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7687" r:id="rId2"/>
    <p:sldId id="7696" r:id="rId3"/>
    <p:sldId id="7609" r:id="rId4"/>
    <p:sldId id="7694" r:id="rId5"/>
    <p:sldId id="7691" r:id="rId6"/>
    <p:sldId id="7692" r:id="rId7"/>
    <p:sldId id="7693" r:id="rId8"/>
    <p:sldId id="7695" r:id="rId9"/>
    <p:sldId id="7656" r:id="rId10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eologica" pitchFamily="2" charset="0"/>
      <p:regular r:id="rId18"/>
      <p:bold r:id="rId19"/>
    </p:embeddedFont>
    <p:embeddedFont>
      <p:font typeface="Geologica Roman Light" pitchFamily="2" charset="0"/>
      <p:regular r:id="rId20"/>
    </p:embeddedFont>
    <p:embeddedFont>
      <p:font typeface="Geologica SemiBold" pitchFamily="2" charset="0"/>
      <p:bold r:id="rId21"/>
    </p:embeddedFont>
    <p:embeddedFont>
      <p:font typeface="Mulish ExtraBold"/>
      <p:bold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Suisse Intl SemiBold" panose="020B0504000000000000" pitchFamily="34" charset="-78"/>
      <p:bold r:id="rId28"/>
    </p:embeddedFont>
    <p:embeddedFont>
      <p:font typeface="Unbounded" panose="020B0604020202020204" charset="-52"/>
      <p:regular r:id="rId29"/>
      <p:bold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4B93C6-46A5-4144-9380-0BB47D3113DB}">
          <p14:sldIdLst>
            <p14:sldId id="7687"/>
          </p14:sldIdLst>
        </p14:section>
        <p14:section name="Раздел без заголовка" id="{1469105C-E842-421D-9A9C-FEE7654ED005}">
          <p14:sldIdLst>
            <p14:sldId id="7696"/>
            <p14:sldId id="7609"/>
            <p14:sldId id="7694"/>
            <p14:sldId id="7691"/>
            <p14:sldId id="7692"/>
            <p14:sldId id="7693"/>
            <p14:sldId id="7695"/>
            <p14:sldId id="7656"/>
          </p14:sldIdLst>
        </p14:section>
      </p14:sectionLst>
    </p:ext>
    <p:ext uri="{EFAFB233-063F-42B5-8137-9DF3F51BA10A}">
      <p15:sldGuideLst xmlns:p15="http://schemas.microsoft.com/office/powerpoint/2012/main">
        <p15:guide id="20" orient="horz" pos="3974" userDrawn="1">
          <p15:clr>
            <a:srgbClr val="A4A3A4"/>
          </p15:clr>
        </p15:guide>
        <p15:guide id="23" pos="2706" userDrawn="1">
          <p15:clr>
            <a:srgbClr val="A4A3A4"/>
          </p15:clr>
        </p15:guide>
        <p15:guide id="24" pos="461" userDrawn="1">
          <p15:clr>
            <a:srgbClr val="A4A3A4"/>
          </p15:clr>
        </p15:guide>
        <p15:guide id="25" orient="horz" pos="1253" userDrawn="1">
          <p15:clr>
            <a:srgbClr val="A4A3A4"/>
          </p15:clr>
        </p15:guide>
        <p15:guide id="26" pos="2320" userDrawn="1">
          <p15:clr>
            <a:srgbClr val="A4A3A4"/>
          </p15:clr>
        </p15:guide>
        <p15:guide id="27" pos="51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FDE"/>
    <a:srgbClr val="306DDC"/>
    <a:srgbClr val="1B1B1B"/>
    <a:srgbClr val="F1F6FD"/>
    <a:srgbClr val="EEF3FC"/>
    <a:srgbClr val="769EE6"/>
    <a:srgbClr val="5885E2"/>
    <a:srgbClr val="FFFFFF"/>
    <a:srgbClr val="FCFDFE"/>
    <a:srgbClr val="89A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44" autoAdjust="0"/>
    <p:restoredTop sz="77917" autoAdjust="0"/>
  </p:normalViewPr>
  <p:slideViewPr>
    <p:cSldViewPr snapToGrid="0" showGuides="1">
      <p:cViewPr varScale="1">
        <p:scale>
          <a:sx n="108" d="100"/>
          <a:sy n="108" d="100"/>
        </p:scale>
        <p:origin x="156" y="150"/>
      </p:cViewPr>
      <p:guideLst>
        <p:guide orient="horz" pos="3974"/>
        <p:guide pos="2706"/>
        <p:guide pos="461"/>
        <p:guide orient="horz" pos="1253"/>
        <p:guide pos="2320"/>
        <p:guide pos="5133"/>
      </p:guideLst>
    </p:cSldViewPr>
  </p:slideViewPr>
  <p:outlineViewPr>
    <p:cViewPr>
      <p:scale>
        <a:sx n="33" d="100"/>
        <a:sy n="33" d="100"/>
      </p:scale>
      <p:origin x="0" y="-1435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264" y="38"/>
      </p:cViewPr>
      <p:guideLst>
        <p:guide orient="horz" pos="3127"/>
        <p:guide pos="2142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61A7BCA4-F64E-4CDD-BD12-6FA55C46438C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328927DF-E2DE-4F2F-AA94-0ECBB8D37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3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A5FC-765E-4563-A0F1-592093F3DA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DA9B9-4D7A-4B53-9C7A-B300C0B4163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39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50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129CE-086B-14AB-09A8-78835A6A9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1FFFA38-4125-8064-B783-5266E33C0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0C5B39B-C3CC-CF8C-9A95-A653B62B7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27E8C1-7366-F332-6FC0-611232780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6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3D535-75E8-A70F-5853-2B7D556AD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51A4B20-C54D-D580-0710-F606F1FCC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1CA6BF9-46B1-57EA-C9A4-79734FDF2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C55E2B-F4B6-C01F-7DF4-DAE74BD3D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DA9B9-4D7A-4B53-9C7A-B300C0B4163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17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A539-B7E1-D633-B6DB-9946882D0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BB70BCA-DEAD-96F4-1CE5-2ABA3E0DE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1AA996A-BBA8-CBA8-F876-66749C50A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F95330-1627-82B1-A3DB-7872FF427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DA9B9-4D7A-4B53-9C7A-B300C0B4163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23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EBF55-39C5-D792-FC50-41F269DFC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B5A27C3-8D5C-DF13-5D20-D27BDB899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7B907BA-BBDA-3817-D642-62696DCB0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82B5D2-3B57-625D-D508-31D76C04D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DA9B9-4D7A-4B53-9C7A-B300C0B4163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4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EBF55-39C5-D792-FC50-41F269DFC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B5A27C3-8D5C-DF13-5D20-D27BDB899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7B907BA-BBDA-3817-D642-62696DCB0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82B5D2-3B57-625D-D508-31D76C04D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DA9B9-4D7A-4B53-9C7A-B300C0B4163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055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A5FC-765E-4563-A0F1-592093F3DA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2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7BB09-A4D8-4DB3-A599-A2D14BBC4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BF93FF-7010-45D8-95CB-F22C721B0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2F610A-4C8E-4C90-B5DE-4FA139D4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66B11-4F9B-478D-AB73-F4B8DAB2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D0C6F0-22EF-41BD-A3CE-490C328E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6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5587B-86B7-404C-ABF4-6E918C83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CDCC5-4B49-49CE-A683-B9F5829D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28CC4-4086-4E79-8C49-5902F306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F5E308-1557-44DA-AB02-B5F57A63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F38F6-84AC-4E23-9F06-DDB0EEF8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9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DBBB5D-BC2D-4DAD-9AD2-75FAE607F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4D2C20-EC7C-4359-9D1C-7ACB32E1C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3073A-B209-4C65-A405-9403F5DE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F0AC1-ACFA-4556-A883-11550F3F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979F3-DF49-44DE-9B85-D732B5EC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9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2E978A-121E-4874-5978-158E3F235E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885" y="404948"/>
            <a:ext cx="11430001" cy="610035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6CBB7-F6EA-4EA8-B271-112617F5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949EF-090C-4474-BE26-173665765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77EC7-B260-4117-ABFB-7DDC14DD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39D73-D7F2-498E-9FD5-3701A5AA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2BB3B9-84ED-4125-A4F8-9276205C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3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5E105-0726-4FF7-8765-1E12AD85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BE06D2-7A52-4D7C-83E8-15B7E5A40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E474A1-36DA-4BF4-9A06-F82B93AC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0B994-0B88-4211-85F0-C85BC696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E4468D-C88B-4C6C-B284-13CADC98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0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83D21-1723-4431-8BAB-3119F842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BC340-CED8-455B-914D-FB90A6F82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8C43AC-B1F2-4C77-8FF9-1E1AD378E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C4540-7A5A-4438-A397-982A8056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5552B-2263-47ED-9EA7-20DAF49E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1B0F66-4370-4877-8BCC-E2F80214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9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C13FD-14E1-4660-A354-90E85921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E40E23-51B4-40A7-9142-41E642CAD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531546-544A-45AF-9A34-5D1A28B6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450093-B5A2-4AA9-842D-EA45DF321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B67A86-4E9F-41E1-9929-5E72BE008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7CDD90-9750-4552-A581-63519A60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EE9F11-BCD5-4A27-B4D6-3F8D9D27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E526E4-596A-4FBD-B1B2-7E53E76E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3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71677-6324-4EA6-9525-B9336FDD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D0D746-9338-4634-A4CC-A06040D5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9FEC77-F7D1-4747-81BD-2003D6BA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D2C161-70DA-440B-B745-3188801F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9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675DC8-4252-4831-9791-1DEE42C4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BA190A-D665-4DCC-A0EE-98ABDA81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F084AF-585E-4582-A090-30F51D66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6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24EE3-1389-408B-9B27-C16B41D0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122FA-9FD8-4F82-B61A-16D9944F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0D9514-4289-431F-8FCB-679A5E1FB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FE6862-9858-4B11-B280-6A36BE0B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F9D171-27A6-400E-89C3-7D75003B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6797F-6B36-4591-A8B9-3B298579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5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38796-5D7F-4B70-8A12-EB9B1978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B550A2-35DE-4C44-813E-DA42458BB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B1C6B1-AA26-46F2-9F22-A44BE8328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E74045-EF6E-498D-A9F8-6E962BB9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BCF3D-0E3B-493F-8308-681E51C7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6608A8-4CF8-4D12-8524-9CFD66C6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9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0177E-EF20-4A2E-9106-CABFF911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BF391F-B1FB-4E97-8F92-B5B7DF133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8B3B6-B6D6-4E1B-913D-C4FC0DEE2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8180-7AF0-42D7-A4CB-033662AA392D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494A3C-B8F1-4520-B168-0A3FADDA9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BBE88-9320-4D23-BFBA-7469B379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21E7-C0B6-4508-901B-67DD5DC9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1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ptrf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&#1089;&#1076;&#1086;.&#1087;&#1088;&#1086;&#1080;&#1079;&#1074;&#1086;&#1076;&#1080;&#1090;&#1077;&#1083;&#1100;&#1085;&#1086;&#1089;&#1090;&#1100;.&#1088;&#1092;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BFDA78-8FE6-410D-8406-E5EAC01EB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 r="18388" b="16259"/>
          <a:stretch/>
        </p:blipFill>
        <p:spPr>
          <a:xfrm>
            <a:off x="2163641" y="-1"/>
            <a:ext cx="10025501" cy="6858001"/>
          </a:xfrm>
          <a:prstGeom prst="rect">
            <a:avLst/>
          </a:prstGeom>
        </p:spPr>
      </p:pic>
      <p:sp>
        <p:nvSpPr>
          <p:cNvPr id="1014" name="Прямоугольник 1013">
            <a:extLst>
              <a:ext uri="{FF2B5EF4-FFF2-40B4-BE49-F238E27FC236}">
                <a16:creationId xmlns:a16="http://schemas.microsoft.com/office/drawing/2014/main" id="{247BC406-973B-40C8-A0C5-25EE32AB8A3C}"/>
              </a:ext>
            </a:extLst>
          </p:cNvPr>
          <p:cNvSpPr>
            <a:spLocks/>
          </p:cNvSpPr>
          <p:nvPr/>
        </p:nvSpPr>
        <p:spPr>
          <a:xfrm>
            <a:off x="0" y="0"/>
            <a:ext cx="13550281" cy="6874164"/>
          </a:xfrm>
          <a:prstGeom prst="rect">
            <a:avLst/>
          </a:prstGeom>
          <a:gradFill flip="none" rotWithShape="1">
            <a:gsLst>
              <a:gs pos="0">
                <a:srgbClr val="2E363C">
                  <a:alpha val="30000"/>
                </a:srgbClr>
              </a:gs>
              <a:gs pos="19000">
                <a:srgbClr val="2D353B">
                  <a:alpha val="33000"/>
                </a:srgbClr>
              </a:gs>
              <a:gs pos="33000">
                <a:srgbClr val="282F34">
                  <a:alpha val="54000"/>
                </a:srgbClr>
              </a:gs>
              <a:gs pos="49000">
                <a:srgbClr val="22272B">
                  <a:alpha val="66000"/>
                </a:srgbClr>
              </a:gs>
              <a:gs pos="75000">
                <a:srgbClr val="1A1C20"/>
              </a:gs>
              <a:gs pos="60000">
                <a:srgbClr val="1E2125">
                  <a:alpha val="79000"/>
                </a:srgbClr>
              </a:gs>
              <a:gs pos="99000">
                <a:srgbClr val="16171A"/>
              </a:gs>
            </a:gsLst>
            <a:lin ang="108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noFill/>
              </a:rPr>
              <a:t>м</a:t>
            </a:r>
          </a:p>
        </p:txBody>
      </p:sp>
      <p:sp>
        <p:nvSpPr>
          <p:cNvPr id="4" name="Объект 6">
            <a:extLst>
              <a:ext uri="{FF2B5EF4-FFF2-40B4-BE49-F238E27FC236}">
                <a16:creationId xmlns:a16="http://schemas.microsoft.com/office/drawing/2014/main" id="{851D2046-36A8-5C22-C249-341D72330371}"/>
              </a:ext>
            </a:extLst>
          </p:cNvPr>
          <p:cNvSpPr txBox="1">
            <a:spLocks/>
          </p:cNvSpPr>
          <p:nvPr/>
        </p:nvSpPr>
        <p:spPr>
          <a:xfrm>
            <a:off x="10686051" y="3021875"/>
            <a:ext cx="3330038" cy="53489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</a:pPr>
            <a:endParaRPr lang="ru-RU" sz="1600" dirty="0">
              <a:latin typeface="Unbounded" panose="020B0505040102020103" pitchFamily="34" charset="-52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015" name="TextBox 1014">
            <a:extLst>
              <a:ext uri="{FF2B5EF4-FFF2-40B4-BE49-F238E27FC236}">
                <a16:creationId xmlns:a16="http://schemas.microsoft.com/office/drawing/2014/main" id="{A039715B-BCE5-43C0-A0B8-A97855E2225A}"/>
              </a:ext>
            </a:extLst>
          </p:cNvPr>
          <p:cNvSpPr txBox="1"/>
          <p:nvPr/>
        </p:nvSpPr>
        <p:spPr>
          <a:xfrm>
            <a:off x="386430" y="2188477"/>
            <a:ext cx="10053906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5000" dirty="0">
                <a:solidFill>
                  <a:srgbClr val="F9F9F9"/>
                </a:solidFill>
                <a:latin typeface="Geologica SemiBold" pitchFamily="2" charset="0"/>
                <a:cs typeface="Suisse Intl SemiBold" panose="020B0504000000000000" pitchFamily="34" charset="-78"/>
              </a:rPr>
              <a:t>Федеральный проект</a:t>
            </a:r>
            <a:br>
              <a:rPr lang="ru-RU" sz="5000" dirty="0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rPr>
            </a:br>
            <a:r>
              <a:rPr lang="ru-RU" sz="5200" dirty="0">
                <a:gradFill flip="none" rotWithShape="1">
                  <a:gsLst>
                    <a:gs pos="22000">
                      <a:srgbClr val="9E8BED"/>
                    </a:gs>
                    <a:gs pos="57000">
                      <a:srgbClr val="8BADE9"/>
                    </a:gs>
                  </a:gsLst>
                  <a:lin ang="16200000" scaled="1"/>
                  <a:tileRect/>
                </a:gradFill>
                <a:latin typeface="Suisse Intl SemiBold" panose="020B0504000000000000" pitchFamily="34" charset="-78"/>
                <a:cs typeface="Suisse Intl SemiBold" panose="020B0504000000000000" pitchFamily="34" charset="-78"/>
              </a:rPr>
              <a:t>Производительность труда</a:t>
            </a:r>
          </a:p>
        </p:txBody>
      </p:sp>
      <p:sp>
        <p:nvSpPr>
          <p:cNvPr id="1016" name="TextBox 1015">
            <a:extLst>
              <a:ext uri="{FF2B5EF4-FFF2-40B4-BE49-F238E27FC236}">
                <a16:creationId xmlns:a16="http://schemas.microsoft.com/office/drawing/2014/main" id="{2EF76AEB-69F7-4074-A114-2D544A6C4A3F}"/>
              </a:ext>
            </a:extLst>
          </p:cNvPr>
          <p:cNvSpPr txBox="1"/>
          <p:nvPr/>
        </p:nvSpPr>
        <p:spPr>
          <a:xfrm>
            <a:off x="408528" y="3789807"/>
            <a:ext cx="8235539" cy="728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dirty="0">
                <a:solidFill>
                  <a:srgbClr val="EEF5FC"/>
                </a:solidFill>
                <a:latin typeface="Suisse Intl SemiBold" panose="020B0504000000000000" charset="-78"/>
                <a:cs typeface="Suisse Intl SemiBold" panose="020B0504000000000000" charset="-78"/>
              </a:rPr>
              <a:t>Реализация проектов по тиражированию лучших практик</a:t>
            </a:r>
            <a:br>
              <a:rPr lang="ru-RU" sz="2000" dirty="0">
                <a:solidFill>
                  <a:srgbClr val="EEF5FC"/>
                </a:solidFill>
                <a:latin typeface="Suisse Intl SemiBold" panose="020B0504000000000000" charset="-78"/>
                <a:cs typeface="Suisse Intl SemiBold" panose="020B0504000000000000" charset="-78"/>
              </a:rPr>
            </a:br>
            <a:r>
              <a:rPr lang="ru-RU" sz="2000" dirty="0">
                <a:solidFill>
                  <a:srgbClr val="EEF5FC"/>
                </a:solidFill>
                <a:latin typeface="Suisse Intl SemiBold" panose="020B0504000000000000" charset="-78"/>
                <a:cs typeface="Suisse Intl SemiBold" panose="020B0504000000000000" charset="-78"/>
              </a:rPr>
              <a:t>в организациях культуры регионов Российской Федерации</a:t>
            </a:r>
          </a:p>
        </p:txBody>
      </p:sp>
      <p:grpSp>
        <p:nvGrpSpPr>
          <p:cNvPr id="7342" name="Группа 7341">
            <a:extLst>
              <a:ext uri="{FF2B5EF4-FFF2-40B4-BE49-F238E27FC236}">
                <a16:creationId xmlns:a16="http://schemas.microsoft.com/office/drawing/2014/main" id="{D23D95EB-8EE3-4A87-A941-D302AF386D68}"/>
              </a:ext>
            </a:extLst>
          </p:cNvPr>
          <p:cNvGrpSpPr/>
          <p:nvPr/>
        </p:nvGrpSpPr>
        <p:grpSpPr>
          <a:xfrm>
            <a:off x="8808162" y="303719"/>
            <a:ext cx="2878061" cy="591649"/>
            <a:chOff x="4360069" y="647699"/>
            <a:chExt cx="3077489" cy="632645"/>
          </a:xfrm>
        </p:grpSpPr>
        <p:sp>
          <p:nvSpPr>
            <p:cNvPr id="7343" name="Полилиния: фигура 7342">
              <a:extLst>
                <a:ext uri="{FF2B5EF4-FFF2-40B4-BE49-F238E27FC236}">
                  <a16:creationId xmlns:a16="http://schemas.microsoft.com/office/drawing/2014/main" id="{6D7B7432-7A1B-4A05-AF4E-8D0822721CD2}"/>
                </a:ext>
              </a:extLst>
            </p:cNvPr>
            <p:cNvSpPr/>
            <p:nvPr/>
          </p:nvSpPr>
          <p:spPr>
            <a:xfrm flipV="1">
              <a:off x="5022832" y="840082"/>
              <a:ext cx="2414726" cy="322272"/>
            </a:xfrm>
            <a:custGeom>
              <a:avLst/>
              <a:gdLst>
                <a:gd name="connsiteX0" fmla="*/ 2934885 w 5771144"/>
                <a:gd name="connsiteY0" fmla="*/ 366473 h 770222"/>
                <a:gd name="connsiteX1" fmla="*/ 2936218 w 5771144"/>
                <a:gd name="connsiteY1" fmla="*/ 376222 h 770222"/>
                <a:gd name="connsiteX2" fmla="*/ 2926172 w 5771144"/>
                <a:gd name="connsiteY2" fmla="*/ 369252 h 770222"/>
                <a:gd name="connsiteX3" fmla="*/ 2889190 w 5771144"/>
                <a:gd name="connsiteY3" fmla="*/ 351119 h 770222"/>
                <a:gd name="connsiteX4" fmla="*/ 2862380 w 5771144"/>
                <a:gd name="connsiteY4" fmla="*/ 374634 h 770222"/>
                <a:gd name="connsiteX5" fmla="*/ 2857339 w 5771144"/>
                <a:gd name="connsiteY5" fmla="*/ 391714 h 770222"/>
                <a:gd name="connsiteX6" fmla="*/ 2839508 w 5771144"/>
                <a:gd name="connsiteY6" fmla="*/ 366746 h 770222"/>
                <a:gd name="connsiteX7" fmla="*/ 2882142 w 5771144"/>
                <a:gd name="connsiteY7" fmla="*/ 339064 h 770222"/>
                <a:gd name="connsiteX8" fmla="*/ 2934885 w 5771144"/>
                <a:gd name="connsiteY8" fmla="*/ 366473 h 770222"/>
                <a:gd name="connsiteX9" fmla="*/ 1713148 w 5771144"/>
                <a:gd name="connsiteY9" fmla="*/ 366473 h 770222"/>
                <a:gd name="connsiteX10" fmla="*/ 1714494 w 5771144"/>
                <a:gd name="connsiteY10" fmla="*/ 376222 h 770222"/>
                <a:gd name="connsiteX11" fmla="*/ 1704423 w 5771144"/>
                <a:gd name="connsiteY11" fmla="*/ 369252 h 770222"/>
                <a:gd name="connsiteX12" fmla="*/ 1667428 w 5771144"/>
                <a:gd name="connsiteY12" fmla="*/ 351119 h 770222"/>
                <a:gd name="connsiteX13" fmla="*/ 1640605 w 5771144"/>
                <a:gd name="connsiteY13" fmla="*/ 374634 h 770222"/>
                <a:gd name="connsiteX14" fmla="*/ 1635576 w 5771144"/>
                <a:gd name="connsiteY14" fmla="*/ 391714 h 770222"/>
                <a:gd name="connsiteX15" fmla="*/ 1617771 w 5771144"/>
                <a:gd name="connsiteY15" fmla="*/ 366746 h 770222"/>
                <a:gd name="connsiteX16" fmla="*/ 1660392 w 5771144"/>
                <a:gd name="connsiteY16" fmla="*/ 339064 h 770222"/>
                <a:gd name="connsiteX17" fmla="*/ 1713148 w 5771144"/>
                <a:gd name="connsiteY17" fmla="*/ 366473 h 770222"/>
                <a:gd name="connsiteX18" fmla="*/ 5514680 w 5771144"/>
                <a:gd name="connsiteY18" fmla="*/ 34290 h 770222"/>
                <a:gd name="connsiteX19" fmla="*/ 5523417 w 5771144"/>
                <a:gd name="connsiteY19" fmla="*/ 28510 h 770222"/>
                <a:gd name="connsiteX20" fmla="*/ 5527736 w 5771144"/>
                <a:gd name="connsiteY20" fmla="*/ 34290 h 770222"/>
                <a:gd name="connsiteX21" fmla="*/ 5557720 w 5771144"/>
                <a:gd name="connsiteY21" fmla="*/ 72911 h 770222"/>
                <a:gd name="connsiteX22" fmla="*/ 5697649 w 5771144"/>
                <a:gd name="connsiteY22" fmla="*/ 243913 h 770222"/>
                <a:gd name="connsiteX23" fmla="*/ 5702602 w 5771144"/>
                <a:gd name="connsiteY23" fmla="*/ 241359 h 770222"/>
                <a:gd name="connsiteX24" fmla="*/ 5702602 w 5771144"/>
                <a:gd name="connsiteY24" fmla="*/ 136931 h 770222"/>
                <a:gd name="connsiteX25" fmla="*/ 5700849 w 5771144"/>
                <a:gd name="connsiteY25" fmla="*/ 58499 h 770222"/>
                <a:gd name="connsiteX26" fmla="*/ 5690371 w 5771144"/>
                <a:gd name="connsiteY26" fmla="*/ 38582 h 770222"/>
                <a:gd name="connsiteX27" fmla="*/ 5679538 w 5771144"/>
                <a:gd name="connsiteY27" fmla="*/ 37167 h 770222"/>
                <a:gd name="connsiteX28" fmla="*/ 5676655 w 5771144"/>
                <a:gd name="connsiteY28" fmla="*/ 35014 h 770222"/>
                <a:gd name="connsiteX29" fmla="*/ 5682434 w 5771144"/>
                <a:gd name="connsiteY29" fmla="*/ 32107 h 770222"/>
                <a:gd name="connsiteX30" fmla="*/ 5717829 w 5771144"/>
                <a:gd name="connsiteY30" fmla="*/ 33198 h 770222"/>
                <a:gd name="connsiteX31" fmla="*/ 5762304 w 5771144"/>
                <a:gd name="connsiteY31" fmla="*/ 32107 h 770222"/>
                <a:gd name="connsiteX32" fmla="*/ 5768095 w 5771144"/>
                <a:gd name="connsiteY32" fmla="*/ 35014 h 770222"/>
                <a:gd name="connsiteX33" fmla="*/ 5765187 w 5771144"/>
                <a:gd name="connsiteY33" fmla="*/ 37167 h 770222"/>
                <a:gd name="connsiteX34" fmla="*/ 5748867 w 5771144"/>
                <a:gd name="connsiteY34" fmla="*/ 38582 h 770222"/>
                <a:gd name="connsiteX35" fmla="*/ 5734846 w 5771144"/>
                <a:gd name="connsiteY35" fmla="*/ 58499 h 770222"/>
                <a:gd name="connsiteX36" fmla="*/ 5733094 w 5771144"/>
                <a:gd name="connsiteY36" fmla="*/ 136931 h 770222"/>
                <a:gd name="connsiteX37" fmla="*/ 5733094 w 5771144"/>
                <a:gd name="connsiteY37" fmla="*/ 200556 h 770222"/>
                <a:gd name="connsiteX38" fmla="*/ 5733094 w 5771144"/>
                <a:gd name="connsiteY38" fmla="*/ 300295 h 770222"/>
                <a:gd name="connsiteX39" fmla="*/ 5724280 w 5771144"/>
                <a:gd name="connsiteY39" fmla="*/ 306049 h 770222"/>
                <a:gd name="connsiteX40" fmla="*/ 5548322 w 5771144"/>
                <a:gd name="connsiteY40" fmla="*/ 90298 h 770222"/>
                <a:gd name="connsiteX41" fmla="*/ 5545097 w 5771144"/>
                <a:gd name="connsiteY41" fmla="*/ 91713 h 770222"/>
                <a:gd name="connsiteX42" fmla="*/ 5545795 w 5771144"/>
                <a:gd name="connsiteY42" fmla="*/ 278616 h 770222"/>
                <a:gd name="connsiteX43" fmla="*/ 5559181 w 5771144"/>
                <a:gd name="connsiteY43" fmla="*/ 299203 h 770222"/>
                <a:gd name="connsiteX44" fmla="*/ 5568210 w 5771144"/>
                <a:gd name="connsiteY44" fmla="*/ 300295 h 770222"/>
                <a:gd name="connsiteX45" fmla="*/ 5571093 w 5771144"/>
                <a:gd name="connsiteY45" fmla="*/ 302453 h 770222"/>
                <a:gd name="connsiteX46" fmla="*/ 5565340 w 5771144"/>
                <a:gd name="connsiteY46" fmla="*/ 305355 h 770222"/>
                <a:gd name="connsiteX47" fmla="*/ 5529920 w 5771144"/>
                <a:gd name="connsiteY47" fmla="*/ 304214 h 770222"/>
                <a:gd name="connsiteX48" fmla="*/ 5489039 w 5771144"/>
                <a:gd name="connsiteY48" fmla="*/ 305355 h 770222"/>
                <a:gd name="connsiteX49" fmla="*/ 5483210 w 5771144"/>
                <a:gd name="connsiteY49" fmla="*/ 302453 h 770222"/>
                <a:gd name="connsiteX50" fmla="*/ 5486156 w 5771144"/>
                <a:gd name="connsiteY50" fmla="*/ 300295 h 770222"/>
                <a:gd name="connsiteX51" fmla="*/ 5498462 w 5771144"/>
                <a:gd name="connsiteY51" fmla="*/ 299203 h 770222"/>
                <a:gd name="connsiteX52" fmla="*/ 5514019 w 5771144"/>
                <a:gd name="connsiteY52" fmla="*/ 278616 h 770222"/>
                <a:gd name="connsiteX53" fmla="*/ 5514680 w 5771144"/>
                <a:gd name="connsiteY53" fmla="*/ 200556 h 770222"/>
                <a:gd name="connsiteX54" fmla="*/ 5165291 w 5771144"/>
                <a:gd name="connsiteY54" fmla="*/ 34290 h 770222"/>
                <a:gd name="connsiteX55" fmla="*/ 5173965 w 5771144"/>
                <a:gd name="connsiteY55" fmla="*/ 28510 h 770222"/>
                <a:gd name="connsiteX56" fmla="*/ 5178334 w 5771144"/>
                <a:gd name="connsiteY56" fmla="*/ 34290 h 770222"/>
                <a:gd name="connsiteX57" fmla="*/ 5208293 w 5771144"/>
                <a:gd name="connsiteY57" fmla="*/ 72911 h 770222"/>
                <a:gd name="connsiteX58" fmla="*/ 5348196 w 5771144"/>
                <a:gd name="connsiteY58" fmla="*/ 243913 h 770222"/>
                <a:gd name="connsiteX59" fmla="*/ 5353251 w 5771144"/>
                <a:gd name="connsiteY59" fmla="*/ 241359 h 770222"/>
                <a:gd name="connsiteX60" fmla="*/ 5353251 w 5771144"/>
                <a:gd name="connsiteY60" fmla="*/ 136931 h 770222"/>
                <a:gd name="connsiteX61" fmla="*/ 5351447 w 5771144"/>
                <a:gd name="connsiteY61" fmla="*/ 58499 h 770222"/>
                <a:gd name="connsiteX62" fmla="*/ 5340932 w 5771144"/>
                <a:gd name="connsiteY62" fmla="*/ 38582 h 770222"/>
                <a:gd name="connsiteX63" fmla="*/ 5330086 w 5771144"/>
                <a:gd name="connsiteY63" fmla="*/ 37167 h 770222"/>
                <a:gd name="connsiteX64" fmla="*/ 5327216 w 5771144"/>
                <a:gd name="connsiteY64" fmla="*/ 35014 h 770222"/>
                <a:gd name="connsiteX65" fmla="*/ 5333019 w 5771144"/>
                <a:gd name="connsiteY65" fmla="*/ 32107 h 770222"/>
                <a:gd name="connsiteX66" fmla="*/ 5368491 w 5771144"/>
                <a:gd name="connsiteY66" fmla="*/ 33198 h 770222"/>
                <a:gd name="connsiteX67" fmla="*/ 5412864 w 5771144"/>
                <a:gd name="connsiteY67" fmla="*/ 32107 h 770222"/>
                <a:gd name="connsiteX68" fmla="*/ 5418643 w 5771144"/>
                <a:gd name="connsiteY68" fmla="*/ 35014 h 770222"/>
                <a:gd name="connsiteX69" fmla="*/ 5415760 w 5771144"/>
                <a:gd name="connsiteY69" fmla="*/ 37167 h 770222"/>
                <a:gd name="connsiteX70" fmla="*/ 5399542 w 5771144"/>
                <a:gd name="connsiteY70" fmla="*/ 38582 h 770222"/>
                <a:gd name="connsiteX71" fmla="*/ 5385356 w 5771144"/>
                <a:gd name="connsiteY71" fmla="*/ 58499 h 770222"/>
                <a:gd name="connsiteX72" fmla="*/ 5383617 w 5771144"/>
                <a:gd name="connsiteY72" fmla="*/ 136931 h 770222"/>
                <a:gd name="connsiteX73" fmla="*/ 5383617 w 5771144"/>
                <a:gd name="connsiteY73" fmla="*/ 200556 h 770222"/>
                <a:gd name="connsiteX74" fmla="*/ 5383617 w 5771144"/>
                <a:gd name="connsiteY74" fmla="*/ 300295 h 770222"/>
                <a:gd name="connsiteX75" fmla="*/ 5374929 w 5771144"/>
                <a:gd name="connsiteY75" fmla="*/ 306049 h 770222"/>
                <a:gd name="connsiteX76" fmla="*/ 5198921 w 5771144"/>
                <a:gd name="connsiteY76" fmla="*/ 90298 h 770222"/>
                <a:gd name="connsiteX77" fmla="*/ 5195644 w 5771144"/>
                <a:gd name="connsiteY77" fmla="*/ 91713 h 770222"/>
                <a:gd name="connsiteX78" fmla="*/ 5196368 w 5771144"/>
                <a:gd name="connsiteY78" fmla="*/ 278616 h 770222"/>
                <a:gd name="connsiteX79" fmla="*/ 5209792 w 5771144"/>
                <a:gd name="connsiteY79" fmla="*/ 299203 h 770222"/>
                <a:gd name="connsiteX80" fmla="*/ 5218796 w 5771144"/>
                <a:gd name="connsiteY80" fmla="*/ 300295 h 770222"/>
                <a:gd name="connsiteX81" fmla="*/ 5221717 w 5771144"/>
                <a:gd name="connsiteY81" fmla="*/ 302453 h 770222"/>
                <a:gd name="connsiteX82" fmla="*/ 5215888 w 5771144"/>
                <a:gd name="connsiteY82" fmla="*/ 305355 h 770222"/>
                <a:gd name="connsiteX83" fmla="*/ 5180467 w 5771144"/>
                <a:gd name="connsiteY83" fmla="*/ 304214 h 770222"/>
                <a:gd name="connsiteX84" fmla="*/ 5139688 w 5771144"/>
                <a:gd name="connsiteY84" fmla="*/ 305355 h 770222"/>
                <a:gd name="connsiteX85" fmla="*/ 5133859 w 5771144"/>
                <a:gd name="connsiteY85" fmla="*/ 302453 h 770222"/>
                <a:gd name="connsiteX86" fmla="*/ 5136793 w 5771144"/>
                <a:gd name="connsiteY86" fmla="*/ 300295 h 770222"/>
                <a:gd name="connsiteX87" fmla="*/ 5148985 w 5771144"/>
                <a:gd name="connsiteY87" fmla="*/ 299203 h 770222"/>
                <a:gd name="connsiteX88" fmla="*/ 5164592 w 5771144"/>
                <a:gd name="connsiteY88" fmla="*/ 278616 h 770222"/>
                <a:gd name="connsiteX89" fmla="*/ 5165291 w 5771144"/>
                <a:gd name="connsiteY89" fmla="*/ 200556 h 770222"/>
                <a:gd name="connsiteX90" fmla="*/ 5004509 w 5771144"/>
                <a:gd name="connsiteY90" fmla="*/ 58499 h 770222"/>
                <a:gd name="connsiteX91" fmla="*/ 5001969 w 5771144"/>
                <a:gd name="connsiteY91" fmla="*/ 45824 h 770222"/>
                <a:gd name="connsiteX92" fmla="*/ 4853469 w 5771144"/>
                <a:gd name="connsiteY92" fmla="*/ 45824 h 770222"/>
                <a:gd name="connsiteX93" fmla="*/ 4850561 w 5771144"/>
                <a:gd name="connsiteY93" fmla="*/ 58499 h 770222"/>
                <a:gd name="connsiteX94" fmla="*/ 4848782 w 5771144"/>
                <a:gd name="connsiteY94" fmla="*/ 136931 h 770222"/>
                <a:gd name="connsiteX95" fmla="*/ 4849468 w 5771144"/>
                <a:gd name="connsiteY95" fmla="*/ 278616 h 770222"/>
                <a:gd name="connsiteX96" fmla="*/ 4862867 w 5771144"/>
                <a:gd name="connsiteY96" fmla="*/ 299203 h 770222"/>
                <a:gd name="connsiteX97" fmla="*/ 4871897 w 5771144"/>
                <a:gd name="connsiteY97" fmla="*/ 300295 h 770222"/>
                <a:gd name="connsiteX98" fmla="*/ 4874805 w 5771144"/>
                <a:gd name="connsiteY98" fmla="*/ 302453 h 770222"/>
                <a:gd name="connsiteX99" fmla="*/ 4869001 w 5771144"/>
                <a:gd name="connsiteY99" fmla="*/ 305355 h 770222"/>
                <a:gd name="connsiteX100" fmla="*/ 4833555 w 5771144"/>
                <a:gd name="connsiteY100" fmla="*/ 304214 h 770222"/>
                <a:gd name="connsiteX101" fmla="*/ 4792725 w 5771144"/>
                <a:gd name="connsiteY101" fmla="*/ 305355 h 770222"/>
                <a:gd name="connsiteX102" fmla="*/ 4786946 w 5771144"/>
                <a:gd name="connsiteY102" fmla="*/ 302453 h 770222"/>
                <a:gd name="connsiteX103" fmla="*/ 4789842 w 5771144"/>
                <a:gd name="connsiteY103" fmla="*/ 300295 h 770222"/>
                <a:gd name="connsiteX104" fmla="*/ 4802148 w 5771144"/>
                <a:gd name="connsiteY104" fmla="*/ 299203 h 770222"/>
                <a:gd name="connsiteX105" fmla="*/ 4817680 w 5771144"/>
                <a:gd name="connsiteY105" fmla="*/ 278616 h 770222"/>
                <a:gd name="connsiteX106" fmla="*/ 4818392 w 5771144"/>
                <a:gd name="connsiteY106" fmla="*/ 200556 h 770222"/>
                <a:gd name="connsiteX107" fmla="*/ 4818392 w 5771144"/>
                <a:gd name="connsiteY107" fmla="*/ 136931 h 770222"/>
                <a:gd name="connsiteX108" fmla="*/ 4816588 w 5771144"/>
                <a:gd name="connsiteY108" fmla="*/ 58499 h 770222"/>
                <a:gd name="connsiteX109" fmla="*/ 4806086 w 5771144"/>
                <a:gd name="connsiteY109" fmla="*/ 38582 h 770222"/>
                <a:gd name="connsiteX110" fmla="*/ 4795252 w 5771144"/>
                <a:gd name="connsiteY110" fmla="*/ 37167 h 770222"/>
                <a:gd name="connsiteX111" fmla="*/ 4792344 w 5771144"/>
                <a:gd name="connsiteY111" fmla="*/ 35014 h 770222"/>
                <a:gd name="connsiteX112" fmla="*/ 4798148 w 5771144"/>
                <a:gd name="connsiteY112" fmla="*/ 32107 h 770222"/>
                <a:gd name="connsiteX113" fmla="*/ 4833555 w 5771144"/>
                <a:gd name="connsiteY113" fmla="*/ 33198 h 770222"/>
                <a:gd name="connsiteX114" fmla="*/ 4864277 w 5771144"/>
                <a:gd name="connsiteY114" fmla="*/ 32107 h 770222"/>
                <a:gd name="connsiteX115" fmla="*/ 4995823 w 5771144"/>
                <a:gd name="connsiteY115" fmla="*/ 32107 h 770222"/>
                <a:gd name="connsiteX116" fmla="*/ 5021515 w 5771144"/>
                <a:gd name="connsiteY116" fmla="*/ 33198 h 770222"/>
                <a:gd name="connsiteX117" fmla="*/ 5038863 w 5771144"/>
                <a:gd name="connsiteY117" fmla="*/ 33198 h 770222"/>
                <a:gd name="connsiteX118" fmla="*/ 5067057 w 5771144"/>
                <a:gd name="connsiteY118" fmla="*/ 9684 h 770222"/>
                <a:gd name="connsiteX119" fmla="*/ 5067057 w 5771144"/>
                <a:gd name="connsiteY119" fmla="*/ 5715 h 770222"/>
                <a:gd name="connsiteX120" fmla="*/ 5069546 w 5771144"/>
                <a:gd name="connsiteY120" fmla="*/ -437 h 770222"/>
                <a:gd name="connsiteX121" fmla="*/ 5073267 w 5771144"/>
                <a:gd name="connsiteY121" fmla="*/ 4251 h 770222"/>
                <a:gd name="connsiteX122" fmla="*/ 5081103 w 5771144"/>
                <a:gd name="connsiteY122" fmla="*/ 45824 h 770222"/>
                <a:gd name="connsiteX123" fmla="*/ 5080087 w 5771144"/>
                <a:gd name="connsiteY123" fmla="*/ 50189 h 770222"/>
                <a:gd name="connsiteX124" fmla="*/ 5061304 w 5771144"/>
                <a:gd name="connsiteY124" fmla="*/ 47287 h 770222"/>
                <a:gd name="connsiteX125" fmla="*/ 5037441 w 5771144"/>
                <a:gd name="connsiteY125" fmla="*/ 69710 h 770222"/>
                <a:gd name="connsiteX126" fmla="*/ 5036755 w 5771144"/>
                <a:gd name="connsiteY126" fmla="*/ 136931 h 770222"/>
                <a:gd name="connsiteX127" fmla="*/ 5036755 w 5771144"/>
                <a:gd name="connsiteY127" fmla="*/ 200556 h 770222"/>
                <a:gd name="connsiteX128" fmla="*/ 5037441 w 5771144"/>
                <a:gd name="connsiteY128" fmla="*/ 278616 h 770222"/>
                <a:gd name="connsiteX129" fmla="*/ 5050788 w 5771144"/>
                <a:gd name="connsiteY129" fmla="*/ 299203 h 770222"/>
                <a:gd name="connsiteX130" fmla="*/ 5059818 w 5771144"/>
                <a:gd name="connsiteY130" fmla="*/ 300295 h 770222"/>
                <a:gd name="connsiteX131" fmla="*/ 5062714 w 5771144"/>
                <a:gd name="connsiteY131" fmla="*/ 302453 h 770222"/>
                <a:gd name="connsiteX132" fmla="*/ 5056935 w 5771144"/>
                <a:gd name="connsiteY132" fmla="*/ 305355 h 770222"/>
                <a:gd name="connsiteX133" fmla="*/ 5021515 w 5771144"/>
                <a:gd name="connsiteY133" fmla="*/ 304214 h 770222"/>
                <a:gd name="connsiteX134" fmla="*/ 4980672 w 5771144"/>
                <a:gd name="connsiteY134" fmla="*/ 305355 h 770222"/>
                <a:gd name="connsiteX135" fmla="*/ 4974868 w 5771144"/>
                <a:gd name="connsiteY135" fmla="*/ 302453 h 770222"/>
                <a:gd name="connsiteX136" fmla="*/ 4977763 w 5771144"/>
                <a:gd name="connsiteY136" fmla="*/ 300295 h 770222"/>
                <a:gd name="connsiteX137" fmla="*/ 4990120 w 5771144"/>
                <a:gd name="connsiteY137" fmla="*/ 299203 h 770222"/>
                <a:gd name="connsiteX138" fmla="*/ 5005589 w 5771144"/>
                <a:gd name="connsiteY138" fmla="*/ 278616 h 770222"/>
                <a:gd name="connsiteX139" fmla="*/ 5006338 w 5771144"/>
                <a:gd name="connsiteY139" fmla="*/ 200556 h 770222"/>
                <a:gd name="connsiteX140" fmla="*/ 5006338 w 5771144"/>
                <a:gd name="connsiteY140" fmla="*/ 136931 h 770222"/>
                <a:gd name="connsiteX141" fmla="*/ 5004509 w 5771144"/>
                <a:gd name="connsiteY141" fmla="*/ 58499 h 770222"/>
                <a:gd name="connsiteX142" fmla="*/ 4656518 w 5771144"/>
                <a:gd name="connsiteY142" fmla="*/ 154269 h 770222"/>
                <a:gd name="connsiteX143" fmla="*/ 4622164 w 5771144"/>
                <a:gd name="connsiteY143" fmla="*/ 251851 h 770222"/>
                <a:gd name="connsiteX144" fmla="*/ 4619281 w 5771144"/>
                <a:gd name="connsiteY144" fmla="*/ 255845 h 770222"/>
                <a:gd name="connsiteX145" fmla="*/ 4616780 w 5771144"/>
                <a:gd name="connsiteY145" fmla="*/ 251851 h 770222"/>
                <a:gd name="connsiteX146" fmla="*/ 4584954 w 5771144"/>
                <a:gd name="connsiteY146" fmla="*/ 154269 h 770222"/>
                <a:gd name="connsiteX147" fmla="*/ 4585995 w 5771144"/>
                <a:gd name="connsiteY147" fmla="*/ 151715 h 770222"/>
                <a:gd name="connsiteX148" fmla="*/ 4655057 w 5771144"/>
                <a:gd name="connsiteY148" fmla="*/ 151715 h 770222"/>
                <a:gd name="connsiteX149" fmla="*/ 4656518 w 5771144"/>
                <a:gd name="connsiteY149" fmla="*/ 154269 h 770222"/>
                <a:gd name="connsiteX150" fmla="*/ 4766753 w 5771144"/>
                <a:gd name="connsiteY150" fmla="*/ 35014 h 770222"/>
                <a:gd name="connsiteX151" fmla="*/ 4759527 w 5771144"/>
                <a:gd name="connsiteY151" fmla="*/ 32107 h 770222"/>
                <a:gd name="connsiteX152" fmla="*/ 4702733 w 5771144"/>
                <a:gd name="connsiteY152" fmla="*/ 32802 h 770222"/>
                <a:gd name="connsiteX153" fmla="*/ 4691887 w 5771144"/>
                <a:gd name="connsiteY153" fmla="*/ 35332 h 770222"/>
                <a:gd name="connsiteX154" fmla="*/ 4694440 w 5771144"/>
                <a:gd name="connsiteY154" fmla="*/ 37861 h 770222"/>
                <a:gd name="connsiteX155" fmla="*/ 4697323 w 5771144"/>
                <a:gd name="connsiteY155" fmla="*/ 42952 h 770222"/>
                <a:gd name="connsiteX156" fmla="*/ 4696599 w 5771144"/>
                <a:gd name="connsiteY156" fmla="*/ 47659 h 770222"/>
                <a:gd name="connsiteX157" fmla="*/ 4663020 w 5771144"/>
                <a:gd name="connsiteY157" fmla="*/ 136585 h 770222"/>
                <a:gd name="connsiteX158" fmla="*/ 4659769 w 5771144"/>
                <a:gd name="connsiteY158" fmla="*/ 138717 h 770222"/>
                <a:gd name="connsiteX159" fmla="*/ 4582032 w 5771144"/>
                <a:gd name="connsiteY159" fmla="*/ 138717 h 770222"/>
                <a:gd name="connsiteX160" fmla="*/ 4578439 w 5771144"/>
                <a:gd name="connsiteY160" fmla="*/ 135840 h 770222"/>
                <a:gd name="connsiteX161" fmla="*/ 4556734 w 5771144"/>
                <a:gd name="connsiteY161" fmla="*/ 71869 h 770222"/>
                <a:gd name="connsiteX162" fmla="*/ 4551692 w 5771144"/>
                <a:gd name="connsiteY162" fmla="*/ 47659 h 770222"/>
                <a:gd name="connsiteX163" fmla="*/ 4565408 w 5771144"/>
                <a:gd name="connsiteY163" fmla="*/ 37167 h 770222"/>
                <a:gd name="connsiteX164" fmla="*/ 4569053 w 5771144"/>
                <a:gd name="connsiteY164" fmla="*/ 37167 h 770222"/>
                <a:gd name="connsiteX165" fmla="*/ 4572660 w 5771144"/>
                <a:gd name="connsiteY165" fmla="*/ 35014 h 770222"/>
                <a:gd name="connsiteX166" fmla="*/ 4567275 w 5771144"/>
                <a:gd name="connsiteY166" fmla="*/ 32107 h 770222"/>
                <a:gd name="connsiteX167" fmla="*/ 4539018 w 5771144"/>
                <a:gd name="connsiteY167" fmla="*/ 33198 h 770222"/>
                <a:gd name="connsiteX168" fmla="*/ 4498187 w 5771144"/>
                <a:gd name="connsiteY168" fmla="*/ 32107 h 770222"/>
                <a:gd name="connsiteX169" fmla="*/ 4491317 w 5771144"/>
                <a:gd name="connsiteY169" fmla="*/ 35014 h 770222"/>
                <a:gd name="connsiteX170" fmla="*/ 4494568 w 5771144"/>
                <a:gd name="connsiteY170" fmla="*/ 37167 h 770222"/>
                <a:gd name="connsiteX171" fmla="*/ 4505083 w 5771144"/>
                <a:gd name="connsiteY171" fmla="*/ 37861 h 770222"/>
                <a:gd name="connsiteX172" fmla="*/ 4535449 w 5771144"/>
                <a:gd name="connsiteY172" fmla="*/ 71869 h 770222"/>
                <a:gd name="connsiteX173" fmla="*/ 4617503 w 5771144"/>
                <a:gd name="connsiteY173" fmla="*/ 296326 h 770222"/>
                <a:gd name="connsiteX174" fmla="*/ 4625441 w 5771144"/>
                <a:gd name="connsiteY174" fmla="*/ 310390 h 770222"/>
                <a:gd name="connsiteX175" fmla="*/ 4633404 w 5771144"/>
                <a:gd name="connsiteY175" fmla="*/ 297393 h 770222"/>
                <a:gd name="connsiteX176" fmla="*/ 4717592 w 5771144"/>
                <a:gd name="connsiteY176" fmla="*/ 79464 h 770222"/>
                <a:gd name="connsiteX177" fmla="*/ 4748668 w 5771144"/>
                <a:gd name="connsiteY177" fmla="*/ 39350 h 770222"/>
                <a:gd name="connsiteX178" fmla="*/ 4763159 w 5771144"/>
                <a:gd name="connsiteY178" fmla="*/ 37167 h 770222"/>
                <a:gd name="connsiteX179" fmla="*/ 4766753 w 5771144"/>
                <a:gd name="connsiteY179" fmla="*/ 35014 h 770222"/>
                <a:gd name="connsiteX180" fmla="*/ 4343565 w 5771144"/>
                <a:gd name="connsiteY180" fmla="*/ 136931 h 770222"/>
                <a:gd name="connsiteX181" fmla="*/ 4341775 w 5771144"/>
                <a:gd name="connsiteY181" fmla="*/ 58499 h 770222"/>
                <a:gd name="connsiteX182" fmla="*/ 4331309 w 5771144"/>
                <a:gd name="connsiteY182" fmla="*/ 38582 h 770222"/>
                <a:gd name="connsiteX183" fmla="*/ 4320464 w 5771144"/>
                <a:gd name="connsiteY183" fmla="*/ 37167 h 770222"/>
                <a:gd name="connsiteX184" fmla="*/ 4317594 w 5771144"/>
                <a:gd name="connsiteY184" fmla="*/ 35014 h 770222"/>
                <a:gd name="connsiteX185" fmla="*/ 4323372 w 5771144"/>
                <a:gd name="connsiteY185" fmla="*/ 32107 h 770222"/>
                <a:gd name="connsiteX186" fmla="*/ 4358069 w 5771144"/>
                <a:gd name="connsiteY186" fmla="*/ 33198 h 770222"/>
                <a:gd name="connsiteX187" fmla="*/ 4402544 w 5771144"/>
                <a:gd name="connsiteY187" fmla="*/ 32107 h 770222"/>
                <a:gd name="connsiteX188" fmla="*/ 4408297 w 5771144"/>
                <a:gd name="connsiteY188" fmla="*/ 35014 h 770222"/>
                <a:gd name="connsiteX189" fmla="*/ 4405427 w 5771144"/>
                <a:gd name="connsiteY189" fmla="*/ 37167 h 770222"/>
                <a:gd name="connsiteX190" fmla="*/ 4389171 w 5771144"/>
                <a:gd name="connsiteY190" fmla="*/ 38582 h 770222"/>
                <a:gd name="connsiteX191" fmla="*/ 4375036 w 5771144"/>
                <a:gd name="connsiteY191" fmla="*/ 58499 h 770222"/>
                <a:gd name="connsiteX192" fmla="*/ 4373219 w 5771144"/>
                <a:gd name="connsiteY192" fmla="*/ 136931 h 770222"/>
                <a:gd name="connsiteX193" fmla="*/ 4373219 w 5771144"/>
                <a:gd name="connsiteY193" fmla="*/ 285487 h 770222"/>
                <a:gd name="connsiteX194" fmla="*/ 4376102 w 5771144"/>
                <a:gd name="connsiteY194" fmla="*/ 292357 h 770222"/>
                <a:gd name="connsiteX195" fmla="*/ 4391660 w 5771144"/>
                <a:gd name="connsiteY195" fmla="*/ 294491 h 770222"/>
                <a:gd name="connsiteX196" fmla="*/ 4441164 w 5771144"/>
                <a:gd name="connsiteY196" fmla="*/ 276482 h 770222"/>
                <a:gd name="connsiteX197" fmla="*/ 4461433 w 5771144"/>
                <a:gd name="connsiteY197" fmla="*/ 220771 h 770222"/>
                <a:gd name="connsiteX198" fmla="*/ 4398924 w 5771144"/>
                <a:gd name="connsiteY198" fmla="*/ 161860 h 770222"/>
                <a:gd name="connsiteX199" fmla="*/ 4389171 w 5771144"/>
                <a:gd name="connsiteY199" fmla="*/ 158586 h 770222"/>
                <a:gd name="connsiteX200" fmla="*/ 4393120 w 5771144"/>
                <a:gd name="connsiteY200" fmla="*/ 156106 h 770222"/>
                <a:gd name="connsiteX201" fmla="*/ 4400689 w 5771144"/>
                <a:gd name="connsiteY201" fmla="*/ 155708 h 770222"/>
                <a:gd name="connsiteX202" fmla="*/ 4489627 w 5771144"/>
                <a:gd name="connsiteY202" fmla="*/ 241756 h 770222"/>
                <a:gd name="connsiteX203" fmla="*/ 4471555 w 5771144"/>
                <a:gd name="connsiteY203" fmla="*/ 284717 h 770222"/>
                <a:gd name="connsiteX204" fmla="*/ 4404360 w 5771144"/>
                <a:gd name="connsiteY204" fmla="*/ 305355 h 770222"/>
                <a:gd name="connsiteX205" fmla="*/ 4358767 w 5771144"/>
                <a:gd name="connsiteY205" fmla="*/ 304214 h 770222"/>
                <a:gd name="connsiteX206" fmla="*/ 4317937 w 5771144"/>
                <a:gd name="connsiteY206" fmla="*/ 305355 h 770222"/>
                <a:gd name="connsiteX207" fmla="*/ 4312158 w 5771144"/>
                <a:gd name="connsiteY207" fmla="*/ 302453 h 770222"/>
                <a:gd name="connsiteX208" fmla="*/ 4315079 w 5771144"/>
                <a:gd name="connsiteY208" fmla="*/ 300295 h 770222"/>
                <a:gd name="connsiteX209" fmla="*/ 4327284 w 5771144"/>
                <a:gd name="connsiteY209" fmla="*/ 299203 h 770222"/>
                <a:gd name="connsiteX210" fmla="*/ 4342892 w 5771144"/>
                <a:gd name="connsiteY210" fmla="*/ 278616 h 770222"/>
                <a:gd name="connsiteX211" fmla="*/ 4343565 w 5771144"/>
                <a:gd name="connsiteY211" fmla="*/ 200556 h 770222"/>
                <a:gd name="connsiteX212" fmla="*/ 4133215 w 5771144"/>
                <a:gd name="connsiteY212" fmla="*/ 287595 h 770222"/>
                <a:gd name="connsiteX213" fmla="*/ 4135375 w 5771144"/>
                <a:gd name="connsiteY213" fmla="*/ 290894 h 770222"/>
                <a:gd name="connsiteX214" fmla="*/ 4177271 w 5771144"/>
                <a:gd name="connsiteY214" fmla="*/ 289778 h 770222"/>
                <a:gd name="connsiteX215" fmla="*/ 4209491 w 5771144"/>
                <a:gd name="connsiteY215" fmla="*/ 277872 h 770222"/>
                <a:gd name="connsiteX216" fmla="*/ 4212692 w 5771144"/>
                <a:gd name="connsiteY216" fmla="*/ 264155 h 770222"/>
                <a:gd name="connsiteX217" fmla="*/ 4215245 w 5771144"/>
                <a:gd name="connsiteY217" fmla="*/ 260160 h 770222"/>
                <a:gd name="connsiteX218" fmla="*/ 4218127 w 5771144"/>
                <a:gd name="connsiteY218" fmla="*/ 263807 h 770222"/>
                <a:gd name="connsiteX219" fmla="*/ 4219931 w 5771144"/>
                <a:gd name="connsiteY219" fmla="*/ 287595 h 770222"/>
                <a:gd name="connsiteX220" fmla="*/ 4222814 w 5771144"/>
                <a:gd name="connsiteY220" fmla="*/ 304636 h 770222"/>
                <a:gd name="connsiteX221" fmla="*/ 4220680 w 5771144"/>
                <a:gd name="connsiteY221" fmla="*/ 308604 h 770222"/>
                <a:gd name="connsiteX222" fmla="*/ 4215587 w 5771144"/>
                <a:gd name="connsiteY222" fmla="*/ 306421 h 770222"/>
                <a:gd name="connsiteX223" fmla="*/ 4199687 w 5771144"/>
                <a:gd name="connsiteY223" fmla="*/ 305008 h 770222"/>
                <a:gd name="connsiteX224" fmla="*/ 4118014 w 5771144"/>
                <a:gd name="connsiteY224" fmla="*/ 304214 h 770222"/>
                <a:gd name="connsiteX225" fmla="*/ 4077157 w 5771144"/>
                <a:gd name="connsiteY225" fmla="*/ 305355 h 770222"/>
                <a:gd name="connsiteX226" fmla="*/ 4071379 w 5771144"/>
                <a:gd name="connsiteY226" fmla="*/ 302453 h 770222"/>
                <a:gd name="connsiteX227" fmla="*/ 4074275 w 5771144"/>
                <a:gd name="connsiteY227" fmla="*/ 300295 h 770222"/>
                <a:gd name="connsiteX228" fmla="*/ 4086581 w 5771144"/>
                <a:gd name="connsiteY228" fmla="*/ 299203 h 770222"/>
                <a:gd name="connsiteX229" fmla="*/ 4101745 w 5771144"/>
                <a:gd name="connsiteY229" fmla="*/ 282559 h 770222"/>
                <a:gd name="connsiteX230" fmla="*/ 4102850 w 5771144"/>
                <a:gd name="connsiteY230" fmla="*/ 200580 h 770222"/>
                <a:gd name="connsiteX231" fmla="*/ 4102850 w 5771144"/>
                <a:gd name="connsiteY231" fmla="*/ 136931 h 770222"/>
                <a:gd name="connsiteX232" fmla="*/ 4100297 w 5771144"/>
                <a:gd name="connsiteY232" fmla="*/ 54158 h 770222"/>
                <a:gd name="connsiteX233" fmla="*/ 4090556 w 5771144"/>
                <a:gd name="connsiteY233" fmla="*/ 38582 h 770222"/>
                <a:gd name="connsiteX234" fmla="*/ 4079710 w 5771144"/>
                <a:gd name="connsiteY234" fmla="*/ 37167 h 770222"/>
                <a:gd name="connsiteX235" fmla="*/ 4076790 w 5771144"/>
                <a:gd name="connsiteY235" fmla="*/ 35014 h 770222"/>
                <a:gd name="connsiteX236" fmla="*/ 4082593 w 5771144"/>
                <a:gd name="connsiteY236" fmla="*/ 32107 h 770222"/>
                <a:gd name="connsiteX237" fmla="*/ 4118014 w 5771144"/>
                <a:gd name="connsiteY237" fmla="*/ 33198 h 770222"/>
                <a:gd name="connsiteX238" fmla="*/ 4207282 w 5771144"/>
                <a:gd name="connsiteY238" fmla="*/ 31045 h 770222"/>
                <a:gd name="connsiteX239" fmla="*/ 4226827 w 5771144"/>
                <a:gd name="connsiteY239" fmla="*/ 40441 h 770222"/>
                <a:gd name="connsiteX240" fmla="*/ 4231488 w 5771144"/>
                <a:gd name="connsiteY240" fmla="*/ 75466 h 770222"/>
                <a:gd name="connsiteX241" fmla="*/ 4229354 w 5771144"/>
                <a:gd name="connsiteY241" fmla="*/ 80872 h 770222"/>
                <a:gd name="connsiteX242" fmla="*/ 4226090 w 5771144"/>
                <a:gd name="connsiteY242" fmla="*/ 75466 h 770222"/>
                <a:gd name="connsiteX243" fmla="*/ 4209834 w 5771144"/>
                <a:gd name="connsiteY243" fmla="*/ 49421 h 770222"/>
                <a:gd name="connsiteX244" fmla="*/ 4175087 w 5771144"/>
                <a:gd name="connsiteY244" fmla="*/ 45476 h 770222"/>
                <a:gd name="connsiteX245" fmla="*/ 4133215 w 5771144"/>
                <a:gd name="connsiteY245" fmla="*/ 75094 h 770222"/>
                <a:gd name="connsiteX246" fmla="*/ 4133215 w 5771144"/>
                <a:gd name="connsiteY246" fmla="*/ 168707 h 770222"/>
                <a:gd name="connsiteX247" fmla="*/ 4135692 w 5771144"/>
                <a:gd name="connsiteY247" fmla="*/ 171237 h 770222"/>
                <a:gd name="connsiteX248" fmla="*/ 4187394 w 5771144"/>
                <a:gd name="connsiteY248" fmla="*/ 169451 h 770222"/>
                <a:gd name="connsiteX249" fmla="*/ 4206240 w 5771144"/>
                <a:gd name="connsiteY249" fmla="*/ 156775 h 770222"/>
                <a:gd name="connsiteX250" fmla="*/ 4207675 w 5771144"/>
                <a:gd name="connsiteY250" fmla="*/ 144869 h 770222"/>
                <a:gd name="connsiteX251" fmla="*/ 4210165 w 5771144"/>
                <a:gd name="connsiteY251" fmla="*/ 141595 h 770222"/>
                <a:gd name="connsiteX252" fmla="*/ 4212692 w 5771144"/>
                <a:gd name="connsiteY252" fmla="*/ 148465 h 770222"/>
                <a:gd name="connsiteX253" fmla="*/ 4217061 w 5771144"/>
                <a:gd name="connsiteY253" fmla="*/ 191849 h 770222"/>
                <a:gd name="connsiteX254" fmla="*/ 4215245 w 5771144"/>
                <a:gd name="connsiteY254" fmla="*/ 194751 h 770222"/>
                <a:gd name="connsiteX255" fmla="*/ 4209834 w 5771144"/>
                <a:gd name="connsiteY255" fmla="*/ 190063 h 770222"/>
                <a:gd name="connsiteX256" fmla="*/ 4192791 w 5771144"/>
                <a:gd name="connsiteY256" fmla="*/ 184978 h 770222"/>
                <a:gd name="connsiteX257" fmla="*/ 4135375 w 5771144"/>
                <a:gd name="connsiteY257" fmla="*/ 184259 h 770222"/>
                <a:gd name="connsiteX258" fmla="*/ 4133215 w 5771144"/>
                <a:gd name="connsiteY258" fmla="*/ 187880 h 770222"/>
                <a:gd name="connsiteX259" fmla="*/ 3959365 w 5771144"/>
                <a:gd name="connsiteY259" fmla="*/ 49073 h 770222"/>
                <a:gd name="connsiteX260" fmla="*/ 3959035 w 5771144"/>
                <a:gd name="connsiteY260" fmla="*/ 50189 h 770222"/>
                <a:gd name="connsiteX261" fmla="*/ 3878797 w 5771144"/>
                <a:gd name="connsiteY261" fmla="*/ 255075 h 770222"/>
                <a:gd name="connsiteX262" fmla="*/ 3871177 w 5771144"/>
                <a:gd name="connsiteY262" fmla="*/ 254753 h 770222"/>
                <a:gd name="connsiteX263" fmla="*/ 3808299 w 5771144"/>
                <a:gd name="connsiteY263" fmla="*/ 74423 h 770222"/>
                <a:gd name="connsiteX264" fmla="*/ 3803270 w 5771144"/>
                <a:gd name="connsiteY264" fmla="*/ 50189 h 770222"/>
                <a:gd name="connsiteX265" fmla="*/ 3803270 w 5771144"/>
                <a:gd name="connsiteY265" fmla="*/ 49073 h 770222"/>
                <a:gd name="connsiteX266" fmla="*/ 3959365 w 5771144"/>
                <a:gd name="connsiteY266" fmla="*/ 49073 h 770222"/>
                <a:gd name="connsiteX267" fmla="*/ 4036772 w 5771144"/>
                <a:gd name="connsiteY267" fmla="*/ 48032 h 770222"/>
                <a:gd name="connsiteX268" fmla="*/ 4028390 w 5771144"/>
                <a:gd name="connsiteY268" fmla="*/ 6067 h 770222"/>
                <a:gd name="connsiteX269" fmla="*/ 4024821 w 5771144"/>
                <a:gd name="connsiteY269" fmla="*/ 1399 h 770222"/>
                <a:gd name="connsiteX270" fmla="*/ 4022294 w 5771144"/>
                <a:gd name="connsiteY270" fmla="*/ 7526 h 770222"/>
                <a:gd name="connsiteX271" fmla="*/ 4022294 w 5771144"/>
                <a:gd name="connsiteY271" fmla="*/ 11495 h 770222"/>
                <a:gd name="connsiteX272" fmla="*/ 3991179 w 5771144"/>
                <a:gd name="connsiteY272" fmla="*/ 33918 h 770222"/>
                <a:gd name="connsiteX273" fmla="*/ 3936264 w 5771144"/>
                <a:gd name="connsiteY273" fmla="*/ 34290 h 770222"/>
                <a:gd name="connsiteX274" fmla="*/ 3839376 w 5771144"/>
                <a:gd name="connsiteY274" fmla="*/ 34290 h 770222"/>
                <a:gd name="connsiteX275" fmla="*/ 3777222 w 5771144"/>
                <a:gd name="connsiteY275" fmla="*/ 33918 h 770222"/>
                <a:gd name="connsiteX276" fmla="*/ 3747632 w 5771144"/>
                <a:gd name="connsiteY276" fmla="*/ 20896 h 770222"/>
                <a:gd name="connsiteX277" fmla="*/ 3746883 w 5771144"/>
                <a:gd name="connsiteY277" fmla="*/ 5021 h 770222"/>
                <a:gd name="connsiteX278" fmla="*/ 3744723 w 5771144"/>
                <a:gd name="connsiteY278" fmla="*/ 1399 h 770222"/>
                <a:gd name="connsiteX279" fmla="*/ 3741803 w 5771144"/>
                <a:gd name="connsiteY279" fmla="*/ 4648 h 770222"/>
                <a:gd name="connsiteX280" fmla="*/ 3734208 w 5771144"/>
                <a:gd name="connsiteY280" fmla="*/ 46519 h 770222"/>
                <a:gd name="connsiteX281" fmla="*/ 3735326 w 5771144"/>
                <a:gd name="connsiteY281" fmla="*/ 53439 h 770222"/>
                <a:gd name="connsiteX282" fmla="*/ 3753727 w 5771144"/>
                <a:gd name="connsiteY282" fmla="*/ 49073 h 770222"/>
                <a:gd name="connsiteX283" fmla="*/ 3785528 w 5771144"/>
                <a:gd name="connsiteY283" fmla="*/ 74423 h 770222"/>
                <a:gd name="connsiteX284" fmla="*/ 3874110 w 5771144"/>
                <a:gd name="connsiteY284" fmla="*/ 299923 h 770222"/>
                <a:gd name="connsiteX285" fmla="*/ 3882391 w 5771144"/>
                <a:gd name="connsiteY285" fmla="*/ 314012 h 770222"/>
                <a:gd name="connsiteX286" fmla="*/ 3891053 w 5771144"/>
                <a:gd name="connsiteY286" fmla="*/ 301014 h 770222"/>
                <a:gd name="connsiteX287" fmla="*/ 3979304 w 5771144"/>
                <a:gd name="connsiteY287" fmla="*/ 81965 h 770222"/>
                <a:gd name="connsiteX288" fmla="*/ 3993719 w 5771144"/>
                <a:gd name="connsiteY288" fmla="*/ 57755 h 770222"/>
                <a:gd name="connsiteX289" fmla="*/ 4016134 w 5771144"/>
                <a:gd name="connsiteY289" fmla="*/ 49421 h 770222"/>
                <a:gd name="connsiteX290" fmla="*/ 4035654 w 5771144"/>
                <a:gd name="connsiteY290" fmla="*/ 52323 h 770222"/>
                <a:gd name="connsiteX291" fmla="*/ 4036772 w 5771144"/>
                <a:gd name="connsiteY291" fmla="*/ 48032 h 770222"/>
                <a:gd name="connsiteX292" fmla="*/ 3596515 w 5771144"/>
                <a:gd name="connsiteY292" fmla="*/ 287595 h 770222"/>
                <a:gd name="connsiteX293" fmla="*/ 3598699 w 5771144"/>
                <a:gd name="connsiteY293" fmla="*/ 290894 h 770222"/>
                <a:gd name="connsiteX294" fmla="*/ 3640647 w 5771144"/>
                <a:gd name="connsiteY294" fmla="*/ 289778 h 770222"/>
                <a:gd name="connsiteX295" fmla="*/ 3672816 w 5771144"/>
                <a:gd name="connsiteY295" fmla="*/ 277872 h 770222"/>
                <a:gd name="connsiteX296" fmla="*/ 3676067 w 5771144"/>
                <a:gd name="connsiteY296" fmla="*/ 264155 h 770222"/>
                <a:gd name="connsiteX297" fmla="*/ 3678595 w 5771144"/>
                <a:gd name="connsiteY297" fmla="*/ 260160 h 770222"/>
                <a:gd name="connsiteX298" fmla="*/ 3681478 w 5771144"/>
                <a:gd name="connsiteY298" fmla="*/ 263807 h 770222"/>
                <a:gd name="connsiteX299" fmla="*/ 3683281 w 5771144"/>
                <a:gd name="connsiteY299" fmla="*/ 287595 h 770222"/>
                <a:gd name="connsiteX300" fmla="*/ 3686164 w 5771144"/>
                <a:gd name="connsiteY300" fmla="*/ 304636 h 770222"/>
                <a:gd name="connsiteX301" fmla="*/ 3684030 w 5771144"/>
                <a:gd name="connsiteY301" fmla="*/ 308604 h 770222"/>
                <a:gd name="connsiteX302" fmla="*/ 3678950 w 5771144"/>
                <a:gd name="connsiteY302" fmla="*/ 306421 h 770222"/>
                <a:gd name="connsiteX303" fmla="*/ 3663088 w 5771144"/>
                <a:gd name="connsiteY303" fmla="*/ 305008 h 770222"/>
                <a:gd name="connsiteX304" fmla="*/ 3581338 w 5771144"/>
                <a:gd name="connsiteY304" fmla="*/ 304214 h 770222"/>
                <a:gd name="connsiteX305" fmla="*/ 3540508 w 5771144"/>
                <a:gd name="connsiteY305" fmla="*/ 305355 h 770222"/>
                <a:gd name="connsiteX306" fmla="*/ 3534755 w 5771144"/>
                <a:gd name="connsiteY306" fmla="*/ 302453 h 770222"/>
                <a:gd name="connsiteX307" fmla="*/ 3537663 w 5771144"/>
                <a:gd name="connsiteY307" fmla="*/ 300295 h 770222"/>
                <a:gd name="connsiteX308" fmla="*/ 3549931 w 5771144"/>
                <a:gd name="connsiteY308" fmla="*/ 299203 h 770222"/>
                <a:gd name="connsiteX309" fmla="*/ 3565095 w 5771144"/>
                <a:gd name="connsiteY309" fmla="*/ 282559 h 770222"/>
                <a:gd name="connsiteX310" fmla="*/ 3566162 w 5771144"/>
                <a:gd name="connsiteY310" fmla="*/ 200580 h 770222"/>
                <a:gd name="connsiteX311" fmla="*/ 3566162 w 5771144"/>
                <a:gd name="connsiteY311" fmla="*/ 136931 h 770222"/>
                <a:gd name="connsiteX312" fmla="*/ 3563622 w 5771144"/>
                <a:gd name="connsiteY312" fmla="*/ 54158 h 770222"/>
                <a:gd name="connsiteX313" fmla="*/ 3553906 w 5771144"/>
                <a:gd name="connsiteY313" fmla="*/ 38582 h 770222"/>
                <a:gd name="connsiteX314" fmla="*/ 3543035 w 5771144"/>
                <a:gd name="connsiteY314" fmla="*/ 37167 h 770222"/>
                <a:gd name="connsiteX315" fmla="*/ 3540165 w 5771144"/>
                <a:gd name="connsiteY315" fmla="*/ 35014 h 770222"/>
                <a:gd name="connsiteX316" fmla="*/ 3545918 w 5771144"/>
                <a:gd name="connsiteY316" fmla="*/ 32107 h 770222"/>
                <a:gd name="connsiteX317" fmla="*/ 3581338 w 5771144"/>
                <a:gd name="connsiteY317" fmla="*/ 33198 h 770222"/>
                <a:gd name="connsiteX318" fmla="*/ 3670632 w 5771144"/>
                <a:gd name="connsiteY318" fmla="*/ 31045 h 770222"/>
                <a:gd name="connsiteX319" fmla="*/ 3690177 w 5771144"/>
                <a:gd name="connsiteY319" fmla="*/ 40441 h 770222"/>
                <a:gd name="connsiteX320" fmla="*/ 3694838 w 5771144"/>
                <a:gd name="connsiteY320" fmla="*/ 75466 h 770222"/>
                <a:gd name="connsiteX321" fmla="*/ 3692666 w 5771144"/>
                <a:gd name="connsiteY321" fmla="*/ 80872 h 770222"/>
                <a:gd name="connsiteX322" fmla="*/ 3689441 w 5771144"/>
                <a:gd name="connsiteY322" fmla="*/ 75466 h 770222"/>
                <a:gd name="connsiteX323" fmla="*/ 3673159 w 5771144"/>
                <a:gd name="connsiteY323" fmla="*/ 49421 h 770222"/>
                <a:gd name="connsiteX324" fmla="*/ 3638463 w 5771144"/>
                <a:gd name="connsiteY324" fmla="*/ 45476 h 770222"/>
                <a:gd name="connsiteX325" fmla="*/ 3596515 w 5771144"/>
                <a:gd name="connsiteY325" fmla="*/ 75094 h 770222"/>
                <a:gd name="connsiteX326" fmla="*/ 3596515 w 5771144"/>
                <a:gd name="connsiteY326" fmla="*/ 168707 h 770222"/>
                <a:gd name="connsiteX327" fmla="*/ 3599093 w 5771144"/>
                <a:gd name="connsiteY327" fmla="*/ 171237 h 770222"/>
                <a:gd name="connsiteX328" fmla="*/ 3650769 w 5771144"/>
                <a:gd name="connsiteY328" fmla="*/ 169451 h 770222"/>
                <a:gd name="connsiteX329" fmla="*/ 3669565 w 5771144"/>
                <a:gd name="connsiteY329" fmla="*/ 156775 h 770222"/>
                <a:gd name="connsiteX330" fmla="*/ 3670987 w 5771144"/>
                <a:gd name="connsiteY330" fmla="*/ 144869 h 770222"/>
                <a:gd name="connsiteX331" fmla="*/ 3673515 w 5771144"/>
                <a:gd name="connsiteY331" fmla="*/ 141595 h 770222"/>
                <a:gd name="connsiteX332" fmla="*/ 3676067 w 5771144"/>
                <a:gd name="connsiteY332" fmla="*/ 148465 h 770222"/>
                <a:gd name="connsiteX333" fmla="*/ 3680360 w 5771144"/>
                <a:gd name="connsiteY333" fmla="*/ 191849 h 770222"/>
                <a:gd name="connsiteX334" fmla="*/ 3678595 w 5771144"/>
                <a:gd name="connsiteY334" fmla="*/ 194751 h 770222"/>
                <a:gd name="connsiteX335" fmla="*/ 3673159 w 5771144"/>
                <a:gd name="connsiteY335" fmla="*/ 190063 h 770222"/>
                <a:gd name="connsiteX336" fmla="*/ 3656153 w 5771144"/>
                <a:gd name="connsiteY336" fmla="*/ 184978 h 770222"/>
                <a:gd name="connsiteX337" fmla="*/ 3598699 w 5771144"/>
                <a:gd name="connsiteY337" fmla="*/ 184259 h 770222"/>
                <a:gd name="connsiteX338" fmla="*/ 3596515 w 5771144"/>
                <a:gd name="connsiteY338" fmla="*/ 187880 h 770222"/>
                <a:gd name="connsiteX339" fmla="*/ 3357705 w 5771144"/>
                <a:gd name="connsiteY339" fmla="*/ 70033 h 770222"/>
                <a:gd name="connsiteX340" fmla="*/ 3448039 w 5771144"/>
                <a:gd name="connsiteY340" fmla="*/ 168364 h 770222"/>
                <a:gd name="connsiteX341" fmla="*/ 3367077 w 5771144"/>
                <a:gd name="connsiteY341" fmla="*/ 272092 h 770222"/>
                <a:gd name="connsiteX342" fmla="*/ 3359863 w 5771144"/>
                <a:gd name="connsiteY342" fmla="*/ 272811 h 770222"/>
                <a:gd name="connsiteX343" fmla="*/ 3355889 w 5771144"/>
                <a:gd name="connsiteY343" fmla="*/ 261947 h 770222"/>
                <a:gd name="connsiteX344" fmla="*/ 3355520 w 5771144"/>
                <a:gd name="connsiteY344" fmla="*/ 255845 h 770222"/>
                <a:gd name="connsiteX345" fmla="*/ 3355520 w 5771144"/>
                <a:gd name="connsiteY345" fmla="*/ 200556 h 770222"/>
                <a:gd name="connsiteX346" fmla="*/ 3355520 w 5771144"/>
                <a:gd name="connsiteY346" fmla="*/ 136931 h 770222"/>
                <a:gd name="connsiteX347" fmla="*/ 3356231 w 5771144"/>
                <a:gd name="connsiteY347" fmla="*/ 71527 h 770222"/>
                <a:gd name="connsiteX348" fmla="*/ 3357705 w 5771144"/>
                <a:gd name="connsiteY348" fmla="*/ 70033 h 770222"/>
                <a:gd name="connsiteX349" fmla="*/ 3325154 w 5771144"/>
                <a:gd name="connsiteY349" fmla="*/ 260558 h 770222"/>
                <a:gd name="connsiteX350" fmla="*/ 3324431 w 5771144"/>
                <a:gd name="connsiteY350" fmla="*/ 272488 h 770222"/>
                <a:gd name="connsiteX351" fmla="*/ 3321535 w 5771144"/>
                <a:gd name="connsiteY351" fmla="*/ 274622 h 770222"/>
                <a:gd name="connsiteX352" fmla="*/ 3230794 w 5771144"/>
                <a:gd name="connsiteY352" fmla="*/ 175577 h 770222"/>
                <a:gd name="connsiteX353" fmla="*/ 3320811 w 5771144"/>
                <a:gd name="connsiteY353" fmla="*/ 70777 h 770222"/>
                <a:gd name="connsiteX354" fmla="*/ 3324431 w 5771144"/>
                <a:gd name="connsiteY354" fmla="*/ 74002 h 770222"/>
                <a:gd name="connsiteX355" fmla="*/ 3325154 w 5771144"/>
                <a:gd name="connsiteY355" fmla="*/ 136931 h 770222"/>
                <a:gd name="connsiteX356" fmla="*/ 3325154 w 5771144"/>
                <a:gd name="connsiteY356" fmla="*/ 200556 h 770222"/>
                <a:gd name="connsiteX357" fmla="*/ 3358047 w 5771144"/>
                <a:gd name="connsiteY357" fmla="*/ 59938 h 770222"/>
                <a:gd name="connsiteX358" fmla="*/ 3357298 w 5771144"/>
                <a:gd name="connsiteY358" fmla="*/ 58847 h 770222"/>
                <a:gd name="connsiteX359" fmla="*/ 3371395 w 5771144"/>
                <a:gd name="connsiteY359" fmla="*/ 28138 h 770222"/>
                <a:gd name="connsiteX360" fmla="*/ 3387689 w 5771144"/>
                <a:gd name="connsiteY360" fmla="*/ 26650 h 770222"/>
                <a:gd name="connsiteX361" fmla="*/ 3390585 w 5771144"/>
                <a:gd name="connsiteY361" fmla="*/ 24516 h 770222"/>
                <a:gd name="connsiteX362" fmla="*/ 3384781 w 5771144"/>
                <a:gd name="connsiteY362" fmla="*/ 21614 h 770222"/>
                <a:gd name="connsiteX363" fmla="*/ 3340331 w 5771144"/>
                <a:gd name="connsiteY363" fmla="*/ 22736 h 770222"/>
                <a:gd name="connsiteX364" fmla="*/ 3304885 w 5771144"/>
                <a:gd name="connsiteY364" fmla="*/ 21614 h 770222"/>
                <a:gd name="connsiteX365" fmla="*/ 3299132 w 5771144"/>
                <a:gd name="connsiteY365" fmla="*/ 24516 h 770222"/>
                <a:gd name="connsiteX366" fmla="*/ 3302040 w 5771144"/>
                <a:gd name="connsiteY366" fmla="*/ 26650 h 770222"/>
                <a:gd name="connsiteX367" fmla="*/ 3312848 w 5771144"/>
                <a:gd name="connsiteY367" fmla="*/ 28138 h 770222"/>
                <a:gd name="connsiteX368" fmla="*/ 3324431 w 5771144"/>
                <a:gd name="connsiteY368" fmla="*/ 58847 h 770222"/>
                <a:gd name="connsiteX369" fmla="*/ 3323719 w 5771144"/>
                <a:gd name="connsiteY369" fmla="*/ 59938 h 770222"/>
                <a:gd name="connsiteX370" fmla="*/ 3198650 w 5771144"/>
                <a:gd name="connsiteY370" fmla="*/ 171237 h 770222"/>
                <a:gd name="connsiteX371" fmla="*/ 3322970 w 5771144"/>
                <a:gd name="connsiteY371" fmla="*/ 284370 h 770222"/>
                <a:gd name="connsiteX372" fmla="*/ 3323719 w 5771144"/>
                <a:gd name="connsiteY372" fmla="*/ 285487 h 770222"/>
                <a:gd name="connsiteX373" fmla="*/ 3312162 w 5771144"/>
                <a:gd name="connsiteY373" fmla="*/ 308951 h 770222"/>
                <a:gd name="connsiteX374" fmla="*/ 3300923 w 5771144"/>
                <a:gd name="connsiteY374" fmla="*/ 310390 h 770222"/>
                <a:gd name="connsiteX375" fmla="*/ 3298040 w 5771144"/>
                <a:gd name="connsiteY375" fmla="*/ 312597 h 770222"/>
                <a:gd name="connsiteX376" fmla="*/ 3303819 w 5771144"/>
                <a:gd name="connsiteY376" fmla="*/ 315475 h 770222"/>
                <a:gd name="connsiteX377" fmla="*/ 3340331 w 5771144"/>
                <a:gd name="connsiteY377" fmla="*/ 314384 h 770222"/>
                <a:gd name="connsiteX378" fmla="*/ 3375751 w 5771144"/>
                <a:gd name="connsiteY378" fmla="*/ 315475 h 770222"/>
                <a:gd name="connsiteX379" fmla="*/ 3381542 w 5771144"/>
                <a:gd name="connsiteY379" fmla="*/ 312597 h 770222"/>
                <a:gd name="connsiteX380" fmla="*/ 3378634 w 5771144"/>
                <a:gd name="connsiteY380" fmla="*/ 310390 h 770222"/>
                <a:gd name="connsiteX381" fmla="*/ 3369579 w 5771144"/>
                <a:gd name="connsiteY381" fmla="*/ 309299 h 770222"/>
                <a:gd name="connsiteX382" fmla="*/ 3356955 w 5771144"/>
                <a:gd name="connsiteY382" fmla="*/ 285487 h 770222"/>
                <a:gd name="connsiteX383" fmla="*/ 3357705 w 5771144"/>
                <a:gd name="connsiteY383" fmla="*/ 284370 h 770222"/>
                <a:gd name="connsiteX384" fmla="*/ 3480183 w 5771144"/>
                <a:gd name="connsiteY384" fmla="*/ 177388 h 770222"/>
                <a:gd name="connsiteX385" fmla="*/ 3358047 w 5771144"/>
                <a:gd name="connsiteY385" fmla="*/ 59938 h 770222"/>
                <a:gd name="connsiteX386" fmla="*/ 2768616 w 5771144"/>
                <a:gd name="connsiteY386" fmla="*/ 34290 h 770222"/>
                <a:gd name="connsiteX387" fmla="*/ 2777291 w 5771144"/>
                <a:gd name="connsiteY387" fmla="*/ 28510 h 770222"/>
                <a:gd name="connsiteX388" fmla="*/ 2781634 w 5771144"/>
                <a:gd name="connsiteY388" fmla="*/ 34290 h 770222"/>
                <a:gd name="connsiteX389" fmla="*/ 2811631 w 5771144"/>
                <a:gd name="connsiteY389" fmla="*/ 72911 h 770222"/>
                <a:gd name="connsiteX390" fmla="*/ 2951496 w 5771144"/>
                <a:gd name="connsiteY390" fmla="*/ 243913 h 770222"/>
                <a:gd name="connsiteX391" fmla="*/ 2956538 w 5771144"/>
                <a:gd name="connsiteY391" fmla="*/ 241359 h 770222"/>
                <a:gd name="connsiteX392" fmla="*/ 2956538 w 5771144"/>
                <a:gd name="connsiteY392" fmla="*/ 136931 h 770222"/>
                <a:gd name="connsiteX393" fmla="*/ 2954747 w 5771144"/>
                <a:gd name="connsiteY393" fmla="*/ 58499 h 770222"/>
                <a:gd name="connsiteX394" fmla="*/ 2944257 w 5771144"/>
                <a:gd name="connsiteY394" fmla="*/ 38582 h 770222"/>
                <a:gd name="connsiteX395" fmla="*/ 2933411 w 5771144"/>
                <a:gd name="connsiteY395" fmla="*/ 37167 h 770222"/>
                <a:gd name="connsiteX396" fmla="*/ 2930516 w 5771144"/>
                <a:gd name="connsiteY396" fmla="*/ 35014 h 770222"/>
                <a:gd name="connsiteX397" fmla="*/ 2936294 w 5771144"/>
                <a:gd name="connsiteY397" fmla="*/ 32107 h 770222"/>
                <a:gd name="connsiteX398" fmla="*/ 2971714 w 5771144"/>
                <a:gd name="connsiteY398" fmla="*/ 33198 h 770222"/>
                <a:gd name="connsiteX399" fmla="*/ 3016139 w 5771144"/>
                <a:gd name="connsiteY399" fmla="*/ 32107 h 770222"/>
                <a:gd name="connsiteX400" fmla="*/ 3021943 w 5771144"/>
                <a:gd name="connsiteY400" fmla="*/ 35014 h 770222"/>
                <a:gd name="connsiteX401" fmla="*/ 3019047 w 5771144"/>
                <a:gd name="connsiteY401" fmla="*/ 37167 h 770222"/>
                <a:gd name="connsiteX402" fmla="*/ 3002791 w 5771144"/>
                <a:gd name="connsiteY402" fmla="*/ 38582 h 770222"/>
                <a:gd name="connsiteX403" fmla="*/ 2988707 w 5771144"/>
                <a:gd name="connsiteY403" fmla="*/ 58499 h 770222"/>
                <a:gd name="connsiteX404" fmla="*/ 2986865 w 5771144"/>
                <a:gd name="connsiteY404" fmla="*/ 136931 h 770222"/>
                <a:gd name="connsiteX405" fmla="*/ 2986865 w 5771144"/>
                <a:gd name="connsiteY405" fmla="*/ 200556 h 770222"/>
                <a:gd name="connsiteX406" fmla="*/ 2986865 w 5771144"/>
                <a:gd name="connsiteY406" fmla="*/ 300295 h 770222"/>
                <a:gd name="connsiteX407" fmla="*/ 2978217 w 5771144"/>
                <a:gd name="connsiteY407" fmla="*/ 306049 h 770222"/>
                <a:gd name="connsiteX408" fmla="*/ 2802246 w 5771144"/>
                <a:gd name="connsiteY408" fmla="*/ 90298 h 770222"/>
                <a:gd name="connsiteX409" fmla="*/ 2798995 w 5771144"/>
                <a:gd name="connsiteY409" fmla="*/ 91713 h 770222"/>
                <a:gd name="connsiteX410" fmla="*/ 2799693 w 5771144"/>
                <a:gd name="connsiteY410" fmla="*/ 278616 h 770222"/>
                <a:gd name="connsiteX411" fmla="*/ 2813066 w 5771144"/>
                <a:gd name="connsiteY411" fmla="*/ 299203 h 770222"/>
                <a:gd name="connsiteX412" fmla="*/ 2822096 w 5771144"/>
                <a:gd name="connsiteY412" fmla="*/ 300295 h 770222"/>
                <a:gd name="connsiteX413" fmla="*/ 2824992 w 5771144"/>
                <a:gd name="connsiteY413" fmla="*/ 302453 h 770222"/>
                <a:gd name="connsiteX414" fmla="*/ 2819213 w 5771144"/>
                <a:gd name="connsiteY414" fmla="*/ 305355 h 770222"/>
                <a:gd name="connsiteX415" fmla="*/ 2783793 w 5771144"/>
                <a:gd name="connsiteY415" fmla="*/ 304214 h 770222"/>
                <a:gd name="connsiteX416" fmla="*/ 2742937 w 5771144"/>
                <a:gd name="connsiteY416" fmla="*/ 305355 h 770222"/>
                <a:gd name="connsiteX417" fmla="*/ 2737159 w 5771144"/>
                <a:gd name="connsiteY417" fmla="*/ 302453 h 770222"/>
                <a:gd name="connsiteX418" fmla="*/ 2740067 w 5771144"/>
                <a:gd name="connsiteY418" fmla="*/ 300295 h 770222"/>
                <a:gd name="connsiteX419" fmla="*/ 2752373 w 5771144"/>
                <a:gd name="connsiteY419" fmla="*/ 299203 h 770222"/>
                <a:gd name="connsiteX420" fmla="*/ 2767893 w 5771144"/>
                <a:gd name="connsiteY420" fmla="*/ 278616 h 770222"/>
                <a:gd name="connsiteX421" fmla="*/ 2768616 w 5771144"/>
                <a:gd name="connsiteY421" fmla="*/ 200556 h 770222"/>
                <a:gd name="connsiteX422" fmla="*/ 2656666 w 5771144"/>
                <a:gd name="connsiteY422" fmla="*/ 164762 h 770222"/>
                <a:gd name="connsiteX423" fmla="*/ 2546786 w 5771144"/>
                <a:gd name="connsiteY423" fmla="*/ 298112 h 770222"/>
                <a:gd name="connsiteX424" fmla="*/ 2441262 w 5771144"/>
                <a:gd name="connsiteY424" fmla="*/ 179198 h 770222"/>
                <a:gd name="connsiteX425" fmla="*/ 2556933 w 5771144"/>
                <a:gd name="connsiteY425" fmla="*/ 40763 h 770222"/>
                <a:gd name="connsiteX426" fmla="*/ 2656666 w 5771144"/>
                <a:gd name="connsiteY426" fmla="*/ 164762 h 770222"/>
                <a:gd name="connsiteX427" fmla="*/ 2691375 w 5771144"/>
                <a:gd name="connsiteY427" fmla="*/ 174883 h 770222"/>
                <a:gd name="connsiteX428" fmla="*/ 2547154 w 5771144"/>
                <a:gd name="connsiteY428" fmla="*/ 27047 h 770222"/>
                <a:gd name="connsiteX429" fmla="*/ 2406934 w 5771144"/>
                <a:gd name="connsiteY429" fmla="*/ 169128 h 770222"/>
                <a:gd name="connsiteX430" fmla="*/ 2549313 w 5771144"/>
                <a:gd name="connsiteY430" fmla="*/ 310390 h 770222"/>
                <a:gd name="connsiteX431" fmla="*/ 2691375 w 5771144"/>
                <a:gd name="connsiteY431" fmla="*/ 174883 h 770222"/>
                <a:gd name="connsiteX432" fmla="*/ 2176417 w 5771144"/>
                <a:gd name="connsiteY432" fmla="*/ 136931 h 770222"/>
                <a:gd name="connsiteX433" fmla="*/ 2174614 w 5771144"/>
                <a:gd name="connsiteY433" fmla="*/ 58499 h 770222"/>
                <a:gd name="connsiteX434" fmla="*/ 2164111 w 5771144"/>
                <a:gd name="connsiteY434" fmla="*/ 38582 h 770222"/>
                <a:gd name="connsiteX435" fmla="*/ 2153265 w 5771144"/>
                <a:gd name="connsiteY435" fmla="*/ 37167 h 770222"/>
                <a:gd name="connsiteX436" fmla="*/ 2150382 w 5771144"/>
                <a:gd name="connsiteY436" fmla="*/ 35014 h 770222"/>
                <a:gd name="connsiteX437" fmla="*/ 2156160 w 5771144"/>
                <a:gd name="connsiteY437" fmla="*/ 32107 h 770222"/>
                <a:gd name="connsiteX438" fmla="*/ 2190844 w 5771144"/>
                <a:gd name="connsiteY438" fmla="*/ 33198 h 770222"/>
                <a:gd name="connsiteX439" fmla="*/ 2232437 w 5771144"/>
                <a:gd name="connsiteY439" fmla="*/ 32107 h 770222"/>
                <a:gd name="connsiteX440" fmla="*/ 2238215 w 5771144"/>
                <a:gd name="connsiteY440" fmla="*/ 35014 h 770222"/>
                <a:gd name="connsiteX441" fmla="*/ 2235294 w 5771144"/>
                <a:gd name="connsiteY441" fmla="*/ 37167 h 770222"/>
                <a:gd name="connsiteX442" fmla="*/ 2221197 w 5771144"/>
                <a:gd name="connsiteY442" fmla="*/ 38582 h 770222"/>
                <a:gd name="connsiteX443" fmla="*/ 2207164 w 5771144"/>
                <a:gd name="connsiteY443" fmla="*/ 58499 h 770222"/>
                <a:gd name="connsiteX444" fmla="*/ 2205297 w 5771144"/>
                <a:gd name="connsiteY444" fmla="*/ 136931 h 770222"/>
                <a:gd name="connsiteX445" fmla="*/ 2205297 w 5771144"/>
                <a:gd name="connsiteY445" fmla="*/ 172353 h 770222"/>
                <a:gd name="connsiteX446" fmla="*/ 2207164 w 5771144"/>
                <a:gd name="connsiteY446" fmla="*/ 172353 h 770222"/>
                <a:gd name="connsiteX447" fmla="*/ 2317399 w 5771144"/>
                <a:gd name="connsiteY447" fmla="*/ 54902 h 770222"/>
                <a:gd name="connsiteX448" fmla="*/ 2361100 w 5771144"/>
                <a:gd name="connsiteY448" fmla="*/ 32802 h 770222"/>
                <a:gd name="connsiteX449" fmla="*/ 2386030 w 5771144"/>
                <a:gd name="connsiteY449" fmla="*/ 32107 h 770222"/>
                <a:gd name="connsiteX450" fmla="*/ 2404458 w 5771144"/>
                <a:gd name="connsiteY450" fmla="*/ 32107 h 770222"/>
                <a:gd name="connsiteX451" fmla="*/ 2412395 w 5771144"/>
                <a:gd name="connsiteY451" fmla="*/ 35014 h 770222"/>
                <a:gd name="connsiteX452" fmla="*/ 2407709 w 5771144"/>
                <a:gd name="connsiteY452" fmla="*/ 37167 h 770222"/>
                <a:gd name="connsiteX453" fmla="*/ 2385306 w 5771144"/>
                <a:gd name="connsiteY453" fmla="*/ 41905 h 770222"/>
                <a:gd name="connsiteX454" fmla="*/ 2331458 w 5771144"/>
                <a:gd name="connsiteY454" fmla="*/ 83105 h 770222"/>
                <a:gd name="connsiteX455" fmla="*/ 2232043 w 5771144"/>
                <a:gd name="connsiteY455" fmla="*/ 184978 h 770222"/>
                <a:gd name="connsiteX456" fmla="*/ 2311570 w 5771144"/>
                <a:gd name="connsiteY456" fmla="*/ 264155 h 770222"/>
                <a:gd name="connsiteX457" fmla="*/ 2350635 w 5771144"/>
                <a:gd name="connsiteY457" fmla="*/ 295234 h 770222"/>
                <a:gd name="connsiteX458" fmla="*/ 2370828 w 5771144"/>
                <a:gd name="connsiteY458" fmla="*/ 300295 h 770222"/>
                <a:gd name="connsiteX459" fmla="*/ 2374448 w 5771144"/>
                <a:gd name="connsiteY459" fmla="*/ 302825 h 770222"/>
                <a:gd name="connsiteX460" fmla="*/ 2369012 w 5771144"/>
                <a:gd name="connsiteY460" fmla="*/ 305355 h 770222"/>
                <a:gd name="connsiteX461" fmla="*/ 2334379 w 5771144"/>
                <a:gd name="connsiteY461" fmla="*/ 304214 h 770222"/>
                <a:gd name="connsiteX462" fmla="*/ 2307227 w 5771144"/>
                <a:gd name="connsiteY462" fmla="*/ 305355 h 770222"/>
                <a:gd name="connsiteX463" fmla="*/ 2302883 w 5771144"/>
                <a:gd name="connsiteY463" fmla="*/ 302825 h 770222"/>
                <a:gd name="connsiteX464" fmla="*/ 2306160 w 5771144"/>
                <a:gd name="connsiteY464" fmla="*/ 299923 h 770222"/>
                <a:gd name="connsiteX465" fmla="*/ 2310872 w 5771144"/>
                <a:gd name="connsiteY465" fmla="*/ 292357 h 770222"/>
                <a:gd name="connsiteX466" fmla="*/ 2291352 w 5771144"/>
                <a:gd name="connsiteY466" fmla="*/ 266288 h 770222"/>
                <a:gd name="connsiteX467" fmla="*/ 2206744 w 5771144"/>
                <a:gd name="connsiteY467" fmla="*/ 178851 h 770222"/>
                <a:gd name="connsiteX468" fmla="*/ 2205297 w 5771144"/>
                <a:gd name="connsiteY468" fmla="*/ 178851 h 770222"/>
                <a:gd name="connsiteX469" fmla="*/ 2205297 w 5771144"/>
                <a:gd name="connsiteY469" fmla="*/ 200556 h 770222"/>
                <a:gd name="connsiteX470" fmla="*/ 2206046 w 5771144"/>
                <a:gd name="connsiteY470" fmla="*/ 278616 h 770222"/>
                <a:gd name="connsiteX471" fmla="*/ 2219419 w 5771144"/>
                <a:gd name="connsiteY471" fmla="*/ 299203 h 770222"/>
                <a:gd name="connsiteX472" fmla="*/ 2228474 w 5771144"/>
                <a:gd name="connsiteY472" fmla="*/ 300295 h 770222"/>
                <a:gd name="connsiteX473" fmla="*/ 2231370 w 5771144"/>
                <a:gd name="connsiteY473" fmla="*/ 302453 h 770222"/>
                <a:gd name="connsiteX474" fmla="*/ 2225566 w 5771144"/>
                <a:gd name="connsiteY474" fmla="*/ 305355 h 770222"/>
                <a:gd name="connsiteX475" fmla="*/ 2190463 w 5771144"/>
                <a:gd name="connsiteY475" fmla="*/ 304214 h 770222"/>
                <a:gd name="connsiteX476" fmla="*/ 2150750 w 5771144"/>
                <a:gd name="connsiteY476" fmla="*/ 305355 h 770222"/>
                <a:gd name="connsiteX477" fmla="*/ 2144959 w 5771144"/>
                <a:gd name="connsiteY477" fmla="*/ 302453 h 770222"/>
                <a:gd name="connsiteX478" fmla="*/ 2147855 w 5771144"/>
                <a:gd name="connsiteY478" fmla="*/ 300295 h 770222"/>
                <a:gd name="connsiteX479" fmla="*/ 2160148 w 5771144"/>
                <a:gd name="connsiteY479" fmla="*/ 299203 h 770222"/>
                <a:gd name="connsiteX480" fmla="*/ 2175655 w 5771144"/>
                <a:gd name="connsiteY480" fmla="*/ 278616 h 770222"/>
                <a:gd name="connsiteX481" fmla="*/ 2176417 w 5771144"/>
                <a:gd name="connsiteY481" fmla="*/ 200556 h 770222"/>
                <a:gd name="connsiteX482" fmla="*/ 1844287 w 5771144"/>
                <a:gd name="connsiteY482" fmla="*/ 173097 h 770222"/>
                <a:gd name="connsiteX483" fmla="*/ 2007291 w 5771144"/>
                <a:gd name="connsiteY483" fmla="*/ 27047 h 770222"/>
                <a:gd name="connsiteX484" fmla="*/ 2072353 w 5771144"/>
                <a:gd name="connsiteY484" fmla="*/ 35332 h 770222"/>
                <a:gd name="connsiteX485" fmla="*/ 2081751 w 5771144"/>
                <a:gd name="connsiteY485" fmla="*/ 45824 h 770222"/>
                <a:gd name="connsiteX486" fmla="*/ 2089714 w 5771144"/>
                <a:gd name="connsiteY486" fmla="*/ 92085 h 770222"/>
                <a:gd name="connsiteX487" fmla="*/ 2087187 w 5771144"/>
                <a:gd name="connsiteY487" fmla="*/ 97517 h 770222"/>
                <a:gd name="connsiteX488" fmla="*/ 2083580 w 5771144"/>
                <a:gd name="connsiteY488" fmla="*/ 92085 h 770222"/>
                <a:gd name="connsiteX489" fmla="*/ 2070194 w 5771144"/>
                <a:gd name="connsiteY489" fmla="*/ 61773 h 770222"/>
                <a:gd name="connsiteX490" fmla="*/ 2007291 w 5771144"/>
                <a:gd name="connsiteY490" fmla="*/ 43641 h 770222"/>
                <a:gd name="connsiteX491" fmla="*/ 1876825 w 5771144"/>
                <a:gd name="connsiteY491" fmla="*/ 175974 h 770222"/>
                <a:gd name="connsiteX492" fmla="*/ 1992471 w 5771144"/>
                <a:gd name="connsiteY492" fmla="*/ 296673 h 770222"/>
                <a:gd name="connsiteX493" fmla="*/ 2079935 w 5771144"/>
                <a:gd name="connsiteY493" fmla="*/ 239200 h 770222"/>
                <a:gd name="connsiteX494" fmla="*/ 2082818 w 5771144"/>
                <a:gd name="connsiteY494" fmla="*/ 231611 h 770222"/>
                <a:gd name="connsiteX495" fmla="*/ 2086438 w 5771144"/>
                <a:gd name="connsiteY495" fmla="*/ 254357 h 770222"/>
                <a:gd name="connsiteX496" fmla="*/ 2088965 w 5771144"/>
                <a:gd name="connsiteY496" fmla="*/ 296673 h 770222"/>
                <a:gd name="connsiteX497" fmla="*/ 2084279 w 5771144"/>
                <a:gd name="connsiteY497" fmla="*/ 300667 h 770222"/>
                <a:gd name="connsiteX498" fmla="*/ 1995011 w 5771144"/>
                <a:gd name="connsiteY498" fmla="*/ 310390 h 770222"/>
                <a:gd name="connsiteX499" fmla="*/ 1844287 w 5771144"/>
                <a:gd name="connsiteY499" fmla="*/ 173097 h 770222"/>
                <a:gd name="connsiteX500" fmla="*/ 1538574 w 5771144"/>
                <a:gd name="connsiteY500" fmla="*/ 34290 h 770222"/>
                <a:gd name="connsiteX501" fmla="*/ 1547222 w 5771144"/>
                <a:gd name="connsiteY501" fmla="*/ 28510 h 770222"/>
                <a:gd name="connsiteX502" fmla="*/ 1551579 w 5771144"/>
                <a:gd name="connsiteY502" fmla="*/ 34290 h 770222"/>
                <a:gd name="connsiteX503" fmla="*/ 1581563 w 5771144"/>
                <a:gd name="connsiteY503" fmla="*/ 72911 h 770222"/>
                <a:gd name="connsiteX504" fmla="*/ 1721441 w 5771144"/>
                <a:gd name="connsiteY504" fmla="*/ 243913 h 770222"/>
                <a:gd name="connsiteX505" fmla="*/ 1726495 w 5771144"/>
                <a:gd name="connsiteY505" fmla="*/ 241359 h 770222"/>
                <a:gd name="connsiteX506" fmla="*/ 1726495 w 5771144"/>
                <a:gd name="connsiteY506" fmla="*/ 136931 h 770222"/>
                <a:gd name="connsiteX507" fmla="*/ 1724692 w 5771144"/>
                <a:gd name="connsiteY507" fmla="*/ 58499 h 770222"/>
                <a:gd name="connsiteX508" fmla="*/ 1714214 w 5771144"/>
                <a:gd name="connsiteY508" fmla="*/ 38582 h 770222"/>
                <a:gd name="connsiteX509" fmla="*/ 1703356 w 5771144"/>
                <a:gd name="connsiteY509" fmla="*/ 37167 h 770222"/>
                <a:gd name="connsiteX510" fmla="*/ 1700473 w 5771144"/>
                <a:gd name="connsiteY510" fmla="*/ 35014 h 770222"/>
                <a:gd name="connsiteX511" fmla="*/ 1706251 w 5771144"/>
                <a:gd name="connsiteY511" fmla="*/ 32107 h 770222"/>
                <a:gd name="connsiteX512" fmla="*/ 1741672 w 5771144"/>
                <a:gd name="connsiteY512" fmla="*/ 33198 h 770222"/>
                <a:gd name="connsiteX513" fmla="*/ 1786122 w 5771144"/>
                <a:gd name="connsiteY513" fmla="*/ 32107 h 770222"/>
                <a:gd name="connsiteX514" fmla="*/ 1791913 w 5771144"/>
                <a:gd name="connsiteY514" fmla="*/ 35014 h 770222"/>
                <a:gd name="connsiteX515" fmla="*/ 1789030 w 5771144"/>
                <a:gd name="connsiteY515" fmla="*/ 37167 h 770222"/>
                <a:gd name="connsiteX516" fmla="*/ 1772761 w 5771144"/>
                <a:gd name="connsiteY516" fmla="*/ 38582 h 770222"/>
                <a:gd name="connsiteX517" fmla="*/ 1758651 w 5771144"/>
                <a:gd name="connsiteY517" fmla="*/ 58499 h 770222"/>
                <a:gd name="connsiteX518" fmla="*/ 1756861 w 5771144"/>
                <a:gd name="connsiteY518" fmla="*/ 136931 h 770222"/>
                <a:gd name="connsiteX519" fmla="*/ 1756861 w 5771144"/>
                <a:gd name="connsiteY519" fmla="*/ 200556 h 770222"/>
                <a:gd name="connsiteX520" fmla="*/ 1756861 w 5771144"/>
                <a:gd name="connsiteY520" fmla="*/ 300295 h 770222"/>
                <a:gd name="connsiteX521" fmla="*/ 1748199 w 5771144"/>
                <a:gd name="connsiteY521" fmla="*/ 306049 h 770222"/>
                <a:gd name="connsiteX522" fmla="*/ 1572165 w 5771144"/>
                <a:gd name="connsiteY522" fmla="*/ 90298 h 770222"/>
                <a:gd name="connsiteX523" fmla="*/ 1568914 w 5771144"/>
                <a:gd name="connsiteY523" fmla="*/ 91713 h 770222"/>
                <a:gd name="connsiteX524" fmla="*/ 1569638 w 5771144"/>
                <a:gd name="connsiteY524" fmla="*/ 278616 h 770222"/>
                <a:gd name="connsiteX525" fmla="*/ 1583024 w 5771144"/>
                <a:gd name="connsiteY525" fmla="*/ 299203 h 770222"/>
                <a:gd name="connsiteX526" fmla="*/ 1592053 w 5771144"/>
                <a:gd name="connsiteY526" fmla="*/ 300295 h 770222"/>
                <a:gd name="connsiteX527" fmla="*/ 1594949 w 5771144"/>
                <a:gd name="connsiteY527" fmla="*/ 302453 h 770222"/>
                <a:gd name="connsiteX528" fmla="*/ 1589183 w 5771144"/>
                <a:gd name="connsiteY528" fmla="*/ 305355 h 770222"/>
                <a:gd name="connsiteX529" fmla="*/ 1553738 w 5771144"/>
                <a:gd name="connsiteY529" fmla="*/ 304214 h 770222"/>
                <a:gd name="connsiteX530" fmla="*/ 1512907 w 5771144"/>
                <a:gd name="connsiteY530" fmla="*/ 305355 h 770222"/>
                <a:gd name="connsiteX531" fmla="*/ 1507103 w 5771144"/>
                <a:gd name="connsiteY531" fmla="*/ 302453 h 770222"/>
                <a:gd name="connsiteX532" fmla="*/ 1510024 w 5771144"/>
                <a:gd name="connsiteY532" fmla="*/ 300295 h 770222"/>
                <a:gd name="connsiteX533" fmla="*/ 1522305 w 5771144"/>
                <a:gd name="connsiteY533" fmla="*/ 299203 h 770222"/>
                <a:gd name="connsiteX534" fmla="*/ 1537812 w 5771144"/>
                <a:gd name="connsiteY534" fmla="*/ 278616 h 770222"/>
                <a:gd name="connsiteX535" fmla="*/ 1538574 w 5771144"/>
                <a:gd name="connsiteY535" fmla="*/ 200556 h 770222"/>
                <a:gd name="connsiteX536" fmla="*/ 1191636 w 5771144"/>
                <a:gd name="connsiteY536" fmla="*/ 34290 h 770222"/>
                <a:gd name="connsiteX537" fmla="*/ 1200297 w 5771144"/>
                <a:gd name="connsiteY537" fmla="*/ 28510 h 770222"/>
                <a:gd name="connsiteX538" fmla="*/ 1204628 w 5771144"/>
                <a:gd name="connsiteY538" fmla="*/ 34290 h 770222"/>
                <a:gd name="connsiteX539" fmla="*/ 1234651 w 5771144"/>
                <a:gd name="connsiteY539" fmla="*/ 72911 h 770222"/>
                <a:gd name="connsiteX540" fmla="*/ 1374490 w 5771144"/>
                <a:gd name="connsiteY540" fmla="*/ 243913 h 770222"/>
                <a:gd name="connsiteX541" fmla="*/ 1379583 w 5771144"/>
                <a:gd name="connsiteY541" fmla="*/ 241359 h 770222"/>
                <a:gd name="connsiteX542" fmla="*/ 1379583 w 5771144"/>
                <a:gd name="connsiteY542" fmla="*/ 136931 h 770222"/>
                <a:gd name="connsiteX543" fmla="*/ 1377754 w 5771144"/>
                <a:gd name="connsiteY543" fmla="*/ 58499 h 770222"/>
                <a:gd name="connsiteX544" fmla="*/ 1367302 w 5771144"/>
                <a:gd name="connsiteY544" fmla="*/ 38582 h 770222"/>
                <a:gd name="connsiteX545" fmla="*/ 1356456 w 5771144"/>
                <a:gd name="connsiteY545" fmla="*/ 37167 h 770222"/>
                <a:gd name="connsiteX546" fmla="*/ 1353548 w 5771144"/>
                <a:gd name="connsiteY546" fmla="*/ 35014 h 770222"/>
                <a:gd name="connsiteX547" fmla="*/ 1359339 w 5771144"/>
                <a:gd name="connsiteY547" fmla="*/ 32107 h 770222"/>
                <a:gd name="connsiteX548" fmla="*/ 1394759 w 5771144"/>
                <a:gd name="connsiteY548" fmla="*/ 33198 h 770222"/>
                <a:gd name="connsiteX549" fmla="*/ 1439209 w 5771144"/>
                <a:gd name="connsiteY549" fmla="*/ 32107 h 770222"/>
                <a:gd name="connsiteX550" fmla="*/ 1445013 w 5771144"/>
                <a:gd name="connsiteY550" fmla="*/ 35014 h 770222"/>
                <a:gd name="connsiteX551" fmla="*/ 1442117 w 5771144"/>
                <a:gd name="connsiteY551" fmla="*/ 37167 h 770222"/>
                <a:gd name="connsiteX552" fmla="*/ 1425836 w 5771144"/>
                <a:gd name="connsiteY552" fmla="*/ 38582 h 770222"/>
                <a:gd name="connsiteX553" fmla="*/ 1411726 w 5771144"/>
                <a:gd name="connsiteY553" fmla="*/ 58499 h 770222"/>
                <a:gd name="connsiteX554" fmla="*/ 1409936 w 5771144"/>
                <a:gd name="connsiteY554" fmla="*/ 136931 h 770222"/>
                <a:gd name="connsiteX555" fmla="*/ 1409936 w 5771144"/>
                <a:gd name="connsiteY555" fmla="*/ 200556 h 770222"/>
                <a:gd name="connsiteX556" fmla="*/ 1409936 w 5771144"/>
                <a:gd name="connsiteY556" fmla="*/ 300295 h 770222"/>
                <a:gd name="connsiteX557" fmla="*/ 1401274 w 5771144"/>
                <a:gd name="connsiteY557" fmla="*/ 306049 h 770222"/>
                <a:gd name="connsiteX558" fmla="*/ 1225253 w 5771144"/>
                <a:gd name="connsiteY558" fmla="*/ 90298 h 770222"/>
                <a:gd name="connsiteX559" fmla="*/ 1221989 w 5771144"/>
                <a:gd name="connsiteY559" fmla="*/ 91713 h 770222"/>
                <a:gd name="connsiteX560" fmla="*/ 1222713 w 5771144"/>
                <a:gd name="connsiteY560" fmla="*/ 278616 h 770222"/>
                <a:gd name="connsiteX561" fmla="*/ 1236086 w 5771144"/>
                <a:gd name="connsiteY561" fmla="*/ 299203 h 770222"/>
                <a:gd name="connsiteX562" fmla="*/ 1245116 w 5771144"/>
                <a:gd name="connsiteY562" fmla="*/ 300295 h 770222"/>
                <a:gd name="connsiteX563" fmla="*/ 1247986 w 5771144"/>
                <a:gd name="connsiteY563" fmla="*/ 302453 h 770222"/>
                <a:gd name="connsiteX564" fmla="*/ 1242220 w 5771144"/>
                <a:gd name="connsiteY564" fmla="*/ 305355 h 770222"/>
                <a:gd name="connsiteX565" fmla="*/ 1206812 w 5771144"/>
                <a:gd name="connsiteY565" fmla="*/ 304214 h 770222"/>
                <a:gd name="connsiteX566" fmla="*/ 1165957 w 5771144"/>
                <a:gd name="connsiteY566" fmla="*/ 305355 h 770222"/>
                <a:gd name="connsiteX567" fmla="*/ 1160178 w 5771144"/>
                <a:gd name="connsiteY567" fmla="*/ 302453 h 770222"/>
                <a:gd name="connsiteX568" fmla="*/ 1163099 w 5771144"/>
                <a:gd name="connsiteY568" fmla="*/ 300295 h 770222"/>
                <a:gd name="connsiteX569" fmla="*/ 1175367 w 5771144"/>
                <a:gd name="connsiteY569" fmla="*/ 299203 h 770222"/>
                <a:gd name="connsiteX570" fmla="*/ 1190912 w 5771144"/>
                <a:gd name="connsiteY570" fmla="*/ 278616 h 770222"/>
                <a:gd name="connsiteX571" fmla="*/ 1191636 w 5771144"/>
                <a:gd name="connsiteY571" fmla="*/ 200556 h 770222"/>
                <a:gd name="connsiteX572" fmla="*/ 859532 w 5771144"/>
                <a:gd name="connsiteY572" fmla="*/ 173097 h 770222"/>
                <a:gd name="connsiteX573" fmla="*/ 1022523 w 5771144"/>
                <a:gd name="connsiteY573" fmla="*/ 27047 h 770222"/>
                <a:gd name="connsiteX574" fmla="*/ 1087585 w 5771144"/>
                <a:gd name="connsiteY574" fmla="*/ 35332 h 770222"/>
                <a:gd name="connsiteX575" fmla="*/ 1096983 w 5771144"/>
                <a:gd name="connsiteY575" fmla="*/ 45824 h 770222"/>
                <a:gd name="connsiteX576" fmla="*/ 1104946 w 5771144"/>
                <a:gd name="connsiteY576" fmla="*/ 92085 h 770222"/>
                <a:gd name="connsiteX577" fmla="*/ 1102393 w 5771144"/>
                <a:gd name="connsiteY577" fmla="*/ 97517 h 770222"/>
                <a:gd name="connsiteX578" fmla="*/ 1098787 w 5771144"/>
                <a:gd name="connsiteY578" fmla="*/ 92085 h 770222"/>
                <a:gd name="connsiteX579" fmla="*/ 1085426 w 5771144"/>
                <a:gd name="connsiteY579" fmla="*/ 61773 h 770222"/>
                <a:gd name="connsiteX580" fmla="*/ 1022523 w 5771144"/>
                <a:gd name="connsiteY580" fmla="*/ 43641 h 770222"/>
                <a:gd name="connsiteX581" fmla="*/ 892069 w 5771144"/>
                <a:gd name="connsiteY581" fmla="*/ 175974 h 770222"/>
                <a:gd name="connsiteX582" fmla="*/ 1007715 w 5771144"/>
                <a:gd name="connsiteY582" fmla="*/ 296673 h 770222"/>
                <a:gd name="connsiteX583" fmla="*/ 1095167 w 5771144"/>
                <a:gd name="connsiteY583" fmla="*/ 239200 h 770222"/>
                <a:gd name="connsiteX584" fmla="*/ 1098075 w 5771144"/>
                <a:gd name="connsiteY584" fmla="*/ 231611 h 770222"/>
                <a:gd name="connsiteX585" fmla="*/ 1101682 w 5771144"/>
                <a:gd name="connsiteY585" fmla="*/ 254357 h 770222"/>
                <a:gd name="connsiteX586" fmla="*/ 1104222 w 5771144"/>
                <a:gd name="connsiteY586" fmla="*/ 296673 h 770222"/>
                <a:gd name="connsiteX587" fmla="*/ 1099510 w 5771144"/>
                <a:gd name="connsiteY587" fmla="*/ 300667 h 770222"/>
                <a:gd name="connsiteX588" fmla="*/ 1010242 w 5771144"/>
                <a:gd name="connsiteY588" fmla="*/ 310390 h 770222"/>
                <a:gd name="connsiteX589" fmla="*/ 859532 w 5771144"/>
                <a:gd name="connsiteY589" fmla="*/ 173097 h 770222"/>
                <a:gd name="connsiteX590" fmla="*/ 568614 w 5771144"/>
                <a:gd name="connsiteY590" fmla="*/ 173097 h 770222"/>
                <a:gd name="connsiteX591" fmla="*/ 731630 w 5771144"/>
                <a:gd name="connsiteY591" fmla="*/ 27047 h 770222"/>
                <a:gd name="connsiteX592" fmla="*/ 796667 w 5771144"/>
                <a:gd name="connsiteY592" fmla="*/ 35332 h 770222"/>
                <a:gd name="connsiteX593" fmla="*/ 806078 w 5771144"/>
                <a:gd name="connsiteY593" fmla="*/ 45824 h 770222"/>
                <a:gd name="connsiteX594" fmla="*/ 814040 w 5771144"/>
                <a:gd name="connsiteY594" fmla="*/ 92085 h 770222"/>
                <a:gd name="connsiteX595" fmla="*/ 811500 w 5771144"/>
                <a:gd name="connsiteY595" fmla="*/ 97517 h 770222"/>
                <a:gd name="connsiteX596" fmla="*/ 807881 w 5771144"/>
                <a:gd name="connsiteY596" fmla="*/ 92085 h 770222"/>
                <a:gd name="connsiteX597" fmla="*/ 794508 w 5771144"/>
                <a:gd name="connsiteY597" fmla="*/ 61773 h 770222"/>
                <a:gd name="connsiteX598" fmla="*/ 731630 w 5771144"/>
                <a:gd name="connsiteY598" fmla="*/ 43641 h 770222"/>
                <a:gd name="connsiteX599" fmla="*/ 601138 w 5771144"/>
                <a:gd name="connsiteY599" fmla="*/ 175974 h 770222"/>
                <a:gd name="connsiteX600" fmla="*/ 716797 w 5771144"/>
                <a:gd name="connsiteY600" fmla="*/ 296673 h 770222"/>
                <a:gd name="connsiteX601" fmla="*/ 804274 w 5771144"/>
                <a:gd name="connsiteY601" fmla="*/ 239200 h 770222"/>
                <a:gd name="connsiteX602" fmla="*/ 807170 w 5771144"/>
                <a:gd name="connsiteY602" fmla="*/ 231611 h 770222"/>
                <a:gd name="connsiteX603" fmla="*/ 810789 w 5771144"/>
                <a:gd name="connsiteY603" fmla="*/ 254357 h 770222"/>
                <a:gd name="connsiteX604" fmla="*/ 813291 w 5771144"/>
                <a:gd name="connsiteY604" fmla="*/ 296673 h 770222"/>
                <a:gd name="connsiteX605" fmla="*/ 808605 w 5771144"/>
                <a:gd name="connsiteY605" fmla="*/ 300667 h 770222"/>
                <a:gd name="connsiteX606" fmla="*/ 719337 w 5771144"/>
                <a:gd name="connsiteY606" fmla="*/ 310390 h 770222"/>
                <a:gd name="connsiteX607" fmla="*/ 568614 w 5771144"/>
                <a:gd name="connsiteY607" fmla="*/ 173097 h 770222"/>
                <a:gd name="connsiteX608" fmla="*/ 477529 w 5771144"/>
                <a:gd name="connsiteY608" fmla="*/ 164762 h 770222"/>
                <a:gd name="connsiteX609" fmla="*/ 367675 w 5771144"/>
                <a:gd name="connsiteY609" fmla="*/ 298112 h 770222"/>
                <a:gd name="connsiteX610" fmla="*/ 262125 w 5771144"/>
                <a:gd name="connsiteY610" fmla="*/ 179198 h 770222"/>
                <a:gd name="connsiteX611" fmla="*/ 377771 w 5771144"/>
                <a:gd name="connsiteY611" fmla="*/ 40763 h 770222"/>
                <a:gd name="connsiteX612" fmla="*/ 477529 w 5771144"/>
                <a:gd name="connsiteY612" fmla="*/ 164762 h 770222"/>
                <a:gd name="connsiteX613" fmla="*/ 512264 w 5771144"/>
                <a:gd name="connsiteY613" fmla="*/ 174883 h 770222"/>
                <a:gd name="connsiteX614" fmla="*/ 368018 w 5771144"/>
                <a:gd name="connsiteY614" fmla="*/ 27047 h 770222"/>
                <a:gd name="connsiteX615" fmla="*/ 227797 w 5771144"/>
                <a:gd name="connsiteY615" fmla="*/ 169128 h 770222"/>
                <a:gd name="connsiteX616" fmla="*/ 370189 w 5771144"/>
                <a:gd name="connsiteY616" fmla="*/ 310390 h 770222"/>
                <a:gd name="connsiteX617" fmla="*/ 512264 w 5771144"/>
                <a:gd name="connsiteY617" fmla="*/ 174883 h 770222"/>
                <a:gd name="connsiteX618" fmla="*/ 37006 w 5771144"/>
                <a:gd name="connsiteY618" fmla="*/ 136931 h 770222"/>
                <a:gd name="connsiteX619" fmla="*/ 35189 w 5771144"/>
                <a:gd name="connsiteY619" fmla="*/ 58499 h 770222"/>
                <a:gd name="connsiteX620" fmla="*/ 24674 w 5771144"/>
                <a:gd name="connsiteY620" fmla="*/ 38582 h 770222"/>
                <a:gd name="connsiteX621" fmla="*/ 13892 w 5771144"/>
                <a:gd name="connsiteY621" fmla="*/ 37167 h 770222"/>
                <a:gd name="connsiteX622" fmla="*/ 10971 w 5771144"/>
                <a:gd name="connsiteY622" fmla="*/ 35014 h 770222"/>
                <a:gd name="connsiteX623" fmla="*/ 16762 w 5771144"/>
                <a:gd name="connsiteY623" fmla="*/ 32107 h 770222"/>
                <a:gd name="connsiteX624" fmla="*/ 51446 w 5771144"/>
                <a:gd name="connsiteY624" fmla="*/ 33198 h 770222"/>
                <a:gd name="connsiteX625" fmla="*/ 95895 w 5771144"/>
                <a:gd name="connsiteY625" fmla="*/ 32107 h 770222"/>
                <a:gd name="connsiteX626" fmla="*/ 101712 w 5771144"/>
                <a:gd name="connsiteY626" fmla="*/ 35014 h 770222"/>
                <a:gd name="connsiteX627" fmla="*/ 98778 w 5771144"/>
                <a:gd name="connsiteY627" fmla="*/ 37167 h 770222"/>
                <a:gd name="connsiteX628" fmla="*/ 82560 w 5771144"/>
                <a:gd name="connsiteY628" fmla="*/ 38582 h 770222"/>
                <a:gd name="connsiteX629" fmla="*/ 68438 w 5771144"/>
                <a:gd name="connsiteY629" fmla="*/ 58499 h 770222"/>
                <a:gd name="connsiteX630" fmla="*/ 66635 w 5771144"/>
                <a:gd name="connsiteY630" fmla="*/ 136931 h 770222"/>
                <a:gd name="connsiteX631" fmla="*/ 66635 w 5771144"/>
                <a:gd name="connsiteY631" fmla="*/ 285487 h 770222"/>
                <a:gd name="connsiteX632" fmla="*/ 69505 w 5771144"/>
                <a:gd name="connsiteY632" fmla="*/ 292357 h 770222"/>
                <a:gd name="connsiteX633" fmla="*/ 85037 w 5771144"/>
                <a:gd name="connsiteY633" fmla="*/ 294491 h 770222"/>
                <a:gd name="connsiteX634" fmla="*/ 134567 w 5771144"/>
                <a:gd name="connsiteY634" fmla="*/ 276482 h 770222"/>
                <a:gd name="connsiteX635" fmla="*/ 154798 w 5771144"/>
                <a:gd name="connsiteY635" fmla="*/ 220771 h 770222"/>
                <a:gd name="connsiteX636" fmla="*/ 92289 w 5771144"/>
                <a:gd name="connsiteY636" fmla="*/ 161860 h 770222"/>
                <a:gd name="connsiteX637" fmla="*/ 82560 w 5771144"/>
                <a:gd name="connsiteY637" fmla="*/ 158586 h 770222"/>
                <a:gd name="connsiteX638" fmla="*/ 86485 w 5771144"/>
                <a:gd name="connsiteY638" fmla="*/ 156106 h 770222"/>
                <a:gd name="connsiteX639" fmla="*/ 94079 w 5771144"/>
                <a:gd name="connsiteY639" fmla="*/ 155708 h 770222"/>
                <a:gd name="connsiteX640" fmla="*/ 183004 w 5771144"/>
                <a:gd name="connsiteY640" fmla="*/ 241756 h 770222"/>
                <a:gd name="connsiteX641" fmla="*/ 164945 w 5771144"/>
                <a:gd name="connsiteY641" fmla="*/ 284717 h 770222"/>
                <a:gd name="connsiteX642" fmla="*/ 97699 w 5771144"/>
                <a:gd name="connsiteY642" fmla="*/ 305355 h 770222"/>
                <a:gd name="connsiteX643" fmla="*/ 52182 w 5771144"/>
                <a:gd name="connsiteY643" fmla="*/ 304214 h 770222"/>
                <a:gd name="connsiteX644" fmla="*/ 11326 w 5771144"/>
                <a:gd name="connsiteY644" fmla="*/ 305355 h 770222"/>
                <a:gd name="connsiteX645" fmla="*/ 5522 w 5771144"/>
                <a:gd name="connsiteY645" fmla="*/ 302453 h 770222"/>
                <a:gd name="connsiteX646" fmla="*/ 8456 w 5771144"/>
                <a:gd name="connsiteY646" fmla="*/ 300295 h 770222"/>
                <a:gd name="connsiteX647" fmla="*/ 20750 w 5771144"/>
                <a:gd name="connsiteY647" fmla="*/ 299203 h 770222"/>
                <a:gd name="connsiteX648" fmla="*/ 36282 w 5771144"/>
                <a:gd name="connsiteY648" fmla="*/ 278616 h 770222"/>
                <a:gd name="connsiteX649" fmla="*/ 37006 w 5771144"/>
                <a:gd name="connsiteY649" fmla="*/ 200556 h 770222"/>
                <a:gd name="connsiteX650" fmla="*/ 5726617 w 5771144"/>
                <a:gd name="connsiteY650" fmla="*/ 659600 h 770222"/>
                <a:gd name="connsiteX651" fmla="*/ 5727341 w 5771144"/>
                <a:gd name="connsiteY651" fmla="*/ 737660 h 770222"/>
                <a:gd name="connsiteX652" fmla="*/ 5740701 w 5771144"/>
                <a:gd name="connsiteY652" fmla="*/ 758248 h 770222"/>
                <a:gd name="connsiteX653" fmla="*/ 5749756 w 5771144"/>
                <a:gd name="connsiteY653" fmla="*/ 759314 h 770222"/>
                <a:gd name="connsiteX654" fmla="*/ 5752665 w 5771144"/>
                <a:gd name="connsiteY654" fmla="*/ 761497 h 770222"/>
                <a:gd name="connsiteX655" fmla="*/ 5746861 w 5771144"/>
                <a:gd name="connsiteY655" fmla="*/ 764375 h 770222"/>
                <a:gd name="connsiteX656" fmla="*/ 5711441 w 5771144"/>
                <a:gd name="connsiteY656" fmla="*/ 763282 h 770222"/>
                <a:gd name="connsiteX657" fmla="*/ 5674966 w 5771144"/>
                <a:gd name="connsiteY657" fmla="*/ 764375 h 770222"/>
                <a:gd name="connsiteX658" fmla="*/ 5669213 w 5771144"/>
                <a:gd name="connsiteY658" fmla="*/ 761497 h 770222"/>
                <a:gd name="connsiteX659" fmla="*/ 5672096 w 5771144"/>
                <a:gd name="connsiteY659" fmla="*/ 759314 h 770222"/>
                <a:gd name="connsiteX660" fmla="*/ 5683285 w 5771144"/>
                <a:gd name="connsiteY660" fmla="*/ 757876 h 770222"/>
                <a:gd name="connsiteX661" fmla="*/ 5695540 w 5771144"/>
                <a:gd name="connsiteY661" fmla="*/ 737660 h 770222"/>
                <a:gd name="connsiteX662" fmla="*/ 5696277 w 5771144"/>
                <a:gd name="connsiteY662" fmla="*/ 659600 h 770222"/>
                <a:gd name="connsiteX663" fmla="*/ 5696277 w 5771144"/>
                <a:gd name="connsiteY663" fmla="*/ 596011 h 770222"/>
                <a:gd name="connsiteX664" fmla="*/ 5694474 w 5771144"/>
                <a:gd name="connsiteY664" fmla="*/ 517603 h 770222"/>
                <a:gd name="connsiteX665" fmla="*/ 5683971 w 5771144"/>
                <a:gd name="connsiteY665" fmla="*/ 497735 h 770222"/>
                <a:gd name="connsiteX666" fmla="*/ 5673163 w 5771144"/>
                <a:gd name="connsiteY666" fmla="*/ 496296 h 770222"/>
                <a:gd name="connsiteX667" fmla="*/ 5670254 w 5771144"/>
                <a:gd name="connsiteY667" fmla="*/ 494138 h 770222"/>
                <a:gd name="connsiteX668" fmla="*/ 5676059 w 5771144"/>
                <a:gd name="connsiteY668" fmla="*/ 491211 h 770222"/>
                <a:gd name="connsiteX669" fmla="*/ 5711441 w 5771144"/>
                <a:gd name="connsiteY669" fmla="*/ 492327 h 770222"/>
                <a:gd name="connsiteX670" fmla="*/ 5755916 w 5771144"/>
                <a:gd name="connsiteY670" fmla="*/ 491211 h 770222"/>
                <a:gd name="connsiteX671" fmla="*/ 5761694 w 5771144"/>
                <a:gd name="connsiteY671" fmla="*/ 494138 h 770222"/>
                <a:gd name="connsiteX672" fmla="*/ 5758786 w 5771144"/>
                <a:gd name="connsiteY672" fmla="*/ 496296 h 770222"/>
                <a:gd name="connsiteX673" fmla="*/ 5742543 w 5771144"/>
                <a:gd name="connsiteY673" fmla="*/ 497735 h 770222"/>
                <a:gd name="connsiteX674" fmla="*/ 5728446 w 5771144"/>
                <a:gd name="connsiteY674" fmla="*/ 517603 h 770222"/>
                <a:gd name="connsiteX675" fmla="*/ 5726617 w 5771144"/>
                <a:gd name="connsiteY675" fmla="*/ 596011 h 770222"/>
                <a:gd name="connsiteX676" fmla="*/ 5608126 w 5771144"/>
                <a:gd name="connsiteY676" fmla="*/ 553024 h 770222"/>
                <a:gd name="connsiteX677" fmla="*/ 5533361 w 5771144"/>
                <a:gd name="connsiteY677" fmla="*/ 634323 h 770222"/>
                <a:gd name="connsiteX678" fmla="*/ 5512749 w 5771144"/>
                <a:gd name="connsiteY678" fmla="*/ 621674 h 770222"/>
                <a:gd name="connsiteX679" fmla="*/ 5512749 w 5771144"/>
                <a:gd name="connsiteY679" fmla="*/ 613349 h 770222"/>
                <a:gd name="connsiteX680" fmla="*/ 5513118 w 5771144"/>
                <a:gd name="connsiteY680" fmla="*/ 535314 h 770222"/>
                <a:gd name="connsiteX681" fmla="*/ 5525399 w 5771144"/>
                <a:gd name="connsiteY681" fmla="*/ 507135 h 770222"/>
                <a:gd name="connsiteX682" fmla="*/ 5557199 w 5771144"/>
                <a:gd name="connsiteY682" fmla="*/ 501704 h 770222"/>
                <a:gd name="connsiteX683" fmla="*/ 5608126 w 5771144"/>
                <a:gd name="connsiteY683" fmla="*/ 553024 h 770222"/>
                <a:gd name="connsiteX684" fmla="*/ 5639178 w 5771144"/>
                <a:gd name="connsiteY684" fmla="*/ 568923 h 770222"/>
                <a:gd name="connsiteX685" fmla="*/ 5547052 w 5771144"/>
                <a:gd name="connsiteY685" fmla="*/ 490144 h 770222"/>
                <a:gd name="connsiteX686" fmla="*/ 5499008 w 5771144"/>
                <a:gd name="connsiteY686" fmla="*/ 492327 h 770222"/>
                <a:gd name="connsiteX687" fmla="*/ 5463639 w 5771144"/>
                <a:gd name="connsiteY687" fmla="*/ 491211 h 770222"/>
                <a:gd name="connsiteX688" fmla="*/ 5457835 w 5771144"/>
                <a:gd name="connsiteY688" fmla="*/ 494138 h 770222"/>
                <a:gd name="connsiteX689" fmla="*/ 5460730 w 5771144"/>
                <a:gd name="connsiteY689" fmla="*/ 496296 h 770222"/>
                <a:gd name="connsiteX690" fmla="*/ 5471576 w 5771144"/>
                <a:gd name="connsiteY690" fmla="*/ 497735 h 770222"/>
                <a:gd name="connsiteX691" fmla="*/ 5482041 w 5771144"/>
                <a:gd name="connsiteY691" fmla="*/ 517603 h 770222"/>
                <a:gd name="connsiteX692" fmla="*/ 5483857 w 5771144"/>
                <a:gd name="connsiteY692" fmla="*/ 596011 h 770222"/>
                <a:gd name="connsiteX693" fmla="*/ 5483857 w 5771144"/>
                <a:gd name="connsiteY693" fmla="*/ 659600 h 770222"/>
                <a:gd name="connsiteX694" fmla="*/ 5483082 w 5771144"/>
                <a:gd name="connsiteY694" fmla="*/ 737660 h 770222"/>
                <a:gd name="connsiteX695" fmla="*/ 5469024 w 5771144"/>
                <a:gd name="connsiteY695" fmla="*/ 757876 h 770222"/>
                <a:gd name="connsiteX696" fmla="*/ 5457835 w 5771144"/>
                <a:gd name="connsiteY696" fmla="*/ 759314 h 770222"/>
                <a:gd name="connsiteX697" fmla="*/ 5454952 w 5771144"/>
                <a:gd name="connsiteY697" fmla="*/ 761497 h 770222"/>
                <a:gd name="connsiteX698" fmla="*/ 5460730 w 5771144"/>
                <a:gd name="connsiteY698" fmla="*/ 764375 h 770222"/>
                <a:gd name="connsiteX699" fmla="*/ 5497217 w 5771144"/>
                <a:gd name="connsiteY699" fmla="*/ 763282 h 770222"/>
                <a:gd name="connsiteX700" fmla="*/ 5532612 w 5771144"/>
                <a:gd name="connsiteY700" fmla="*/ 764375 h 770222"/>
                <a:gd name="connsiteX701" fmla="*/ 5538378 w 5771144"/>
                <a:gd name="connsiteY701" fmla="*/ 761497 h 770222"/>
                <a:gd name="connsiteX702" fmla="*/ 5535495 w 5771144"/>
                <a:gd name="connsiteY702" fmla="*/ 759314 h 770222"/>
                <a:gd name="connsiteX703" fmla="*/ 5526466 w 5771144"/>
                <a:gd name="connsiteY703" fmla="*/ 758248 h 770222"/>
                <a:gd name="connsiteX704" fmla="*/ 5513118 w 5771144"/>
                <a:gd name="connsiteY704" fmla="*/ 737660 h 770222"/>
                <a:gd name="connsiteX705" fmla="*/ 5512749 w 5771144"/>
                <a:gd name="connsiteY705" fmla="*/ 651662 h 770222"/>
                <a:gd name="connsiteX706" fmla="*/ 5515277 w 5771144"/>
                <a:gd name="connsiteY706" fmla="*/ 647694 h 770222"/>
                <a:gd name="connsiteX707" fmla="*/ 5537336 w 5771144"/>
                <a:gd name="connsiteY707" fmla="*/ 646229 h 770222"/>
                <a:gd name="connsiteX708" fmla="*/ 5548868 w 5771144"/>
                <a:gd name="connsiteY708" fmla="*/ 646229 h 770222"/>
                <a:gd name="connsiteX709" fmla="*/ 5639178 w 5771144"/>
                <a:gd name="connsiteY709" fmla="*/ 568923 h 770222"/>
                <a:gd name="connsiteX710" fmla="*/ 5251854 w 5771144"/>
                <a:gd name="connsiteY710" fmla="*/ 596011 h 770222"/>
                <a:gd name="connsiteX711" fmla="*/ 5250038 w 5771144"/>
                <a:gd name="connsiteY711" fmla="*/ 517603 h 770222"/>
                <a:gd name="connsiteX712" fmla="*/ 5239548 w 5771144"/>
                <a:gd name="connsiteY712" fmla="*/ 497735 h 770222"/>
                <a:gd name="connsiteX713" fmla="*/ 5228740 w 5771144"/>
                <a:gd name="connsiteY713" fmla="*/ 496296 h 770222"/>
                <a:gd name="connsiteX714" fmla="*/ 5225832 w 5771144"/>
                <a:gd name="connsiteY714" fmla="*/ 494138 h 770222"/>
                <a:gd name="connsiteX715" fmla="*/ 5231636 w 5771144"/>
                <a:gd name="connsiteY715" fmla="*/ 491236 h 770222"/>
                <a:gd name="connsiteX716" fmla="*/ 5266294 w 5771144"/>
                <a:gd name="connsiteY716" fmla="*/ 492327 h 770222"/>
                <a:gd name="connsiteX717" fmla="*/ 5310744 w 5771144"/>
                <a:gd name="connsiteY717" fmla="*/ 491236 h 770222"/>
                <a:gd name="connsiteX718" fmla="*/ 5316523 w 5771144"/>
                <a:gd name="connsiteY718" fmla="*/ 494138 h 770222"/>
                <a:gd name="connsiteX719" fmla="*/ 5313614 w 5771144"/>
                <a:gd name="connsiteY719" fmla="*/ 496296 h 770222"/>
                <a:gd name="connsiteX720" fmla="*/ 5297345 w 5771144"/>
                <a:gd name="connsiteY720" fmla="*/ 497735 h 770222"/>
                <a:gd name="connsiteX721" fmla="*/ 5283287 w 5771144"/>
                <a:gd name="connsiteY721" fmla="*/ 517603 h 770222"/>
                <a:gd name="connsiteX722" fmla="*/ 5281470 w 5771144"/>
                <a:gd name="connsiteY722" fmla="*/ 596011 h 770222"/>
                <a:gd name="connsiteX723" fmla="*/ 5281470 w 5771144"/>
                <a:gd name="connsiteY723" fmla="*/ 744505 h 770222"/>
                <a:gd name="connsiteX724" fmla="*/ 5284353 w 5771144"/>
                <a:gd name="connsiteY724" fmla="*/ 751376 h 770222"/>
                <a:gd name="connsiteX725" fmla="*/ 5299923 w 5771144"/>
                <a:gd name="connsiteY725" fmla="*/ 753559 h 770222"/>
                <a:gd name="connsiteX726" fmla="*/ 5349390 w 5771144"/>
                <a:gd name="connsiteY726" fmla="*/ 735501 h 770222"/>
                <a:gd name="connsiteX727" fmla="*/ 5369634 w 5771144"/>
                <a:gd name="connsiteY727" fmla="*/ 679840 h 770222"/>
                <a:gd name="connsiteX728" fmla="*/ 5307149 w 5771144"/>
                <a:gd name="connsiteY728" fmla="*/ 620954 h 770222"/>
                <a:gd name="connsiteX729" fmla="*/ 5297345 w 5771144"/>
                <a:gd name="connsiteY729" fmla="*/ 617690 h 770222"/>
                <a:gd name="connsiteX730" fmla="*/ 5301371 w 5771144"/>
                <a:gd name="connsiteY730" fmla="*/ 615160 h 770222"/>
                <a:gd name="connsiteX731" fmla="*/ 5308928 w 5771144"/>
                <a:gd name="connsiteY731" fmla="*/ 614788 h 770222"/>
                <a:gd name="connsiteX732" fmla="*/ 5397828 w 5771144"/>
                <a:gd name="connsiteY732" fmla="*/ 700800 h 770222"/>
                <a:gd name="connsiteX733" fmla="*/ 5379717 w 5771144"/>
                <a:gd name="connsiteY733" fmla="*/ 743787 h 770222"/>
                <a:gd name="connsiteX734" fmla="*/ 5312547 w 5771144"/>
                <a:gd name="connsiteY734" fmla="*/ 764375 h 770222"/>
                <a:gd name="connsiteX735" fmla="*/ 5267005 w 5771144"/>
                <a:gd name="connsiteY735" fmla="*/ 763282 h 770222"/>
                <a:gd name="connsiteX736" fmla="*/ 5226213 w 5771144"/>
                <a:gd name="connsiteY736" fmla="*/ 764375 h 770222"/>
                <a:gd name="connsiteX737" fmla="*/ 5220447 w 5771144"/>
                <a:gd name="connsiteY737" fmla="*/ 761497 h 770222"/>
                <a:gd name="connsiteX738" fmla="*/ 5223330 w 5771144"/>
                <a:gd name="connsiteY738" fmla="*/ 759314 h 770222"/>
                <a:gd name="connsiteX739" fmla="*/ 5235586 w 5771144"/>
                <a:gd name="connsiteY739" fmla="*/ 758248 h 770222"/>
                <a:gd name="connsiteX740" fmla="*/ 5251105 w 5771144"/>
                <a:gd name="connsiteY740" fmla="*/ 737660 h 770222"/>
                <a:gd name="connsiteX741" fmla="*/ 5251854 w 5771144"/>
                <a:gd name="connsiteY741" fmla="*/ 659600 h 770222"/>
                <a:gd name="connsiteX742" fmla="*/ 5052325 w 5771144"/>
                <a:gd name="connsiteY742" fmla="*/ 519042 h 770222"/>
                <a:gd name="connsiteX743" fmla="*/ 5016905 w 5771144"/>
                <a:gd name="connsiteY743" fmla="*/ 476427 h 770222"/>
                <a:gd name="connsiteX744" fmla="*/ 4992343 w 5771144"/>
                <a:gd name="connsiteY744" fmla="*/ 512195 h 770222"/>
                <a:gd name="connsiteX745" fmla="*/ 4989816 w 5771144"/>
                <a:gd name="connsiteY745" fmla="*/ 519042 h 770222"/>
                <a:gd name="connsiteX746" fmla="*/ 4987288 w 5771144"/>
                <a:gd name="connsiteY746" fmla="*/ 515445 h 770222"/>
                <a:gd name="connsiteX747" fmla="*/ 4985104 w 5771144"/>
                <a:gd name="connsiteY747" fmla="*/ 470271 h 770222"/>
                <a:gd name="connsiteX748" fmla="*/ 4990540 w 5771144"/>
                <a:gd name="connsiteY748" fmla="*/ 461242 h 770222"/>
                <a:gd name="connsiteX749" fmla="*/ 5015469 w 5771144"/>
                <a:gd name="connsiteY749" fmla="*/ 455091 h 770222"/>
                <a:gd name="connsiteX750" fmla="*/ 5064606 w 5771144"/>
                <a:gd name="connsiteY750" fmla="*/ 504978 h 770222"/>
                <a:gd name="connsiteX751" fmla="*/ 5153138 w 5771144"/>
                <a:gd name="connsiteY751" fmla="*/ 721016 h 770222"/>
                <a:gd name="connsiteX752" fmla="*/ 5174410 w 5771144"/>
                <a:gd name="connsiteY752" fmla="*/ 754973 h 770222"/>
                <a:gd name="connsiteX753" fmla="*/ 5191783 w 5771144"/>
                <a:gd name="connsiteY753" fmla="*/ 759314 h 770222"/>
                <a:gd name="connsiteX754" fmla="*/ 5196114 w 5771144"/>
                <a:gd name="connsiteY754" fmla="*/ 761845 h 770222"/>
                <a:gd name="connsiteX755" fmla="*/ 5190310 w 5771144"/>
                <a:gd name="connsiteY755" fmla="*/ 764375 h 770222"/>
                <a:gd name="connsiteX756" fmla="*/ 5162167 w 5771144"/>
                <a:gd name="connsiteY756" fmla="*/ 763282 h 770222"/>
                <a:gd name="connsiteX757" fmla="*/ 5126747 w 5771144"/>
                <a:gd name="connsiteY757" fmla="*/ 764375 h 770222"/>
                <a:gd name="connsiteX758" fmla="*/ 5118454 w 5771144"/>
                <a:gd name="connsiteY758" fmla="*/ 761497 h 770222"/>
                <a:gd name="connsiteX759" fmla="*/ 5122429 w 5771144"/>
                <a:gd name="connsiteY759" fmla="*/ 759314 h 770222"/>
                <a:gd name="connsiteX760" fmla="*/ 5136145 w 5771144"/>
                <a:gd name="connsiteY760" fmla="*/ 757876 h 770222"/>
                <a:gd name="connsiteX761" fmla="*/ 5140488 w 5771144"/>
                <a:gd name="connsiteY761" fmla="*/ 749591 h 770222"/>
                <a:gd name="connsiteX762" fmla="*/ 5135027 w 5771144"/>
                <a:gd name="connsiteY762" fmla="*/ 732575 h 770222"/>
                <a:gd name="connsiteX763" fmla="*/ 5065673 w 5771144"/>
                <a:gd name="connsiteY763" fmla="*/ 550146 h 770222"/>
                <a:gd name="connsiteX764" fmla="*/ 4984405 w 5771144"/>
                <a:gd name="connsiteY764" fmla="*/ 722480 h 770222"/>
                <a:gd name="connsiteX765" fmla="*/ 4975388 w 5771144"/>
                <a:gd name="connsiteY765" fmla="*/ 750285 h 770222"/>
                <a:gd name="connsiteX766" fmla="*/ 4980100 w 5771144"/>
                <a:gd name="connsiteY766" fmla="*/ 757504 h 770222"/>
                <a:gd name="connsiteX767" fmla="*/ 4993791 w 5771144"/>
                <a:gd name="connsiteY767" fmla="*/ 759314 h 770222"/>
                <a:gd name="connsiteX768" fmla="*/ 4997436 w 5771144"/>
                <a:gd name="connsiteY768" fmla="*/ 761845 h 770222"/>
                <a:gd name="connsiteX769" fmla="*/ 4987631 w 5771144"/>
                <a:gd name="connsiteY769" fmla="*/ 764375 h 770222"/>
                <a:gd name="connsiteX770" fmla="*/ 4954053 w 5771144"/>
                <a:gd name="connsiteY770" fmla="*/ 763282 h 770222"/>
                <a:gd name="connsiteX771" fmla="*/ 4911787 w 5771144"/>
                <a:gd name="connsiteY771" fmla="*/ 764375 h 770222"/>
                <a:gd name="connsiteX772" fmla="*/ 4902363 w 5771144"/>
                <a:gd name="connsiteY772" fmla="*/ 761845 h 770222"/>
                <a:gd name="connsiteX773" fmla="*/ 4905259 w 5771144"/>
                <a:gd name="connsiteY773" fmla="*/ 759314 h 770222"/>
                <a:gd name="connsiteX774" fmla="*/ 4919001 w 5771144"/>
                <a:gd name="connsiteY774" fmla="*/ 757876 h 770222"/>
                <a:gd name="connsiteX775" fmla="*/ 4945023 w 5771144"/>
                <a:gd name="connsiteY775" fmla="*/ 730045 h 770222"/>
                <a:gd name="connsiteX776" fmla="*/ 4785575 w 5771144"/>
                <a:gd name="connsiteY776" fmla="*/ 748846 h 770222"/>
                <a:gd name="connsiteX777" fmla="*/ 4831117 w 5771144"/>
                <a:gd name="connsiteY777" fmla="*/ 748128 h 770222"/>
                <a:gd name="connsiteX778" fmla="*/ 4875567 w 5771144"/>
                <a:gd name="connsiteY778" fmla="*/ 728258 h 770222"/>
                <a:gd name="connsiteX779" fmla="*/ 4875935 w 5771144"/>
                <a:gd name="connsiteY779" fmla="*/ 724290 h 770222"/>
                <a:gd name="connsiteX780" fmla="*/ 4878818 w 5771144"/>
                <a:gd name="connsiteY780" fmla="*/ 718139 h 770222"/>
                <a:gd name="connsiteX781" fmla="*/ 4881345 w 5771144"/>
                <a:gd name="connsiteY781" fmla="*/ 722827 h 770222"/>
                <a:gd name="connsiteX782" fmla="*/ 4882412 w 5771144"/>
                <a:gd name="connsiteY782" fmla="*/ 762589 h 770222"/>
                <a:gd name="connsiteX783" fmla="*/ 4880609 w 5771144"/>
                <a:gd name="connsiteY783" fmla="*/ 766930 h 770222"/>
                <a:gd name="connsiteX784" fmla="*/ 4844833 w 5771144"/>
                <a:gd name="connsiteY784" fmla="*/ 763282 h 770222"/>
                <a:gd name="connsiteX785" fmla="*/ 4709375 w 5771144"/>
                <a:gd name="connsiteY785" fmla="*/ 763282 h 770222"/>
                <a:gd name="connsiteX786" fmla="*/ 4680851 w 5771144"/>
                <a:gd name="connsiteY786" fmla="*/ 765093 h 770222"/>
                <a:gd name="connsiteX787" fmla="*/ 4664950 w 5771144"/>
                <a:gd name="connsiteY787" fmla="*/ 769434 h 770222"/>
                <a:gd name="connsiteX788" fmla="*/ 4661331 w 5771144"/>
                <a:gd name="connsiteY788" fmla="*/ 762589 h 770222"/>
                <a:gd name="connsiteX789" fmla="*/ 4653394 w 5771144"/>
                <a:gd name="connsiteY789" fmla="*/ 725010 h 770222"/>
                <a:gd name="connsiteX790" fmla="*/ 4655159 w 5771144"/>
                <a:gd name="connsiteY790" fmla="*/ 721736 h 770222"/>
                <a:gd name="connsiteX791" fmla="*/ 4658804 w 5771144"/>
                <a:gd name="connsiteY791" fmla="*/ 725356 h 770222"/>
                <a:gd name="connsiteX792" fmla="*/ 4664950 w 5771144"/>
                <a:gd name="connsiteY792" fmla="*/ 736568 h 770222"/>
                <a:gd name="connsiteX793" fmla="*/ 4701768 w 5771144"/>
                <a:gd name="connsiteY793" fmla="*/ 748128 h 770222"/>
                <a:gd name="connsiteX794" fmla="*/ 4755273 w 5771144"/>
                <a:gd name="connsiteY794" fmla="*/ 748846 h 770222"/>
                <a:gd name="connsiteX795" fmla="*/ 4755273 w 5771144"/>
                <a:gd name="connsiteY795" fmla="*/ 596011 h 770222"/>
                <a:gd name="connsiteX796" fmla="*/ 4753431 w 5771144"/>
                <a:gd name="connsiteY796" fmla="*/ 517603 h 770222"/>
                <a:gd name="connsiteX797" fmla="*/ 4742992 w 5771144"/>
                <a:gd name="connsiteY797" fmla="*/ 497735 h 770222"/>
                <a:gd name="connsiteX798" fmla="*/ 4732121 w 5771144"/>
                <a:gd name="connsiteY798" fmla="*/ 496296 h 770222"/>
                <a:gd name="connsiteX799" fmla="*/ 4729251 w 5771144"/>
                <a:gd name="connsiteY799" fmla="*/ 494138 h 770222"/>
                <a:gd name="connsiteX800" fmla="*/ 4735004 w 5771144"/>
                <a:gd name="connsiteY800" fmla="*/ 491211 h 770222"/>
                <a:gd name="connsiteX801" fmla="*/ 4770449 w 5771144"/>
                <a:gd name="connsiteY801" fmla="*/ 492327 h 770222"/>
                <a:gd name="connsiteX802" fmla="*/ 4814874 w 5771144"/>
                <a:gd name="connsiteY802" fmla="*/ 491211 h 770222"/>
                <a:gd name="connsiteX803" fmla="*/ 4820652 w 5771144"/>
                <a:gd name="connsiteY803" fmla="*/ 494138 h 770222"/>
                <a:gd name="connsiteX804" fmla="*/ 4817744 w 5771144"/>
                <a:gd name="connsiteY804" fmla="*/ 496296 h 770222"/>
                <a:gd name="connsiteX805" fmla="*/ 4801475 w 5771144"/>
                <a:gd name="connsiteY805" fmla="*/ 497735 h 770222"/>
                <a:gd name="connsiteX806" fmla="*/ 4787416 w 5771144"/>
                <a:gd name="connsiteY806" fmla="*/ 517603 h 770222"/>
                <a:gd name="connsiteX807" fmla="*/ 4785575 w 5771144"/>
                <a:gd name="connsiteY807" fmla="*/ 596011 h 770222"/>
                <a:gd name="connsiteX808" fmla="*/ 4610087 w 5771144"/>
                <a:gd name="connsiteY808" fmla="*/ 553024 h 770222"/>
                <a:gd name="connsiteX809" fmla="*/ 4575035 w 5771144"/>
                <a:gd name="connsiteY809" fmla="*/ 625989 h 770222"/>
                <a:gd name="connsiteX810" fmla="*/ 4519777 w 5771144"/>
                <a:gd name="connsiteY810" fmla="*/ 636482 h 770222"/>
                <a:gd name="connsiteX811" fmla="*/ 4514710 w 5771144"/>
                <a:gd name="connsiteY811" fmla="*/ 631074 h 770222"/>
                <a:gd name="connsiteX812" fmla="*/ 4514710 w 5771144"/>
                <a:gd name="connsiteY812" fmla="*/ 613349 h 770222"/>
                <a:gd name="connsiteX813" fmla="*/ 4515104 w 5771144"/>
                <a:gd name="connsiteY813" fmla="*/ 535314 h 770222"/>
                <a:gd name="connsiteX814" fmla="*/ 4527359 w 5771144"/>
                <a:gd name="connsiteY814" fmla="*/ 507135 h 770222"/>
                <a:gd name="connsiteX815" fmla="*/ 4559160 w 5771144"/>
                <a:gd name="connsiteY815" fmla="*/ 501704 h 770222"/>
                <a:gd name="connsiteX816" fmla="*/ 4610087 w 5771144"/>
                <a:gd name="connsiteY816" fmla="*/ 553024 h 770222"/>
                <a:gd name="connsiteX817" fmla="*/ 4641138 w 5771144"/>
                <a:gd name="connsiteY817" fmla="*/ 568923 h 770222"/>
                <a:gd name="connsiteX818" fmla="*/ 4549038 w 5771144"/>
                <a:gd name="connsiteY818" fmla="*/ 490144 h 770222"/>
                <a:gd name="connsiteX819" fmla="*/ 4500969 w 5771144"/>
                <a:gd name="connsiteY819" fmla="*/ 492327 h 770222"/>
                <a:gd name="connsiteX820" fmla="*/ 4465599 w 5771144"/>
                <a:gd name="connsiteY820" fmla="*/ 491236 h 770222"/>
                <a:gd name="connsiteX821" fmla="*/ 4459820 w 5771144"/>
                <a:gd name="connsiteY821" fmla="*/ 494138 h 770222"/>
                <a:gd name="connsiteX822" fmla="*/ 4462691 w 5771144"/>
                <a:gd name="connsiteY822" fmla="*/ 496296 h 770222"/>
                <a:gd name="connsiteX823" fmla="*/ 4473537 w 5771144"/>
                <a:gd name="connsiteY823" fmla="*/ 497735 h 770222"/>
                <a:gd name="connsiteX824" fmla="*/ 4484001 w 5771144"/>
                <a:gd name="connsiteY824" fmla="*/ 517603 h 770222"/>
                <a:gd name="connsiteX825" fmla="*/ 4485817 w 5771144"/>
                <a:gd name="connsiteY825" fmla="*/ 596011 h 770222"/>
                <a:gd name="connsiteX826" fmla="*/ 4485817 w 5771144"/>
                <a:gd name="connsiteY826" fmla="*/ 659600 h 770222"/>
                <a:gd name="connsiteX827" fmla="*/ 4485068 w 5771144"/>
                <a:gd name="connsiteY827" fmla="*/ 737660 h 770222"/>
                <a:gd name="connsiteX828" fmla="*/ 4471009 w 5771144"/>
                <a:gd name="connsiteY828" fmla="*/ 757876 h 770222"/>
                <a:gd name="connsiteX829" fmla="*/ 4459820 w 5771144"/>
                <a:gd name="connsiteY829" fmla="*/ 759314 h 770222"/>
                <a:gd name="connsiteX830" fmla="*/ 4456912 w 5771144"/>
                <a:gd name="connsiteY830" fmla="*/ 761497 h 770222"/>
                <a:gd name="connsiteX831" fmla="*/ 4462691 w 5771144"/>
                <a:gd name="connsiteY831" fmla="*/ 764375 h 770222"/>
                <a:gd name="connsiteX832" fmla="*/ 4499178 w 5771144"/>
                <a:gd name="connsiteY832" fmla="*/ 763282 h 770222"/>
                <a:gd name="connsiteX833" fmla="*/ 4534585 w 5771144"/>
                <a:gd name="connsiteY833" fmla="*/ 764375 h 770222"/>
                <a:gd name="connsiteX834" fmla="*/ 4540364 w 5771144"/>
                <a:gd name="connsiteY834" fmla="*/ 761497 h 770222"/>
                <a:gd name="connsiteX835" fmla="*/ 4537481 w 5771144"/>
                <a:gd name="connsiteY835" fmla="*/ 759314 h 770222"/>
                <a:gd name="connsiteX836" fmla="*/ 4528426 w 5771144"/>
                <a:gd name="connsiteY836" fmla="*/ 758248 h 770222"/>
                <a:gd name="connsiteX837" fmla="*/ 4515104 w 5771144"/>
                <a:gd name="connsiteY837" fmla="*/ 737660 h 770222"/>
                <a:gd name="connsiteX838" fmla="*/ 4514710 w 5771144"/>
                <a:gd name="connsiteY838" fmla="*/ 651662 h 770222"/>
                <a:gd name="connsiteX839" fmla="*/ 4517237 w 5771144"/>
                <a:gd name="connsiteY839" fmla="*/ 647694 h 770222"/>
                <a:gd name="connsiteX840" fmla="*/ 4539297 w 5771144"/>
                <a:gd name="connsiteY840" fmla="*/ 646229 h 770222"/>
                <a:gd name="connsiteX841" fmla="*/ 4641138 w 5771144"/>
                <a:gd name="connsiteY841" fmla="*/ 568923 h 770222"/>
                <a:gd name="connsiteX842" fmla="*/ 4252379 w 5771144"/>
                <a:gd name="connsiteY842" fmla="*/ 613349 h 770222"/>
                <a:gd name="connsiteX843" fmla="*/ 4284180 w 5771144"/>
                <a:gd name="connsiteY843" fmla="*/ 710895 h 770222"/>
                <a:gd name="connsiteX844" fmla="*/ 4289590 w 5771144"/>
                <a:gd name="connsiteY844" fmla="*/ 710895 h 770222"/>
                <a:gd name="connsiteX845" fmla="*/ 4323918 w 5771144"/>
                <a:gd name="connsiteY845" fmla="*/ 613349 h 770222"/>
                <a:gd name="connsiteX846" fmla="*/ 4330408 w 5771144"/>
                <a:gd name="connsiteY846" fmla="*/ 595639 h 770222"/>
                <a:gd name="connsiteX847" fmla="*/ 4364025 w 5771144"/>
                <a:gd name="connsiteY847" fmla="*/ 506789 h 770222"/>
                <a:gd name="connsiteX848" fmla="*/ 4361840 w 5771144"/>
                <a:gd name="connsiteY848" fmla="*/ 497015 h 770222"/>
                <a:gd name="connsiteX849" fmla="*/ 4359339 w 5771144"/>
                <a:gd name="connsiteY849" fmla="*/ 494485 h 770222"/>
                <a:gd name="connsiteX850" fmla="*/ 4370146 w 5771144"/>
                <a:gd name="connsiteY850" fmla="*/ 491979 h 770222"/>
                <a:gd name="connsiteX851" fmla="*/ 4426877 w 5771144"/>
                <a:gd name="connsiteY851" fmla="*/ 491236 h 770222"/>
                <a:gd name="connsiteX852" fmla="*/ 4434091 w 5771144"/>
                <a:gd name="connsiteY852" fmla="*/ 494138 h 770222"/>
                <a:gd name="connsiteX853" fmla="*/ 4430496 w 5771144"/>
                <a:gd name="connsiteY853" fmla="*/ 496296 h 770222"/>
                <a:gd name="connsiteX854" fmla="*/ 4416069 w 5771144"/>
                <a:gd name="connsiteY854" fmla="*/ 498454 h 770222"/>
                <a:gd name="connsiteX855" fmla="*/ 4384954 w 5771144"/>
                <a:gd name="connsiteY855" fmla="*/ 538563 h 770222"/>
                <a:gd name="connsiteX856" fmla="*/ 4300766 w 5771144"/>
                <a:gd name="connsiteY856" fmla="*/ 756437 h 770222"/>
                <a:gd name="connsiteX857" fmla="*/ 4292854 w 5771144"/>
                <a:gd name="connsiteY857" fmla="*/ 769434 h 770222"/>
                <a:gd name="connsiteX858" fmla="*/ 4284866 w 5771144"/>
                <a:gd name="connsiteY858" fmla="*/ 755345 h 770222"/>
                <a:gd name="connsiteX859" fmla="*/ 4202862 w 5771144"/>
                <a:gd name="connsiteY859" fmla="*/ 530973 h 770222"/>
                <a:gd name="connsiteX860" fmla="*/ 4172534 w 5771144"/>
                <a:gd name="connsiteY860" fmla="*/ 497015 h 770222"/>
                <a:gd name="connsiteX861" fmla="*/ 4162044 w 5771144"/>
                <a:gd name="connsiteY861" fmla="*/ 496296 h 770222"/>
                <a:gd name="connsiteX862" fmla="*/ 4158819 w 5771144"/>
                <a:gd name="connsiteY862" fmla="*/ 494138 h 770222"/>
                <a:gd name="connsiteX863" fmla="*/ 4165689 w 5771144"/>
                <a:gd name="connsiteY863" fmla="*/ 491236 h 770222"/>
                <a:gd name="connsiteX864" fmla="*/ 4206520 w 5771144"/>
                <a:gd name="connsiteY864" fmla="*/ 492327 h 770222"/>
                <a:gd name="connsiteX865" fmla="*/ 4234663 w 5771144"/>
                <a:gd name="connsiteY865" fmla="*/ 491236 h 770222"/>
                <a:gd name="connsiteX866" fmla="*/ 4240073 w 5771144"/>
                <a:gd name="connsiteY866" fmla="*/ 494138 h 770222"/>
                <a:gd name="connsiteX867" fmla="*/ 4236504 w 5771144"/>
                <a:gd name="connsiteY867" fmla="*/ 496296 h 770222"/>
                <a:gd name="connsiteX868" fmla="*/ 4232859 w 5771144"/>
                <a:gd name="connsiteY868" fmla="*/ 496296 h 770222"/>
                <a:gd name="connsiteX869" fmla="*/ 4219144 w 5771144"/>
                <a:gd name="connsiteY869" fmla="*/ 506789 h 770222"/>
                <a:gd name="connsiteX870" fmla="*/ 4224198 w 5771144"/>
                <a:gd name="connsiteY870" fmla="*/ 530973 h 770222"/>
                <a:gd name="connsiteX871" fmla="*/ 4058730 w 5771144"/>
                <a:gd name="connsiteY871" fmla="*/ 519042 h 770222"/>
                <a:gd name="connsiteX872" fmla="*/ 4023335 w 5771144"/>
                <a:gd name="connsiteY872" fmla="*/ 476427 h 770222"/>
                <a:gd name="connsiteX873" fmla="*/ 3998748 w 5771144"/>
                <a:gd name="connsiteY873" fmla="*/ 512195 h 770222"/>
                <a:gd name="connsiteX874" fmla="*/ 3996246 w 5771144"/>
                <a:gd name="connsiteY874" fmla="*/ 519042 h 770222"/>
                <a:gd name="connsiteX875" fmla="*/ 3993694 w 5771144"/>
                <a:gd name="connsiteY875" fmla="*/ 515445 h 770222"/>
                <a:gd name="connsiteX876" fmla="*/ 3991534 w 5771144"/>
                <a:gd name="connsiteY876" fmla="*/ 470271 h 770222"/>
                <a:gd name="connsiteX877" fmla="*/ 3996970 w 5771144"/>
                <a:gd name="connsiteY877" fmla="*/ 461242 h 770222"/>
                <a:gd name="connsiteX878" fmla="*/ 4021888 w 5771144"/>
                <a:gd name="connsiteY878" fmla="*/ 455091 h 770222"/>
                <a:gd name="connsiteX879" fmla="*/ 4071011 w 5771144"/>
                <a:gd name="connsiteY879" fmla="*/ 504978 h 770222"/>
                <a:gd name="connsiteX880" fmla="*/ 4159504 w 5771144"/>
                <a:gd name="connsiteY880" fmla="*/ 721016 h 770222"/>
                <a:gd name="connsiteX881" fmla="*/ 4180840 w 5771144"/>
                <a:gd name="connsiteY881" fmla="*/ 754973 h 770222"/>
                <a:gd name="connsiteX882" fmla="*/ 4198201 w 5771144"/>
                <a:gd name="connsiteY882" fmla="*/ 759314 h 770222"/>
                <a:gd name="connsiteX883" fmla="*/ 4202545 w 5771144"/>
                <a:gd name="connsiteY883" fmla="*/ 761845 h 770222"/>
                <a:gd name="connsiteX884" fmla="*/ 4196741 w 5771144"/>
                <a:gd name="connsiteY884" fmla="*/ 764375 h 770222"/>
                <a:gd name="connsiteX885" fmla="*/ 4168559 w 5771144"/>
                <a:gd name="connsiteY885" fmla="*/ 763282 h 770222"/>
                <a:gd name="connsiteX886" fmla="*/ 4133164 w 5771144"/>
                <a:gd name="connsiteY886" fmla="*/ 764375 h 770222"/>
                <a:gd name="connsiteX887" fmla="*/ 4124833 w 5771144"/>
                <a:gd name="connsiteY887" fmla="*/ 761497 h 770222"/>
                <a:gd name="connsiteX888" fmla="*/ 4128847 w 5771144"/>
                <a:gd name="connsiteY888" fmla="*/ 759314 h 770222"/>
                <a:gd name="connsiteX889" fmla="*/ 4142537 w 5771144"/>
                <a:gd name="connsiteY889" fmla="*/ 757876 h 770222"/>
                <a:gd name="connsiteX890" fmla="*/ 4146881 w 5771144"/>
                <a:gd name="connsiteY890" fmla="*/ 749591 h 770222"/>
                <a:gd name="connsiteX891" fmla="*/ 4141470 w 5771144"/>
                <a:gd name="connsiteY891" fmla="*/ 732575 h 770222"/>
                <a:gd name="connsiteX892" fmla="*/ 4072103 w 5771144"/>
                <a:gd name="connsiteY892" fmla="*/ 550146 h 770222"/>
                <a:gd name="connsiteX893" fmla="*/ 3990811 w 5771144"/>
                <a:gd name="connsiteY893" fmla="*/ 722480 h 770222"/>
                <a:gd name="connsiteX894" fmla="*/ 3981781 w 5771144"/>
                <a:gd name="connsiteY894" fmla="*/ 750285 h 770222"/>
                <a:gd name="connsiteX895" fmla="*/ 3986442 w 5771144"/>
                <a:gd name="connsiteY895" fmla="*/ 757504 h 770222"/>
                <a:gd name="connsiteX896" fmla="*/ 4000209 w 5771144"/>
                <a:gd name="connsiteY896" fmla="*/ 759314 h 770222"/>
                <a:gd name="connsiteX897" fmla="*/ 4003815 w 5771144"/>
                <a:gd name="connsiteY897" fmla="*/ 761845 h 770222"/>
                <a:gd name="connsiteX898" fmla="*/ 3994062 w 5771144"/>
                <a:gd name="connsiteY898" fmla="*/ 764375 h 770222"/>
                <a:gd name="connsiteX899" fmla="*/ 3960458 w 5771144"/>
                <a:gd name="connsiteY899" fmla="*/ 763282 h 770222"/>
                <a:gd name="connsiteX900" fmla="*/ 3918180 w 5771144"/>
                <a:gd name="connsiteY900" fmla="*/ 764375 h 770222"/>
                <a:gd name="connsiteX901" fmla="*/ 3908782 w 5771144"/>
                <a:gd name="connsiteY901" fmla="*/ 761845 h 770222"/>
                <a:gd name="connsiteX902" fmla="*/ 3911690 w 5771144"/>
                <a:gd name="connsiteY902" fmla="*/ 759314 h 770222"/>
                <a:gd name="connsiteX903" fmla="*/ 3925431 w 5771144"/>
                <a:gd name="connsiteY903" fmla="*/ 757876 h 770222"/>
                <a:gd name="connsiteX904" fmla="*/ 3951428 w 5771144"/>
                <a:gd name="connsiteY904" fmla="*/ 730045 h 770222"/>
                <a:gd name="connsiteX905" fmla="*/ 3680309 w 5771144"/>
                <a:gd name="connsiteY905" fmla="*/ 596011 h 770222"/>
                <a:gd name="connsiteX906" fmla="*/ 3678468 w 5771144"/>
                <a:gd name="connsiteY906" fmla="*/ 517603 h 770222"/>
                <a:gd name="connsiteX907" fmla="*/ 3668028 w 5771144"/>
                <a:gd name="connsiteY907" fmla="*/ 497735 h 770222"/>
                <a:gd name="connsiteX908" fmla="*/ 3657195 w 5771144"/>
                <a:gd name="connsiteY908" fmla="*/ 496296 h 770222"/>
                <a:gd name="connsiteX909" fmla="*/ 3654287 w 5771144"/>
                <a:gd name="connsiteY909" fmla="*/ 494138 h 770222"/>
                <a:gd name="connsiteX910" fmla="*/ 3660091 w 5771144"/>
                <a:gd name="connsiteY910" fmla="*/ 491236 h 770222"/>
                <a:gd name="connsiteX911" fmla="*/ 3694774 w 5771144"/>
                <a:gd name="connsiteY911" fmla="*/ 492327 h 770222"/>
                <a:gd name="connsiteX912" fmla="*/ 3736290 w 5771144"/>
                <a:gd name="connsiteY912" fmla="*/ 491236 h 770222"/>
                <a:gd name="connsiteX913" fmla="*/ 3742069 w 5771144"/>
                <a:gd name="connsiteY913" fmla="*/ 494138 h 770222"/>
                <a:gd name="connsiteX914" fmla="*/ 3739199 w 5771144"/>
                <a:gd name="connsiteY914" fmla="*/ 496296 h 770222"/>
                <a:gd name="connsiteX915" fmla="*/ 3725102 w 5771144"/>
                <a:gd name="connsiteY915" fmla="*/ 497735 h 770222"/>
                <a:gd name="connsiteX916" fmla="*/ 3711018 w 5771144"/>
                <a:gd name="connsiteY916" fmla="*/ 517603 h 770222"/>
                <a:gd name="connsiteX917" fmla="*/ 3709201 w 5771144"/>
                <a:gd name="connsiteY917" fmla="*/ 596011 h 770222"/>
                <a:gd name="connsiteX918" fmla="*/ 3709201 w 5771144"/>
                <a:gd name="connsiteY918" fmla="*/ 631421 h 770222"/>
                <a:gd name="connsiteX919" fmla="*/ 3711018 w 5771144"/>
                <a:gd name="connsiteY919" fmla="*/ 631421 h 770222"/>
                <a:gd name="connsiteX920" fmla="*/ 3821228 w 5771144"/>
                <a:gd name="connsiteY920" fmla="*/ 514032 h 770222"/>
                <a:gd name="connsiteX921" fmla="*/ 3864903 w 5771144"/>
                <a:gd name="connsiteY921" fmla="*/ 491979 h 770222"/>
                <a:gd name="connsiteX922" fmla="*/ 3889858 w 5771144"/>
                <a:gd name="connsiteY922" fmla="*/ 491236 h 770222"/>
                <a:gd name="connsiteX923" fmla="*/ 3908261 w 5771144"/>
                <a:gd name="connsiteY923" fmla="*/ 491236 h 770222"/>
                <a:gd name="connsiteX924" fmla="*/ 3916224 w 5771144"/>
                <a:gd name="connsiteY924" fmla="*/ 494138 h 770222"/>
                <a:gd name="connsiteX925" fmla="*/ 3911538 w 5771144"/>
                <a:gd name="connsiteY925" fmla="*/ 496296 h 770222"/>
                <a:gd name="connsiteX926" fmla="*/ 3889109 w 5771144"/>
                <a:gd name="connsiteY926" fmla="*/ 501009 h 770222"/>
                <a:gd name="connsiteX927" fmla="*/ 3835312 w 5771144"/>
                <a:gd name="connsiteY927" fmla="*/ 542159 h 770222"/>
                <a:gd name="connsiteX928" fmla="*/ 3735947 w 5771144"/>
                <a:gd name="connsiteY928" fmla="*/ 644072 h 770222"/>
                <a:gd name="connsiteX929" fmla="*/ 3815424 w 5771144"/>
                <a:gd name="connsiteY929" fmla="*/ 723199 h 770222"/>
                <a:gd name="connsiteX930" fmla="*/ 3854464 w 5771144"/>
                <a:gd name="connsiteY930" fmla="*/ 754254 h 770222"/>
                <a:gd name="connsiteX931" fmla="*/ 3874682 w 5771144"/>
                <a:gd name="connsiteY931" fmla="*/ 759314 h 770222"/>
                <a:gd name="connsiteX932" fmla="*/ 3878302 w 5771144"/>
                <a:gd name="connsiteY932" fmla="*/ 761845 h 770222"/>
                <a:gd name="connsiteX933" fmla="*/ 3872866 w 5771144"/>
                <a:gd name="connsiteY933" fmla="*/ 764375 h 770222"/>
                <a:gd name="connsiteX934" fmla="*/ 3838195 w 5771144"/>
                <a:gd name="connsiteY934" fmla="*/ 763282 h 770222"/>
                <a:gd name="connsiteX935" fmla="*/ 3811106 w 5771144"/>
                <a:gd name="connsiteY935" fmla="*/ 764375 h 770222"/>
                <a:gd name="connsiteX936" fmla="*/ 3806763 w 5771144"/>
                <a:gd name="connsiteY936" fmla="*/ 761845 h 770222"/>
                <a:gd name="connsiteX937" fmla="*/ 3810014 w 5771144"/>
                <a:gd name="connsiteY937" fmla="*/ 758942 h 770222"/>
                <a:gd name="connsiteX938" fmla="*/ 3814700 w 5771144"/>
                <a:gd name="connsiteY938" fmla="*/ 751376 h 770222"/>
                <a:gd name="connsiteX939" fmla="*/ 3795206 w 5771144"/>
                <a:gd name="connsiteY939" fmla="*/ 725356 h 770222"/>
                <a:gd name="connsiteX940" fmla="*/ 3710675 w 5771144"/>
                <a:gd name="connsiteY940" fmla="*/ 637945 h 770222"/>
                <a:gd name="connsiteX941" fmla="*/ 3709201 w 5771144"/>
                <a:gd name="connsiteY941" fmla="*/ 637945 h 770222"/>
                <a:gd name="connsiteX942" fmla="*/ 3709201 w 5771144"/>
                <a:gd name="connsiteY942" fmla="*/ 659600 h 770222"/>
                <a:gd name="connsiteX943" fmla="*/ 3709926 w 5771144"/>
                <a:gd name="connsiteY943" fmla="*/ 737660 h 770222"/>
                <a:gd name="connsiteX944" fmla="*/ 3723298 w 5771144"/>
                <a:gd name="connsiteY944" fmla="*/ 758248 h 770222"/>
                <a:gd name="connsiteX945" fmla="*/ 3732353 w 5771144"/>
                <a:gd name="connsiteY945" fmla="*/ 759314 h 770222"/>
                <a:gd name="connsiteX946" fmla="*/ 3735224 w 5771144"/>
                <a:gd name="connsiteY946" fmla="*/ 761497 h 770222"/>
                <a:gd name="connsiteX947" fmla="*/ 3729446 w 5771144"/>
                <a:gd name="connsiteY947" fmla="*/ 764375 h 770222"/>
                <a:gd name="connsiteX948" fmla="*/ 3694368 w 5771144"/>
                <a:gd name="connsiteY948" fmla="*/ 763282 h 770222"/>
                <a:gd name="connsiteX949" fmla="*/ 3654681 w 5771144"/>
                <a:gd name="connsiteY949" fmla="*/ 764375 h 770222"/>
                <a:gd name="connsiteX950" fmla="*/ 3648902 w 5771144"/>
                <a:gd name="connsiteY950" fmla="*/ 761497 h 770222"/>
                <a:gd name="connsiteX951" fmla="*/ 3651785 w 5771144"/>
                <a:gd name="connsiteY951" fmla="*/ 759314 h 770222"/>
                <a:gd name="connsiteX952" fmla="*/ 3664066 w 5771144"/>
                <a:gd name="connsiteY952" fmla="*/ 758248 h 770222"/>
                <a:gd name="connsiteX953" fmla="*/ 3679585 w 5771144"/>
                <a:gd name="connsiteY953" fmla="*/ 737660 h 770222"/>
                <a:gd name="connsiteX954" fmla="*/ 3680309 w 5771144"/>
                <a:gd name="connsiteY954" fmla="*/ 659600 h 770222"/>
                <a:gd name="connsiteX955" fmla="*/ 3440724 w 5771144"/>
                <a:gd name="connsiteY955" fmla="*/ 623856 h 770222"/>
                <a:gd name="connsiteX956" fmla="*/ 3330882 w 5771144"/>
                <a:gd name="connsiteY956" fmla="*/ 757132 h 770222"/>
                <a:gd name="connsiteX957" fmla="*/ 3225396 w 5771144"/>
                <a:gd name="connsiteY957" fmla="*/ 638292 h 770222"/>
                <a:gd name="connsiteX958" fmla="*/ 3341004 w 5771144"/>
                <a:gd name="connsiteY958" fmla="*/ 499917 h 770222"/>
                <a:gd name="connsiteX959" fmla="*/ 3440724 w 5771144"/>
                <a:gd name="connsiteY959" fmla="*/ 623856 h 770222"/>
                <a:gd name="connsiteX960" fmla="*/ 3475370 w 5771144"/>
                <a:gd name="connsiteY960" fmla="*/ 633976 h 770222"/>
                <a:gd name="connsiteX961" fmla="*/ 3331238 w 5771144"/>
                <a:gd name="connsiteY961" fmla="*/ 486175 h 770222"/>
                <a:gd name="connsiteX962" fmla="*/ 3191056 w 5771144"/>
                <a:gd name="connsiteY962" fmla="*/ 628173 h 770222"/>
                <a:gd name="connsiteX963" fmla="*/ 3333397 w 5771144"/>
                <a:gd name="connsiteY963" fmla="*/ 769434 h 770222"/>
                <a:gd name="connsiteX964" fmla="*/ 3475370 w 5771144"/>
                <a:gd name="connsiteY964" fmla="*/ 633976 h 770222"/>
                <a:gd name="connsiteX965" fmla="*/ 3120990 w 5771144"/>
                <a:gd name="connsiteY965" fmla="*/ 553024 h 770222"/>
                <a:gd name="connsiteX966" fmla="*/ 3085938 w 5771144"/>
                <a:gd name="connsiteY966" fmla="*/ 625989 h 770222"/>
                <a:gd name="connsiteX967" fmla="*/ 3047292 w 5771144"/>
                <a:gd name="connsiteY967" fmla="*/ 636854 h 770222"/>
                <a:gd name="connsiteX968" fmla="*/ 3025613 w 5771144"/>
                <a:gd name="connsiteY968" fmla="*/ 633976 h 770222"/>
                <a:gd name="connsiteX969" fmla="*/ 3025613 w 5771144"/>
                <a:gd name="connsiteY969" fmla="*/ 546154 h 770222"/>
                <a:gd name="connsiteX970" fmla="*/ 3038262 w 5771144"/>
                <a:gd name="connsiteY970" fmla="*/ 507135 h 770222"/>
                <a:gd name="connsiteX971" fmla="*/ 3070063 w 5771144"/>
                <a:gd name="connsiteY971" fmla="*/ 501704 h 770222"/>
                <a:gd name="connsiteX972" fmla="*/ 3120990 w 5771144"/>
                <a:gd name="connsiteY972" fmla="*/ 553024 h 770222"/>
                <a:gd name="connsiteX973" fmla="*/ 3025613 w 5771144"/>
                <a:gd name="connsiteY973" fmla="*/ 651662 h 770222"/>
                <a:gd name="connsiteX974" fmla="*/ 3028140 w 5771144"/>
                <a:gd name="connsiteY974" fmla="*/ 647694 h 770222"/>
                <a:gd name="connsiteX975" fmla="*/ 3050200 w 5771144"/>
                <a:gd name="connsiteY975" fmla="*/ 646229 h 770222"/>
                <a:gd name="connsiteX976" fmla="*/ 3083068 w 5771144"/>
                <a:gd name="connsiteY976" fmla="*/ 655631 h 770222"/>
                <a:gd name="connsiteX977" fmla="*/ 3096060 w 5771144"/>
                <a:gd name="connsiteY977" fmla="*/ 692118 h 770222"/>
                <a:gd name="connsiteX978" fmla="*/ 3047292 w 5771144"/>
                <a:gd name="connsiteY978" fmla="*/ 754254 h 770222"/>
                <a:gd name="connsiteX979" fmla="*/ 3029956 w 5771144"/>
                <a:gd name="connsiteY979" fmla="*/ 752468 h 770222"/>
                <a:gd name="connsiteX980" fmla="*/ 3025613 w 5771144"/>
                <a:gd name="connsiteY980" fmla="*/ 748474 h 770222"/>
                <a:gd name="connsiteX981" fmla="*/ 3152067 w 5771144"/>
                <a:gd name="connsiteY981" fmla="*/ 568923 h 770222"/>
                <a:gd name="connsiteX982" fmla="*/ 3059941 w 5771144"/>
                <a:gd name="connsiteY982" fmla="*/ 490144 h 770222"/>
                <a:gd name="connsiteX983" fmla="*/ 3011897 w 5771144"/>
                <a:gd name="connsiteY983" fmla="*/ 492327 h 770222"/>
                <a:gd name="connsiteX984" fmla="*/ 2976502 w 5771144"/>
                <a:gd name="connsiteY984" fmla="*/ 491236 h 770222"/>
                <a:gd name="connsiteX985" fmla="*/ 2970724 w 5771144"/>
                <a:gd name="connsiteY985" fmla="*/ 494138 h 770222"/>
                <a:gd name="connsiteX986" fmla="*/ 2973594 w 5771144"/>
                <a:gd name="connsiteY986" fmla="*/ 496296 h 770222"/>
                <a:gd name="connsiteX987" fmla="*/ 2984440 w 5771144"/>
                <a:gd name="connsiteY987" fmla="*/ 497735 h 770222"/>
                <a:gd name="connsiteX988" fmla="*/ 2994193 w 5771144"/>
                <a:gd name="connsiteY988" fmla="*/ 513262 h 770222"/>
                <a:gd name="connsiteX989" fmla="*/ 2996721 w 5771144"/>
                <a:gd name="connsiteY989" fmla="*/ 596011 h 770222"/>
                <a:gd name="connsiteX990" fmla="*/ 2996721 w 5771144"/>
                <a:gd name="connsiteY990" fmla="*/ 659600 h 770222"/>
                <a:gd name="connsiteX991" fmla="*/ 2995654 w 5771144"/>
                <a:gd name="connsiteY991" fmla="*/ 741604 h 770222"/>
                <a:gd name="connsiteX992" fmla="*/ 2980465 w 5771144"/>
                <a:gd name="connsiteY992" fmla="*/ 758248 h 770222"/>
                <a:gd name="connsiteX993" fmla="*/ 2968171 w 5771144"/>
                <a:gd name="connsiteY993" fmla="*/ 759314 h 770222"/>
                <a:gd name="connsiteX994" fmla="*/ 2965288 w 5771144"/>
                <a:gd name="connsiteY994" fmla="*/ 761497 h 770222"/>
                <a:gd name="connsiteX995" fmla="*/ 2971067 w 5771144"/>
                <a:gd name="connsiteY995" fmla="*/ 764375 h 770222"/>
                <a:gd name="connsiteX996" fmla="*/ 3011897 w 5771144"/>
                <a:gd name="connsiteY996" fmla="*/ 763282 h 770222"/>
                <a:gd name="connsiteX997" fmla="*/ 3051267 w 5771144"/>
                <a:gd name="connsiteY997" fmla="*/ 764375 h 770222"/>
                <a:gd name="connsiteX998" fmla="*/ 3123517 w 5771144"/>
                <a:gd name="connsiteY998" fmla="*/ 710202 h 770222"/>
                <a:gd name="connsiteX999" fmla="*/ 3089558 w 5771144"/>
                <a:gd name="connsiteY999" fmla="*/ 645164 h 770222"/>
                <a:gd name="connsiteX1000" fmla="*/ 3152067 w 5771144"/>
                <a:gd name="connsiteY1000" fmla="*/ 568923 h 770222"/>
                <a:gd name="connsiteX1001" fmla="*/ 2824001 w 5771144"/>
                <a:gd name="connsiteY1001" fmla="*/ 748846 h 770222"/>
                <a:gd name="connsiteX1002" fmla="*/ 2869518 w 5771144"/>
                <a:gd name="connsiteY1002" fmla="*/ 748128 h 770222"/>
                <a:gd name="connsiteX1003" fmla="*/ 2913942 w 5771144"/>
                <a:gd name="connsiteY1003" fmla="*/ 728258 h 770222"/>
                <a:gd name="connsiteX1004" fmla="*/ 2914298 w 5771144"/>
                <a:gd name="connsiteY1004" fmla="*/ 724290 h 770222"/>
                <a:gd name="connsiteX1005" fmla="*/ 2917193 w 5771144"/>
                <a:gd name="connsiteY1005" fmla="*/ 718139 h 770222"/>
                <a:gd name="connsiteX1006" fmla="*/ 2919746 w 5771144"/>
                <a:gd name="connsiteY1006" fmla="*/ 722827 h 770222"/>
                <a:gd name="connsiteX1007" fmla="*/ 2920813 w 5771144"/>
                <a:gd name="connsiteY1007" fmla="*/ 762589 h 770222"/>
                <a:gd name="connsiteX1008" fmla="*/ 2919035 w 5771144"/>
                <a:gd name="connsiteY1008" fmla="*/ 766930 h 770222"/>
                <a:gd name="connsiteX1009" fmla="*/ 2883259 w 5771144"/>
                <a:gd name="connsiteY1009" fmla="*/ 763282 h 770222"/>
                <a:gd name="connsiteX1010" fmla="*/ 2747801 w 5771144"/>
                <a:gd name="connsiteY1010" fmla="*/ 763282 h 770222"/>
                <a:gd name="connsiteX1011" fmla="*/ 2719252 w 5771144"/>
                <a:gd name="connsiteY1011" fmla="*/ 765093 h 770222"/>
                <a:gd name="connsiteX1012" fmla="*/ 2703351 w 5771144"/>
                <a:gd name="connsiteY1012" fmla="*/ 769434 h 770222"/>
                <a:gd name="connsiteX1013" fmla="*/ 2699757 w 5771144"/>
                <a:gd name="connsiteY1013" fmla="*/ 762589 h 770222"/>
                <a:gd name="connsiteX1014" fmla="*/ 2691794 w 5771144"/>
                <a:gd name="connsiteY1014" fmla="*/ 725010 h 770222"/>
                <a:gd name="connsiteX1015" fmla="*/ 2693611 w 5771144"/>
                <a:gd name="connsiteY1015" fmla="*/ 721736 h 770222"/>
                <a:gd name="connsiteX1016" fmla="*/ 2697230 w 5771144"/>
                <a:gd name="connsiteY1016" fmla="*/ 725356 h 770222"/>
                <a:gd name="connsiteX1017" fmla="*/ 2703351 w 5771144"/>
                <a:gd name="connsiteY1017" fmla="*/ 736568 h 770222"/>
                <a:gd name="connsiteX1018" fmla="*/ 2740194 w 5771144"/>
                <a:gd name="connsiteY1018" fmla="*/ 748128 h 770222"/>
                <a:gd name="connsiteX1019" fmla="*/ 2793661 w 5771144"/>
                <a:gd name="connsiteY1019" fmla="*/ 748846 h 770222"/>
                <a:gd name="connsiteX1020" fmla="*/ 2793661 w 5771144"/>
                <a:gd name="connsiteY1020" fmla="*/ 596011 h 770222"/>
                <a:gd name="connsiteX1021" fmla="*/ 2791857 w 5771144"/>
                <a:gd name="connsiteY1021" fmla="*/ 517603 h 770222"/>
                <a:gd name="connsiteX1022" fmla="*/ 2781393 w 5771144"/>
                <a:gd name="connsiteY1022" fmla="*/ 497735 h 770222"/>
                <a:gd name="connsiteX1023" fmla="*/ 2770547 w 5771144"/>
                <a:gd name="connsiteY1023" fmla="*/ 496296 h 770222"/>
                <a:gd name="connsiteX1024" fmla="*/ 2767677 w 5771144"/>
                <a:gd name="connsiteY1024" fmla="*/ 494138 h 770222"/>
                <a:gd name="connsiteX1025" fmla="*/ 2773430 w 5771144"/>
                <a:gd name="connsiteY1025" fmla="*/ 491211 h 770222"/>
                <a:gd name="connsiteX1026" fmla="*/ 2808825 w 5771144"/>
                <a:gd name="connsiteY1026" fmla="*/ 492327 h 770222"/>
                <a:gd name="connsiteX1027" fmla="*/ 2853275 w 5771144"/>
                <a:gd name="connsiteY1027" fmla="*/ 491211 h 770222"/>
                <a:gd name="connsiteX1028" fmla="*/ 2859053 w 5771144"/>
                <a:gd name="connsiteY1028" fmla="*/ 494138 h 770222"/>
                <a:gd name="connsiteX1029" fmla="*/ 2856145 w 5771144"/>
                <a:gd name="connsiteY1029" fmla="*/ 496296 h 770222"/>
                <a:gd name="connsiteX1030" fmla="*/ 2839901 w 5771144"/>
                <a:gd name="connsiteY1030" fmla="*/ 497735 h 770222"/>
                <a:gd name="connsiteX1031" fmla="*/ 2825817 w 5771144"/>
                <a:gd name="connsiteY1031" fmla="*/ 517603 h 770222"/>
                <a:gd name="connsiteX1032" fmla="*/ 2824001 w 5771144"/>
                <a:gd name="connsiteY1032" fmla="*/ 596011 h 770222"/>
                <a:gd name="connsiteX1033" fmla="*/ 2415024 w 5771144"/>
                <a:gd name="connsiteY1033" fmla="*/ 632141 h 770222"/>
                <a:gd name="connsiteX1034" fmla="*/ 2577939 w 5771144"/>
                <a:gd name="connsiteY1034" fmla="*/ 486175 h 770222"/>
                <a:gd name="connsiteX1035" fmla="*/ 2642976 w 5771144"/>
                <a:gd name="connsiteY1035" fmla="*/ 494485 h 770222"/>
                <a:gd name="connsiteX1036" fmla="*/ 2652361 w 5771144"/>
                <a:gd name="connsiteY1036" fmla="*/ 504978 h 770222"/>
                <a:gd name="connsiteX1037" fmla="*/ 2660311 w 5771144"/>
                <a:gd name="connsiteY1037" fmla="*/ 551213 h 770222"/>
                <a:gd name="connsiteX1038" fmla="*/ 2657784 w 5771144"/>
                <a:gd name="connsiteY1038" fmla="*/ 556621 h 770222"/>
                <a:gd name="connsiteX1039" fmla="*/ 2654164 w 5771144"/>
                <a:gd name="connsiteY1039" fmla="*/ 551213 h 770222"/>
                <a:gd name="connsiteX1040" fmla="*/ 2640817 w 5771144"/>
                <a:gd name="connsiteY1040" fmla="*/ 520877 h 770222"/>
                <a:gd name="connsiteX1041" fmla="*/ 2577939 w 5771144"/>
                <a:gd name="connsiteY1041" fmla="*/ 502820 h 770222"/>
                <a:gd name="connsiteX1042" fmla="*/ 2447549 w 5771144"/>
                <a:gd name="connsiteY1042" fmla="*/ 635043 h 770222"/>
                <a:gd name="connsiteX1043" fmla="*/ 2563156 w 5771144"/>
                <a:gd name="connsiteY1043" fmla="*/ 755717 h 770222"/>
                <a:gd name="connsiteX1044" fmla="*/ 2650570 w 5771144"/>
                <a:gd name="connsiteY1044" fmla="*/ 698270 h 770222"/>
                <a:gd name="connsiteX1045" fmla="*/ 2653440 w 5771144"/>
                <a:gd name="connsiteY1045" fmla="*/ 690655 h 770222"/>
                <a:gd name="connsiteX1046" fmla="*/ 2657073 w 5771144"/>
                <a:gd name="connsiteY1046" fmla="*/ 713450 h 770222"/>
                <a:gd name="connsiteX1047" fmla="*/ 2659600 w 5771144"/>
                <a:gd name="connsiteY1047" fmla="*/ 755717 h 770222"/>
                <a:gd name="connsiteX1048" fmla="*/ 2654888 w 5771144"/>
                <a:gd name="connsiteY1048" fmla="*/ 759711 h 770222"/>
                <a:gd name="connsiteX1049" fmla="*/ 2565658 w 5771144"/>
                <a:gd name="connsiteY1049" fmla="*/ 769434 h 770222"/>
                <a:gd name="connsiteX1050" fmla="*/ 2415024 w 5771144"/>
                <a:gd name="connsiteY1050" fmla="*/ 632141 h 770222"/>
                <a:gd name="connsiteX1051" fmla="*/ 2224258 w 5771144"/>
                <a:gd name="connsiteY1051" fmla="*/ 596011 h 770222"/>
                <a:gd name="connsiteX1052" fmla="*/ 2222416 w 5771144"/>
                <a:gd name="connsiteY1052" fmla="*/ 517603 h 770222"/>
                <a:gd name="connsiteX1053" fmla="*/ 2211952 w 5771144"/>
                <a:gd name="connsiteY1053" fmla="*/ 497735 h 770222"/>
                <a:gd name="connsiteX1054" fmla="*/ 2201106 w 5771144"/>
                <a:gd name="connsiteY1054" fmla="*/ 496296 h 770222"/>
                <a:gd name="connsiteX1055" fmla="*/ 2198210 w 5771144"/>
                <a:gd name="connsiteY1055" fmla="*/ 494138 h 770222"/>
                <a:gd name="connsiteX1056" fmla="*/ 2204001 w 5771144"/>
                <a:gd name="connsiteY1056" fmla="*/ 491236 h 770222"/>
                <a:gd name="connsiteX1057" fmla="*/ 2238685 w 5771144"/>
                <a:gd name="connsiteY1057" fmla="*/ 492327 h 770222"/>
                <a:gd name="connsiteX1058" fmla="*/ 2283110 w 5771144"/>
                <a:gd name="connsiteY1058" fmla="*/ 491236 h 770222"/>
                <a:gd name="connsiteX1059" fmla="*/ 2288888 w 5771144"/>
                <a:gd name="connsiteY1059" fmla="*/ 494138 h 770222"/>
                <a:gd name="connsiteX1060" fmla="*/ 2286018 w 5771144"/>
                <a:gd name="connsiteY1060" fmla="*/ 496296 h 770222"/>
                <a:gd name="connsiteX1061" fmla="*/ 2269749 w 5771144"/>
                <a:gd name="connsiteY1061" fmla="*/ 497735 h 770222"/>
                <a:gd name="connsiteX1062" fmla="*/ 2255652 w 5771144"/>
                <a:gd name="connsiteY1062" fmla="*/ 517603 h 770222"/>
                <a:gd name="connsiteX1063" fmla="*/ 2253849 w 5771144"/>
                <a:gd name="connsiteY1063" fmla="*/ 596011 h 770222"/>
                <a:gd name="connsiteX1064" fmla="*/ 2253849 w 5771144"/>
                <a:gd name="connsiteY1064" fmla="*/ 744505 h 770222"/>
                <a:gd name="connsiteX1065" fmla="*/ 2256744 w 5771144"/>
                <a:gd name="connsiteY1065" fmla="*/ 751376 h 770222"/>
                <a:gd name="connsiteX1066" fmla="*/ 2272276 w 5771144"/>
                <a:gd name="connsiteY1066" fmla="*/ 753559 h 770222"/>
                <a:gd name="connsiteX1067" fmla="*/ 2321781 w 5771144"/>
                <a:gd name="connsiteY1067" fmla="*/ 735501 h 770222"/>
                <a:gd name="connsiteX1068" fmla="*/ 2342025 w 5771144"/>
                <a:gd name="connsiteY1068" fmla="*/ 679840 h 770222"/>
                <a:gd name="connsiteX1069" fmla="*/ 2279515 w 5771144"/>
                <a:gd name="connsiteY1069" fmla="*/ 620954 h 770222"/>
                <a:gd name="connsiteX1070" fmla="*/ 2269749 w 5771144"/>
                <a:gd name="connsiteY1070" fmla="*/ 617690 h 770222"/>
                <a:gd name="connsiteX1071" fmla="*/ 2273737 w 5771144"/>
                <a:gd name="connsiteY1071" fmla="*/ 615160 h 770222"/>
                <a:gd name="connsiteX1072" fmla="*/ 2281306 w 5771144"/>
                <a:gd name="connsiteY1072" fmla="*/ 614788 h 770222"/>
                <a:gd name="connsiteX1073" fmla="*/ 2370180 w 5771144"/>
                <a:gd name="connsiteY1073" fmla="*/ 700800 h 770222"/>
                <a:gd name="connsiteX1074" fmla="*/ 2352121 w 5771144"/>
                <a:gd name="connsiteY1074" fmla="*/ 743787 h 770222"/>
                <a:gd name="connsiteX1075" fmla="*/ 2284926 w 5771144"/>
                <a:gd name="connsiteY1075" fmla="*/ 764375 h 770222"/>
                <a:gd name="connsiteX1076" fmla="*/ 2239409 w 5771144"/>
                <a:gd name="connsiteY1076" fmla="*/ 763282 h 770222"/>
                <a:gd name="connsiteX1077" fmla="*/ 2198579 w 5771144"/>
                <a:gd name="connsiteY1077" fmla="*/ 764375 h 770222"/>
                <a:gd name="connsiteX1078" fmla="*/ 2192800 w 5771144"/>
                <a:gd name="connsiteY1078" fmla="*/ 761497 h 770222"/>
                <a:gd name="connsiteX1079" fmla="*/ 2195683 w 5771144"/>
                <a:gd name="connsiteY1079" fmla="*/ 759314 h 770222"/>
                <a:gd name="connsiteX1080" fmla="*/ 2207964 w 5771144"/>
                <a:gd name="connsiteY1080" fmla="*/ 758248 h 770222"/>
                <a:gd name="connsiteX1081" fmla="*/ 2223508 w 5771144"/>
                <a:gd name="connsiteY1081" fmla="*/ 737660 h 770222"/>
                <a:gd name="connsiteX1082" fmla="*/ 2224258 w 5771144"/>
                <a:gd name="connsiteY1082" fmla="*/ 659600 h 770222"/>
                <a:gd name="connsiteX1083" fmla="*/ 2034152 w 5771144"/>
                <a:gd name="connsiteY1083" fmla="*/ 746689 h 770222"/>
                <a:gd name="connsiteX1084" fmla="*/ 2036324 w 5771144"/>
                <a:gd name="connsiteY1084" fmla="*/ 749913 h 770222"/>
                <a:gd name="connsiteX1085" fmla="*/ 2078221 w 5771144"/>
                <a:gd name="connsiteY1085" fmla="*/ 748846 h 770222"/>
                <a:gd name="connsiteX1086" fmla="*/ 2110377 w 5771144"/>
                <a:gd name="connsiteY1086" fmla="*/ 736916 h 770222"/>
                <a:gd name="connsiteX1087" fmla="*/ 2113628 w 5771144"/>
                <a:gd name="connsiteY1087" fmla="*/ 723199 h 770222"/>
                <a:gd name="connsiteX1088" fmla="*/ 2116181 w 5771144"/>
                <a:gd name="connsiteY1088" fmla="*/ 719230 h 770222"/>
                <a:gd name="connsiteX1089" fmla="*/ 2119064 w 5771144"/>
                <a:gd name="connsiteY1089" fmla="*/ 722827 h 770222"/>
                <a:gd name="connsiteX1090" fmla="*/ 2120867 w 5771144"/>
                <a:gd name="connsiteY1090" fmla="*/ 746689 h 770222"/>
                <a:gd name="connsiteX1091" fmla="*/ 2123763 w 5771144"/>
                <a:gd name="connsiteY1091" fmla="*/ 763654 h 770222"/>
                <a:gd name="connsiteX1092" fmla="*/ 2121591 w 5771144"/>
                <a:gd name="connsiteY1092" fmla="*/ 767623 h 770222"/>
                <a:gd name="connsiteX1093" fmla="*/ 2116524 w 5771144"/>
                <a:gd name="connsiteY1093" fmla="*/ 765466 h 770222"/>
                <a:gd name="connsiteX1094" fmla="*/ 2100623 w 5771144"/>
                <a:gd name="connsiteY1094" fmla="*/ 764027 h 770222"/>
                <a:gd name="connsiteX1095" fmla="*/ 2018963 w 5771144"/>
                <a:gd name="connsiteY1095" fmla="*/ 763282 h 770222"/>
                <a:gd name="connsiteX1096" fmla="*/ 1978170 w 5771144"/>
                <a:gd name="connsiteY1096" fmla="*/ 764375 h 770222"/>
                <a:gd name="connsiteX1097" fmla="*/ 1972392 w 5771144"/>
                <a:gd name="connsiteY1097" fmla="*/ 761497 h 770222"/>
                <a:gd name="connsiteX1098" fmla="*/ 1975262 w 5771144"/>
                <a:gd name="connsiteY1098" fmla="*/ 759314 h 770222"/>
                <a:gd name="connsiteX1099" fmla="*/ 1987568 w 5771144"/>
                <a:gd name="connsiteY1099" fmla="*/ 758248 h 770222"/>
                <a:gd name="connsiteX1100" fmla="*/ 2002720 w 5771144"/>
                <a:gd name="connsiteY1100" fmla="*/ 741604 h 770222"/>
                <a:gd name="connsiteX1101" fmla="*/ 2003812 w 5771144"/>
                <a:gd name="connsiteY1101" fmla="*/ 659600 h 770222"/>
                <a:gd name="connsiteX1102" fmla="*/ 2003812 w 5771144"/>
                <a:gd name="connsiteY1102" fmla="*/ 596011 h 770222"/>
                <a:gd name="connsiteX1103" fmla="*/ 2001297 w 5771144"/>
                <a:gd name="connsiteY1103" fmla="*/ 513262 h 770222"/>
                <a:gd name="connsiteX1104" fmla="*/ 1991531 w 5771144"/>
                <a:gd name="connsiteY1104" fmla="*/ 497735 h 770222"/>
                <a:gd name="connsiteX1105" fmla="*/ 1980698 w 5771144"/>
                <a:gd name="connsiteY1105" fmla="*/ 496296 h 770222"/>
                <a:gd name="connsiteX1106" fmla="*/ 1977789 w 5771144"/>
                <a:gd name="connsiteY1106" fmla="*/ 494138 h 770222"/>
                <a:gd name="connsiteX1107" fmla="*/ 1983568 w 5771144"/>
                <a:gd name="connsiteY1107" fmla="*/ 491236 h 770222"/>
                <a:gd name="connsiteX1108" fmla="*/ 2018963 w 5771144"/>
                <a:gd name="connsiteY1108" fmla="*/ 492327 h 770222"/>
                <a:gd name="connsiteX1109" fmla="*/ 2108243 w 5771144"/>
                <a:gd name="connsiteY1109" fmla="*/ 490144 h 770222"/>
                <a:gd name="connsiteX1110" fmla="*/ 2127713 w 5771144"/>
                <a:gd name="connsiteY1110" fmla="*/ 499545 h 770222"/>
                <a:gd name="connsiteX1111" fmla="*/ 2132424 w 5771144"/>
                <a:gd name="connsiteY1111" fmla="*/ 534594 h 770222"/>
                <a:gd name="connsiteX1112" fmla="*/ 2130265 w 5771144"/>
                <a:gd name="connsiteY1112" fmla="*/ 540026 h 770222"/>
                <a:gd name="connsiteX1113" fmla="*/ 2127014 w 5771144"/>
                <a:gd name="connsiteY1113" fmla="*/ 534594 h 770222"/>
                <a:gd name="connsiteX1114" fmla="*/ 2110745 w 5771144"/>
                <a:gd name="connsiteY1114" fmla="*/ 508574 h 770222"/>
                <a:gd name="connsiteX1115" fmla="*/ 2076075 w 5771144"/>
                <a:gd name="connsiteY1115" fmla="*/ 504606 h 770222"/>
                <a:gd name="connsiteX1116" fmla="*/ 2034152 w 5771144"/>
                <a:gd name="connsiteY1116" fmla="*/ 534247 h 770222"/>
                <a:gd name="connsiteX1117" fmla="*/ 2034152 w 5771144"/>
                <a:gd name="connsiteY1117" fmla="*/ 627825 h 770222"/>
                <a:gd name="connsiteX1118" fmla="*/ 2036705 w 5771144"/>
                <a:gd name="connsiteY1118" fmla="*/ 630330 h 770222"/>
                <a:gd name="connsiteX1119" fmla="*/ 2088343 w 5771144"/>
                <a:gd name="connsiteY1119" fmla="*/ 628545 h 770222"/>
                <a:gd name="connsiteX1120" fmla="*/ 2107151 w 5771144"/>
                <a:gd name="connsiteY1120" fmla="*/ 615879 h 770222"/>
                <a:gd name="connsiteX1121" fmla="*/ 2108586 w 5771144"/>
                <a:gd name="connsiteY1121" fmla="*/ 603949 h 770222"/>
                <a:gd name="connsiteX1122" fmla="*/ 2111114 w 5771144"/>
                <a:gd name="connsiteY1122" fmla="*/ 600723 h 770222"/>
                <a:gd name="connsiteX1123" fmla="*/ 2113628 w 5771144"/>
                <a:gd name="connsiteY1123" fmla="*/ 607569 h 770222"/>
                <a:gd name="connsiteX1124" fmla="*/ 2117972 w 5771144"/>
                <a:gd name="connsiteY1124" fmla="*/ 650942 h 770222"/>
                <a:gd name="connsiteX1125" fmla="*/ 2116181 w 5771144"/>
                <a:gd name="connsiteY1125" fmla="*/ 653845 h 770222"/>
                <a:gd name="connsiteX1126" fmla="*/ 2110745 w 5771144"/>
                <a:gd name="connsiteY1126" fmla="*/ 649133 h 770222"/>
                <a:gd name="connsiteX1127" fmla="*/ 2093766 w 5771144"/>
                <a:gd name="connsiteY1127" fmla="*/ 644072 h 770222"/>
                <a:gd name="connsiteX1128" fmla="*/ 2036324 w 5771144"/>
                <a:gd name="connsiteY1128" fmla="*/ 643327 h 770222"/>
                <a:gd name="connsiteX1129" fmla="*/ 2034152 w 5771144"/>
                <a:gd name="connsiteY1129" fmla="*/ 646974 h 770222"/>
                <a:gd name="connsiteX1130" fmla="*/ 1831079 w 5771144"/>
                <a:gd name="connsiteY1130" fmla="*/ 748846 h 770222"/>
                <a:gd name="connsiteX1131" fmla="*/ 1876596 w 5771144"/>
                <a:gd name="connsiteY1131" fmla="*/ 748128 h 770222"/>
                <a:gd name="connsiteX1132" fmla="*/ 1921046 w 5771144"/>
                <a:gd name="connsiteY1132" fmla="*/ 728258 h 770222"/>
                <a:gd name="connsiteX1133" fmla="*/ 1921389 w 5771144"/>
                <a:gd name="connsiteY1133" fmla="*/ 724290 h 770222"/>
                <a:gd name="connsiteX1134" fmla="*/ 1924285 w 5771144"/>
                <a:gd name="connsiteY1134" fmla="*/ 718139 h 770222"/>
                <a:gd name="connsiteX1135" fmla="*/ 1926825 w 5771144"/>
                <a:gd name="connsiteY1135" fmla="*/ 722827 h 770222"/>
                <a:gd name="connsiteX1136" fmla="*/ 1927891 w 5771144"/>
                <a:gd name="connsiteY1136" fmla="*/ 762589 h 770222"/>
                <a:gd name="connsiteX1137" fmla="*/ 1926101 w 5771144"/>
                <a:gd name="connsiteY1137" fmla="*/ 766930 h 770222"/>
                <a:gd name="connsiteX1138" fmla="*/ 1890338 w 5771144"/>
                <a:gd name="connsiteY1138" fmla="*/ 763282 h 770222"/>
                <a:gd name="connsiteX1139" fmla="*/ 1754854 w 5771144"/>
                <a:gd name="connsiteY1139" fmla="*/ 763282 h 770222"/>
                <a:gd name="connsiteX1140" fmla="*/ 1726305 w 5771144"/>
                <a:gd name="connsiteY1140" fmla="*/ 765093 h 770222"/>
                <a:gd name="connsiteX1141" fmla="*/ 1710404 w 5771144"/>
                <a:gd name="connsiteY1141" fmla="*/ 769434 h 770222"/>
                <a:gd name="connsiteX1142" fmla="*/ 1706798 w 5771144"/>
                <a:gd name="connsiteY1142" fmla="*/ 762589 h 770222"/>
                <a:gd name="connsiteX1143" fmla="*/ 1698860 w 5771144"/>
                <a:gd name="connsiteY1143" fmla="*/ 725010 h 770222"/>
                <a:gd name="connsiteX1144" fmla="*/ 1700663 w 5771144"/>
                <a:gd name="connsiteY1144" fmla="*/ 721736 h 770222"/>
                <a:gd name="connsiteX1145" fmla="*/ 1704270 w 5771144"/>
                <a:gd name="connsiteY1145" fmla="*/ 725356 h 770222"/>
                <a:gd name="connsiteX1146" fmla="*/ 1710404 w 5771144"/>
                <a:gd name="connsiteY1146" fmla="*/ 736568 h 770222"/>
                <a:gd name="connsiteX1147" fmla="*/ 1747260 w 5771144"/>
                <a:gd name="connsiteY1147" fmla="*/ 748128 h 770222"/>
                <a:gd name="connsiteX1148" fmla="*/ 1800739 w 5771144"/>
                <a:gd name="connsiteY1148" fmla="*/ 748846 h 770222"/>
                <a:gd name="connsiteX1149" fmla="*/ 1800739 w 5771144"/>
                <a:gd name="connsiteY1149" fmla="*/ 596011 h 770222"/>
                <a:gd name="connsiteX1150" fmla="*/ 1798923 w 5771144"/>
                <a:gd name="connsiteY1150" fmla="*/ 517603 h 770222"/>
                <a:gd name="connsiteX1151" fmla="*/ 1788458 w 5771144"/>
                <a:gd name="connsiteY1151" fmla="*/ 497735 h 770222"/>
                <a:gd name="connsiteX1152" fmla="*/ 1777613 w 5771144"/>
                <a:gd name="connsiteY1152" fmla="*/ 496296 h 770222"/>
                <a:gd name="connsiteX1153" fmla="*/ 1774717 w 5771144"/>
                <a:gd name="connsiteY1153" fmla="*/ 494138 h 770222"/>
                <a:gd name="connsiteX1154" fmla="*/ 1780496 w 5771144"/>
                <a:gd name="connsiteY1154" fmla="*/ 491211 h 770222"/>
                <a:gd name="connsiteX1155" fmla="*/ 1815890 w 5771144"/>
                <a:gd name="connsiteY1155" fmla="*/ 492327 h 770222"/>
                <a:gd name="connsiteX1156" fmla="*/ 1860340 w 5771144"/>
                <a:gd name="connsiteY1156" fmla="*/ 491211 h 770222"/>
                <a:gd name="connsiteX1157" fmla="*/ 1866119 w 5771144"/>
                <a:gd name="connsiteY1157" fmla="*/ 494138 h 770222"/>
                <a:gd name="connsiteX1158" fmla="*/ 1863248 w 5771144"/>
                <a:gd name="connsiteY1158" fmla="*/ 496296 h 770222"/>
                <a:gd name="connsiteX1159" fmla="*/ 1846980 w 5771144"/>
                <a:gd name="connsiteY1159" fmla="*/ 497735 h 770222"/>
                <a:gd name="connsiteX1160" fmla="*/ 1832883 w 5771144"/>
                <a:gd name="connsiteY1160" fmla="*/ 517603 h 770222"/>
                <a:gd name="connsiteX1161" fmla="*/ 1831079 w 5771144"/>
                <a:gd name="connsiteY1161" fmla="*/ 596011 h 770222"/>
                <a:gd name="connsiteX1162" fmla="*/ 1409364 w 5771144"/>
                <a:gd name="connsiteY1162" fmla="*/ 632141 h 770222"/>
                <a:gd name="connsiteX1163" fmla="*/ 1572292 w 5771144"/>
                <a:gd name="connsiteY1163" fmla="*/ 486175 h 770222"/>
                <a:gd name="connsiteX1164" fmla="*/ 1637329 w 5771144"/>
                <a:gd name="connsiteY1164" fmla="*/ 494485 h 770222"/>
                <a:gd name="connsiteX1165" fmla="*/ 1646727 w 5771144"/>
                <a:gd name="connsiteY1165" fmla="*/ 504978 h 770222"/>
                <a:gd name="connsiteX1166" fmla="*/ 1654677 w 5771144"/>
                <a:gd name="connsiteY1166" fmla="*/ 551213 h 770222"/>
                <a:gd name="connsiteX1167" fmla="*/ 1652150 w 5771144"/>
                <a:gd name="connsiteY1167" fmla="*/ 556621 h 770222"/>
                <a:gd name="connsiteX1168" fmla="*/ 1648543 w 5771144"/>
                <a:gd name="connsiteY1168" fmla="*/ 551213 h 770222"/>
                <a:gd name="connsiteX1169" fmla="*/ 1635170 w 5771144"/>
                <a:gd name="connsiteY1169" fmla="*/ 520877 h 770222"/>
                <a:gd name="connsiteX1170" fmla="*/ 1572292 w 5771144"/>
                <a:gd name="connsiteY1170" fmla="*/ 502820 h 770222"/>
                <a:gd name="connsiteX1171" fmla="*/ 1441889 w 5771144"/>
                <a:gd name="connsiteY1171" fmla="*/ 635043 h 770222"/>
                <a:gd name="connsiteX1172" fmla="*/ 1557497 w 5771144"/>
                <a:gd name="connsiteY1172" fmla="*/ 755717 h 770222"/>
                <a:gd name="connsiteX1173" fmla="*/ 1644911 w 5771144"/>
                <a:gd name="connsiteY1173" fmla="*/ 698270 h 770222"/>
                <a:gd name="connsiteX1174" fmla="*/ 1647819 w 5771144"/>
                <a:gd name="connsiteY1174" fmla="*/ 690655 h 770222"/>
                <a:gd name="connsiteX1175" fmla="*/ 1651438 w 5771144"/>
                <a:gd name="connsiteY1175" fmla="*/ 713450 h 770222"/>
                <a:gd name="connsiteX1176" fmla="*/ 1653940 w 5771144"/>
                <a:gd name="connsiteY1176" fmla="*/ 755717 h 770222"/>
                <a:gd name="connsiteX1177" fmla="*/ 1649254 w 5771144"/>
                <a:gd name="connsiteY1177" fmla="*/ 759711 h 770222"/>
                <a:gd name="connsiteX1178" fmla="*/ 1560011 w 5771144"/>
                <a:gd name="connsiteY1178" fmla="*/ 769434 h 770222"/>
                <a:gd name="connsiteX1179" fmla="*/ 1409364 w 5771144"/>
                <a:gd name="connsiteY1179" fmla="*/ 632141 h 770222"/>
                <a:gd name="connsiteX1180" fmla="*/ 1116363 w 5771144"/>
                <a:gd name="connsiteY1180" fmla="*/ 493394 h 770222"/>
                <a:gd name="connsiteX1181" fmla="*/ 1125037 w 5771144"/>
                <a:gd name="connsiteY1181" fmla="*/ 487638 h 770222"/>
                <a:gd name="connsiteX1182" fmla="*/ 1129368 w 5771144"/>
                <a:gd name="connsiteY1182" fmla="*/ 493394 h 770222"/>
                <a:gd name="connsiteX1183" fmla="*/ 1159340 w 5771144"/>
                <a:gd name="connsiteY1183" fmla="*/ 532064 h 770222"/>
                <a:gd name="connsiteX1184" fmla="*/ 1299192 w 5771144"/>
                <a:gd name="connsiteY1184" fmla="*/ 702958 h 770222"/>
                <a:gd name="connsiteX1185" fmla="*/ 1304221 w 5771144"/>
                <a:gd name="connsiteY1185" fmla="*/ 700453 h 770222"/>
                <a:gd name="connsiteX1186" fmla="*/ 1304221 w 5771144"/>
                <a:gd name="connsiteY1186" fmla="*/ 596011 h 770222"/>
                <a:gd name="connsiteX1187" fmla="*/ 1302418 w 5771144"/>
                <a:gd name="connsiteY1187" fmla="*/ 517603 h 770222"/>
                <a:gd name="connsiteX1188" fmla="*/ 1291940 w 5771144"/>
                <a:gd name="connsiteY1188" fmla="*/ 497735 h 770222"/>
                <a:gd name="connsiteX1189" fmla="*/ 1281107 w 5771144"/>
                <a:gd name="connsiteY1189" fmla="*/ 496296 h 770222"/>
                <a:gd name="connsiteX1190" fmla="*/ 1278225 w 5771144"/>
                <a:gd name="connsiteY1190" fmla="*/ 494138 h 770222"/>
                <a:gd name="connsiteX1191" fmla="*/ 1284003 w 5771144"/>
                <a:gd name="connsiteY1191" fmla="*/ 491236 h 770222"/>
                <a:gd name="connsiteX1192" fmla="*/ 1319398 w 5771144"/>
                <a:gd name="connsiteY1192" fmla="*/ 492327 h 770222"/>
                <a:gd name="connsiteX1193" fmla="*/ 1363835 w 5771144"/>
                <a:gd name="connsiteY1193" fmla="*/ 491236 h 770222"/>
                <a:gd name="connsiteX1194" fmla="*/ 1369613 w 5771144"/>
                <a:gd name="connsiteY1194" fmla="*/ 494138 h 770222"/>
                <a:gd name="connsiteX1195" fmla="*/ 1366731 w 5771144"/>
                <a:gd name="connsiteY1195" fmla="*/ 496296 h 770222"/>
                <a:gd name="connsiteX1196" fmla="*/ 1350462 w 5771144"/>
                <a:gd name="connsiteY1196" fmla="*/ 497735 h 770222"/>
                <a:gd name="connsiteX1197" fmla="*/ 1336377 w 5771144"/>
                <a:gd name="connsiteY1197" fmla="*/ 517603 h 770222"/>
                <a:gd name="connsiteX1198" fmla="*/ 1334587 w 5771144"/>
                <a:gd name="connsiteY1198" fmla="*/ 596011 h 770222"/>
                <a:gd name="connsiteX1199" fmla="*/ 1334587 w 5771144"/>
                <a:gd name="connsiteY1199" fmla="*/ 659600 h 770222"/>
                <a:gd name="connsiteX1200" fmla="*/ 1334587 w 5771144"/>
                <a:gd name="connsiteY1200" fmla="*/ 759314 h 770222"/>
                <a:gd name="connsiteX1201" fmla="*/ 1325913 w 5771144"/>
                <a:gd name="connsiteY1201" fmla="*/ 765093 h 770222"/>
                <a:gd name="connsiteX1202" fmla="*/ 1149967 w 5771144"/>
                <a:gd name="connsiteY1202" fmla="*/ 549402 h 770222"/>
                <a:gd name="connsiteX1203" fmla="*/ 1146716 w 5771144"/>
                <a:gd name="connsiteY1203" fmla="*/ 550841 h 770222"/>
                <a:gd name="connsiteX1204" fmla="*/ 1147427 w 5771144"/>
                <a:gd name="connsiteY1204" fmla="*/ 737660 h 770222"/>
                <a:gd name="connsiteX1205" fmla="*/ 1160813 w 5771144"/>
                <a:gd name="connsiteY1205" fmla="*/ 758248 h 770222"/>
                <a:gd name="connsiteX1206" fmla="*/ 1169830 w 5771144"/>
                <a:gd name="connsiteY1206" fmla="*/ 759314 h 770222"/>
                <a:gd name="connsiteX1207" fmla="*/ 1172726 w 5771144"/>
                <a:gd name="connsiteY1207" fmla="*/ 761497 h 770222"/>
                <a:gd name="connsiteX1208" fmla="*/ 1166960 w 5771144"/>
                <a:gd name="connsiteY1208" fmla="*/ 764375 h 770222"/>
                <a:gd name="connsiteX1209" fmla="*/ 1131552 w 5771144"/>
                <a:gd name="connsiteY1209" fmla="*/ 763282 h 770222"/>
                <a:gd name="connsiteX1210" fmla="*/ 1090709 w 5771144"/>
                <a:gd name="connsiteY1210" fmla="*/ 764375 h 770222"/>
                <a:gd name="connsiteX1211" fmla="*/ 1084931 w 5771144"/>
                <a:gd name="connsiteY1211" fmla="*/ 761497 h 770222"/>
                <a:gd name="connsiteX1212" fmla="*/ 1087826 w 5771144"/>
                <a:gd name="connsiteY1212" fmla="*/ 759314 h 770222"/>
                <a:gd name="connsiteX1213" fmla="*/ 1100107 w 5771144"/>
                <a:gd name="connsiteY1213" fmla="*/ 758248 h 770222"/>
                <a:gd name="connsiteX1214" fmla="*/ 1115639 w 5771144"/>
                <a:gd name="connsiteY1214" fmla="*/ 737660 h 770222"/>
                <a:gd name="connsiteX1215" fmla="*/ 1116363 w 5771144"/>
                <a:gd name="connsiteY1215" fmla="*/ 659600 h 770222"/>
                <a:gd name="connsiteX1216" fmla="*/ 987687 w 5771144"/>
                <a:gd name="connsiteY1216" fmla="*/ 659600 h 770222"/>
                <a:gd name="connsiteX1217" fmla="*/ 988411 w 5771144"/>
                <a:gd name="connsiteY1217" fmla="*/ 737660 h 770222"/>
                <a:gd name="connsiteX1218" fmla="*/ 1001784 w 5771144"/>
                <a:gd name="connsiteY1218" fmla="*/ 758248 h 770222"/>
                <a:gd name="connsiteX1219" fmla="*/ 1010814 w 5771144"/>
                <a:gd name="connsiteY1219" fmla="*/ 759314 h 770222"/>
                <a:gd name="connsiteX1220" fmla="*/ 1013709 w 5771144"/>
                <a:gd name="connsiteY1220" fmla="*/ 761497 h 770222"/>
                <a:gd name="connsiteX1221" fmla="*/ 1007918 w 5771144"/>
                <a:gd name="connsiteY1221" fmla="*/ 764375 h 770222"/>
                <a:gd name="connsiteX1222" fmla="*/ 972511 w 5771144"/>
                <a:gd name="connsiteY1222" fmla="*/ 763282 h 770222"/>
                <a:gd name="connsiteX1223" fmla="*/ 931706 w 5771144"/>
                <a:gd name="connsiteY1223" fmla="*/ 764375 h 770222"/>
                <a:gd name="connsiteX1224" fmla="*/ 925902 w 5771144"/>
                <a:gd name="connsiteY1224" fmla="*/ 761497 h 770222"/>
                <a:gd name="connsiteX1225" fmla="*/ 928810 w 5771144"/>
                <a:gd name="connsiteY1225" fmla="*/ 759314 h 770222"/>
                <a:gd name="connsiteX1226" fmla="*/ 941078 w 5771144"/>
                <a:gd name="connsiteY1226" fmla="*/ 758248 h 770222"/>
                <a:gd name="connsiteX1227" fmla="*/ 956623 w 5771144"/>
                <a:gd name="connsiteY1227" fmla="*/ 737660 h 770222"/>
                <a:gd name="connsiteX1228" fmla="*/ 957334 w 5771144"/>
                <a:gd name="connsiteY1228" fmla="*/ 655631 h 770222"/>
                <a:gd name="connsiteX1229" fmla="*/ 957334 w 5771144"/>
                <a:gd name="connsiteY1229" fmla="*/ 648040 h 770222"/>
                <a:gd name="connsiteX1230" fmla="*/ 955175 w 5771144"/>
                <a:gd name="connsiteY1230" fmla="*/ 645883 h 770222"/>
                <a:gd name="connsiteX1231" fmla="*/ 801988 w 5771144"/>
                <a:gd name="connsiteY1231" fmla="*/ 645883 h 770222"/>
                <a:gd name="connsiteX1232" fmla="*/ 799817 w 5771144"/>
                <a:gd name="connsiteY1232" fmla="*/ 648040 h 770222"/>
                <a:gd name="connsiteX1233" fmla="*/ 799817 w 5771144"/>
                <a:gd name="connsiteY1233" fmla="*/ 655631 h 770222"/>
                <a:gd name="connsiteX1234" fmla="*/ 800553 w 5771144"/>
                <a:gd name="connsiteY1234" fmla="*/ 737660 h 770222"/>
                <a:gd name="connsiteX1235" fmla="*/ 813914 w 5771144"/>
                <a:gd name="connsiteY1235" fmla="*/ 758248 h 770222"/>
                <a:gd name="connsiteX1236" fmla="*/ 822969 w 5771144"/>
                <a:gd name="connsiteY1236" fmla="*/ 759314 h 770222"/>
                <a:gd name="connsiteX1237" fmla="*/ 825839 w 5771144"/>
                <a:gd name="connsiteY1237" fmla="*/ 761497 h 770222"/>
                <a:gd name="connsiteX1238" fmla="*/ 820060 w 5771144"/>
                <a:gd name="connsiteY1238" fmla="*/ 764375 h 770222"/>
                <a:gd name="connsiteX1239" fmla="*/ 784640 w 5771144"/>
                <a:gd name="connsiteY1239" fmla="*/ 763282 h 770222"/>
                <a:gd name="connsiteX1240" fmla="*/ 743835 w 5771144"/>
                <a:gd name="connsiteY1240" fmla="*/ 764375 h 770222"/>
                <a:gd name="connsiteX1241" fmla="*/ 738044 w 5771144"/>
                <a:gd name="connsiteY1241" fmla="*/ 761497 h 770222"/>
                <a:gd name="connsiteX1242" fmla="*/ 740940 w 5771144"/>
                <a:gd name="connsiteY1242" fmla="*/ 759314 h 770222"/>
                <a:gd name="connsiteX1243" fmla="*/ 753220 w 5771144"/>
                <a:gd name="connsiteY1243" fmla="*/ 758248 h 770222"/>
                <a:gd name="connsiteX1244" fmla="*/ 768765 w 5771144"/>
                <a:gd name="connsiteY1244" fmla="*/ 737660 h 770222"/>
                <a:gd name="connsiteX1245" fmla="*/ 769489 w 5771144"/>
                <a:gd name="connsiteY1245" fmla="*/ 659600 h 770222"/>
                <a:gd name="connsiteX1246" fmla="*/ 769489 w 5771144"/>
                <a:gd name="connsiteY1246" fmla="*/ 596011 h 770222"/>
                <a:gd name="connsiteX1247" fmla="*/ 767673 w 5771144"/>
                <a:gd name="connsiteY1247" fmla="*/ 517603 h 770222"/>
                <a:gd name="connsiteX1248" fmla="*/ 757195 w 5771144"/>
                <a:gd name="connsiteY1248" fmla="*/ 497735 h 770222"/>
                <a:gd name="connsiteX1249" fmla="*/ 746362 w 5771144"/>
                <a:gd name="connsiteY1249" fmla="*/ 496296 h 770222"/>
                <a:gd name="connsiteX1250" fmla="*/ 743467 w 5771144"/>
                <a:gd name="connsiteY1250" fmla="*/ 494138 h 770222"/>
                <a:gd name="connsiteX1251" fmla="*/ 749245 w 5771144"/>
                <a:gd name="connsiteY1251" fmla="*/ 491211 h 770222"/>
                <a:gd name="connsiteX1252" fmla="*/ 784640 w 5771144"/>
                <a:gd name="connsiteY1252" fmla="*/ 492327 h 770222"/>
                <a:gd name="connsiteX1253" fmla="*/ 829090 w 5771144"/>
                <a:gd name="connsiteY1253" fmla="*/ 491211 h 770222"/>
                <a:gd name="connsiteX1254" fmla="*/ 834868 w 5771144"/>
                <a:gd name="connsiteY1254" fmla="*/ 494138 h 770222"/>
                <a:gd name="connsiteX1255" fmla="*/ 831998 w 5771144"/>
                <a:gd name="connsiteY1255" fmla="*/ 496296 h 770222"/>
                <a:gd name="connsiteX1256" fmla="*/ 815730 w 5771144"/>
                <a:gd name="connsiteY1256" fmla="*/ 497735 h 770222"/>
                <a:gd name="connsiteX1257" fmla="*/ 801633 w 5771144"/>
                <a:gd name="connsiteY1257" fmla="*/ 517603 h 770222"/>
                <a:gd name="connsiteX1258" fmla="*/ 799817 w 5771144"/>
                <a:gd name="connsiteY1258" fmla="*/ 596011 h 770222"/>
                <a:gd name="connsiteX1259" fmla="*/ 799817 w 5771144"/>
                <a:gd name="connsiteY1259" fmla="*/ 629984 h 770222"/>
                <a:gd name="connsiteX1260" fmla="*/ 801988 w 5771144"/>
                <a:gd name="connsiteY1260" fmla="*/ 632141 h 770222"/>
                <a:gd name="connsiteX1261" fmla="*/ 955175 w 5771144"/>
                <a:gd name="connsiteY1261" fmla="*/ 632141 h 770222"/>
                <a:gd name="connsiteX1262" fmla="*/ 957334 w 5771144"/>
                <a:gd name="connsiteY1262" fmla="*/ 629984 h 770222"/>
                <a:gd name="connsiteX1263" fmla="*/ 957334 w 5771144"/>
                <a:gd name="connsiteY1263" fmla="*/ 596011 h 770222"/>
                <a:gd name="connsiteX1264" fmla="*/ 955531 w 5771144"/>
                <a:gd name="connsiteY1264" fmla="*/ 517603 h 770222"/>
                <a:gd name="connsiteX1265" fmla="*/ 945066 w 5771144"/>
                <a:gd name="connsiteY1265" fmla="*/ 497735 h 770222"/>
                <a:gd name="connsiteX1266" fmla="*/ 934208 w 5771144"/>
                <a:gd name="connsiteY1266" fmla="*/ 496296 h 770222"/>
                <a:gd name="connsiteX1267" fmla="*/ 931337 w 5771144"/>
                <a:gd name="connsiteY1267" fmla="*/ 494138 h 770222"/>
                <a:gd name="connsiteX1268" fmla="*/ 937116 w 5771144"/>
                <a:gd name="connsiteY1268" fmla="*/ 491211 h 770222"/>
                <a:gd name="connsiteX1269" fmla="*/ 972511 w 5771144"/>
                <a:gd name="connsiteY1269" fmla="*/ 492327 h 770222"/>
                <a:gd name="connsiteX1270" fmla="*/ 1016948 w 5771144"/>
                <a:gd name="connsiteY1270" fmla="*/ 491211 h 770222"/>
                <a:gd name="connsiteX1271" fmla="*/ 1022739 w 5771144"/>
                <a:gd name="connsiteY1271" fmla="*/ 494138 h 770222"/>
                <a:gd name="connsiteX1272" fmla="*/ 1019843 w 5771144"/>
                <a:gd name="connsiteY1272" fmla="*/ 496296 h 770222"/>
                <a:gd name="connsiteX1273" fmla="*/ 1003588 w 5771144"/>
                <a:gd name="connsiteY1273" fmla="*/ 497735 h 770222"/>
                <a:gd name="connsiteX1274" fmla="*/ 989503 w 5771144"/>
                <a:gd name="connsiteY1274" fmla="*/ 517603 h 770222"/>
                <a:gd name="connsiteX1275" fmla="*/ 987687 w 5771144"/>
                <a:gd name="connsiteY1275" fmla="*/ 596011 h 770222"/>
                <a:gd name="connsiteX1276" fmla="*/ 422589 w 5771144"/>
                <a:gd name="connsiteY1276" fmla="*/ 493394 h 770222"/>
                <a:gd name="connsiteX1277" fmla="*/ 431276 w 5771144"/>
                <a:gd name="connsiteY1277" fmla="*/ 487638 h 770222"/>
                <a:gd name="connsiteX1278" fmla="*/ 435594 w 5771144"/>
                <a:gd name="connsiteY1278" fmla="*/ 493394 h 770222"/>
                <a:gd name="connsiteX1279" fmla="*/ 465579 w 5771144"/>
                <a:gd name="connsiteY1279" fmla="*/ 532064 h 770222"/>
                <a:gd name="connsiteX1280" fmla="*/ 605405 w 5771144"/>
                <a:gd name="connsiteY1280" fmla="*/ 702958 h 770222"/>
                <a:gd name="connsiteX1281" fmla="*/ 610460 w 5771144"/>
                <a:gd name="connsiteY1281" fmla="*/ 700453 h 770222"/>
                <a:gd name="connsiteX1282" fmla="*/ 610460 w 5771144"/>
                <a:gd name="connsiteY1282" fmla="*/ 596011 h 770222"/>
                <a:gd name="connsiteX1283" fmla="*/ 608657 w 5771144"/>
                <a:gd name="connsiteY1283" fmla="*/ 517603 h 770222"/>
                <a:gd name="connsiteX1284" fmla="*/ 598154 w 5771144"/>
                <a:gd name="connsiteY1284" fmla="*/ 497735 h 770222"/>
                <a:gd name="connsiteX1285" fmla="*/ 587333 w 5771144"/>
                <a:gd name="connsiteY1285" fmla="*/ 496296 h 770222"/>
                <a:gd name="connsiteX1286" fmla="*/ 584438 w 5771144"/>
                <a:gd name="connsiteY1286" fmla="*/ 494138 h 770222"/>
                <a:gd name="connsiteX1287" fmla="*/ 590216 w 5771144"/>
                <a:gd name="connsiteY1287" fmla="*/ 491236 h 770222"/>
                <a:gd name="connsiteX1288" fmla="*/ 625636 w 5771144"/>
                <a:gd name="connsiteY1288" fmla="*/ 492327 h 770222"/>
                <a:gd name="connsiteX1289" fmla="*/ 670074 w 5771144"/>
                <a:gd name="connsiteY1289" fmla="*/ 491236 h 770222"/>
                <a:gd name="connsiteX1290" fmla="*/ 675852 w 5771144"/>
                <a:gd name="connsiteY1290" fmla="*/ 494138 h 770222"/>
                <a:gd name="connsiteX1291" fmla="*/ 672957 w 5771144"/>
                <a:gd name="connsiteY1291" fmla="*/ 496296 h 770222"/>
                <a:gd name="connsiteX1292" fmla="*/ 656701 w 5771144"/>
                <a:gd name="connsiteY1292" fmla="*/ 497735 h 770222"/>
                <a:gd name="connsiteX1293" fmla="*/ 642604 w 5771144"/>
                <a:gd name="connsiteY1293" fmla="*/ 517603 h 770222"/>
                <a:gd name="connsiteX1294" fmla="*/ 640813 w 5771144"/>
                <a:gd name="connsiteY1294" fmla="*/ 596011 h 770222"/>
                <a:gd name="connsiteX1295" fmla="*/ 640813 w 5771144"/>
                <a:gd name="connsiteY1295" fmla="*/ 659600 h 770222"/>
                <a:gd name="connsiteX1296" fmla="*/ 640813 w 5771144"/>
                <a:gd name="connsiteY1296" fmla="*/ 759314 h 770222"/>
                <a:gd name="connsiteX1297" fmla="*/ 632139 w 5771144"/>
                <a:gd name="connsiteY1297" fmla="*/ 765093 h 770222"/>
                <a:gd name="connsiteX1298" fmla="*/ 456206 w 5771144"/>
                <a:gd name="connsiteY1298" fmla="*/ 549402 h 770222"/>
                <a:gd name="connsiteX1299" fmla="*/ 452942 w 5771144"/>
                <a:gd name="connsiteY1299" fmla="*/ 550841 h 770222"/>
                <a:gd name="connsiteX1300" fmla="*/ 453679 w 5771144"/>
                <a:gd name="connsiteY1300" fmla="*/ 737660 h 770222"/>
                <a:gd name="connsiteX1301" fmla="*/ 467039 w 5771144"/>
                <a:gd name="connsiteY1301" fmla="*/ 758248 h 770222"/>
                <a:gd name="connsiteX1302" fmla="*/ 476069 w 5771144"/>
                <a:gd name="connsiteY1302" fmla="*/ 759314 h 770222"/>
                <a:gd name="connsiteX1303" fmla="*/ 478952 w 5771144"/>
                <a:gd name="connsiteY1303" fmla="*/ 761497 h 770222"/>
                <a:gd name="connsiteX1304" fmla="*/ 473186 w 5771144"/>
                <a:gd name="connsiteY1304" fmla="*/ 764375 h 770222"/>
                <a:gd name="connsiteX1305" fmla="*/ 437778 w 5771144"/>
                <a:gd name="connsiteY1305" fmla="*/ 763282 h 770222"/>
                <a:gd name="connsiteX1306" fmla="*/ 396948 w 5771144"/>
                <a:gd name="connsiteY1306" fmla="*/ 764375 h 770222"/>
                <a:gd name="connsiteX1307" fmla="*/ 391170 w 5771144"/>
                <a:gd name="connsiteY1307" fmla="*/ 761497 h 770222"/>
                <a:gd name="connsiteX1308" fmla="*/ 394040 w 5771144"/>
                <a:gd name="connsiteY1308" fmla="*/ 759314 h 770222"/>
                <a:gd name="connsiteX1309" fmla="*/ 406321 w 5771144"/>
                <a:gd name="connsiteY1309" fmla="*/ 758248 h 770222"/>
                <a:gd name="connsiteX1310" fmla="*/ 421878 w 5771144"/>
                <a:gd name="connsiteY1310" fmla="*/ 737660 h 770222"/>
                <a:gd name="connsiteX1311" fmla="*/ 422589 w 5771144"/>
                <a:gd name="connsiteY1311" fmla="*/ 659600 h 770222"/>
                <a:gd name="connsiteX1312" fmla="*/ 311960 w 5771144"/>
                <a:gd name="connsiteY1312" fmla="*/ 537844 h 770222"/>
                <a:gd name="connsiteX1313" fmla="*/ 331480 w 5771144"/>
                <a:gd name="connsiteY1313" fmla="*/ 499545 h 770222"/>
                <a:gd name="connsiteX1314" fmla="*/ 354962 w 5771144"/>
                <a:gd name="connsiteY1314" fmla="*/ 496296 h 770222"/>
                <a:gd name="connsiteX1315" fmla="*/ 357858 w 5771144"/>
                <a:gd name="connsiteY1315" fmla="*/ 494485 h 770222"/>
                <a:gd name="connsiteX1316" fmla="*/ 350288 w 5771144"/>
                <a:gd name="connsiteY1316" fmla="*/ 491236 h 770222"/>
                <a:gd name="connsiteX1317" fmla="*/ 313433 w 5771144"/>
                <a:gd name="connsiteY1317" fmla="*/ 491236 h 770222"/>
                <a:gd name="connsiteX1318" fmla="*/ 289938 w 5771144"/>
                <a:gd name="connsiteY1318" fmla="*/ 491236 h 770222"/>
                <a:gd name="connsiteX1319" fmla="*/ 278750 w 5771144"/>
                <a:gd name="connsiteY1319" fmla="*/ 495576 h 770222"/>
                <a:gd name="connsiteX1320" fmla="*/ 283080 w 5771144"/>
                <a:gd name="connsiteY1320" fmla="*/ 498131 h 770222"/>
                <a:gd name="connsiteX1321" fmla="*/ 283817 w 5771144"/>
                <a:gd name="connsiteY1321" fmla="*/ 512543 h 770222"/>
                <a:gd name="connsiteX1322" fmla="*/ 266456 w 5771144"/>
                <a:gd name="connsiteY1322" fmla="*/ 698989 h 770222"/>
                <a:gd name="connsiteX1323" fmla="*/ 265364 w 5771144"/>
                <a:gd name="connsiteY1323" fmla="*/ 698989 h 770222"/>
                <a:gd name="connsiteX1324" fmla="*/ 176858 w 5771144"/>
                <a:gd name="connsiteY1324" fmla="*/ 511104 h 770222"/>
                <a:gd name="connsiteX1325" fmla="*/ 164945 w 5771144"/>
                <a:gd name="connsiteY1325" fmla="*/ 491979 h 770222"/>
                <a:gd name="connsiteX1326" fmla="*/ 153744 w 5771144"/>
                <a:gd name="connsiteY1326" fmla="*/ 508574 h 770222"/>
                <a:gd name="connsiteX1327" fmla="*/ 111466 w 5771144"/>
                <a:gd name="connsiteY1327" fmla="*/ 592413 h 770222"/>
                <a:gd name="connsiteX1328" fmla="*/ 63764 w 5771144"/>
                <a:gd name="connsiteY1328" fmla="*/ 695368 h 770222"/>
                <a:gd name="connsiteX1329" fmla="*/ 62329 w 5771144"/>
                <a:gd name="connsiteY1329" fmla="*/ 695368 h 770222"/>
                <a:gd name="connsiteX1330" fmla="*/ 47877 w 5771144"/>
                <a:gd name="connsiteY1330" fmla="*/ 527723 h 770222"/>
                <a:gd name="connsiteX1331" fmla="*/ 47521 w 5771144"/>
                <a:gd name="connsiteY1331" fmla="*/ 509293 h 770222"/>
                <a:gd name="connsiteX1332" fmla="*/ 56906 w 5771144"/>
                <a:gd name="connsiteY1332" fmla="*/ 498131 h 770222"/>
                <a:gd name="connsiteX1333" fmla="*/ 70648 w 5771144"/>
                <a:gd name="connsiteY1333" fmla="*/ 496296 h 770222"/>
                <a:gd name="connsiteX1334" fmla="*/ 73543 w 5771144"/>
                <a:gd name="connsiteY1334" fmla="*/ 494485 h 770222"/>
                <a:gd name="connsiteX1335" fmla="*/ 67028 w 5771144"/>
                <a:gd name="connsiteY1335" fmla="*/ 491236 h 770222"/>
                <a:gd name="connsiteX1336" fmla="*/ 33437 w 5771144"/>
                <a:gd name="connsiteY1336" fmla="*/ 492327 h 770222"/>
                <a:gd name="connsiteX1337" fmla="*/ 3097 w 5771144"/>
                <a:gd name="connsiteY1337" fmla="*/ 491236 h 770222"/>
                <a:gd name="connsiteX1338" fmla="*/ -3050 w 5771144"/>
                <a:gd name="connsiteY1338" fmla="*/ 494485 h 770222"/>
                <a:gd name="connsiteX1339" fmla="*/ 557 w 5771144"/>
                <a:gd name="connsiteY1339" fmla="*/ 496296 h 770222"/>
                <a:gd name="connsiteX1340" fmla="*/ 11402 w 5771144"/>
                <a:gd name="connsiteY1340" fmla="*/ 497363 h 770222"/>
                <a:gd name="connsiteX1341" fmla="*/ 25842 w 5771144"/>
                <a:gd name="connsiteY1341" fmla="*/ 527377 h 770222"/>
                <a:gd name="connsiteX1342" fmla="*/ 51852 w 5771144"/>
                <a:gd name="connsiteY1342" fmla="*/ 762936 h 770222"/>
                <a:gd name="connsiteX1343" fmla="*/ 55827 w 5771144"/>
                <a:gd name="connsiteY1343" fmla="*/ 769434 h 770222"/>
                <a:gd name="connsiteX1344" fmla="*/ 61263 w 5771144"/>
                <a:gd name="connsiteY1344" fmla="*/ 764027 h 770222"/>
                <a:gd name="connsiteX1345" fmla="*/ 171803 w 5771144"/>
                <a:gd name="connsiteY1345" fmla="*/ 536752 h 770222"/>
                <a:gd name="connsiteX1346" fmla="*/ 278013 w 5771144"/>
                <a:gd name="connsiteY1346" fmla="*/ 763654 h 770222"/>
                <a:gd name="connsiteX1347" fmla="*/ 283423 w 5771144"/>
                <a:gd name="connsiteY1347" fmla="*/ 769434 h 770222"/>
                <a:gd name="connsiteX1348" fmla="*/ 287779 w 5771144"/>
                <a:gd name="connsiteY1348" fmla="*/ 759711 h 770222"/>
                <a:gd name="connsiteX1349" fmla="*/ 311960 w 5771144"/>
                <a:gd name="connsiteY1349" fmla="*/ 537844 h 77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</a:cxnLst>
              <a:rect l="l" t="t" r="r" b="b"/>
              <a:pathLst>
                <a:path w="5771144" h="770222">
                  <a:moveTo>
                    <a:pt x="2934885" y="366473"/>
                  </a:moveTo>
                  <a:cubicBezTo>
                    <a:pt x="2938123" y="371112"/>
                    <a:pt x="2939177" y="374981"/>
                    <a:pt x="2936218" y="376222"/>
                  </a:cubicBezTo>
                  <a:cubicBezTo>
                    <a:pt x="2933564" y="377313"/>
                    <a:pt x="2931557" y="374709"/>
                    <a:pt x="2926172" y="369252"/>
                  </a:cubicBezTo>
                  <a:cubicBezTo>
                    <a:pt x="2911263" y="354121"/>
                    <a:pt x="2895883" y="351119"/>
                    <a:pt x="2889190" y="351119"/>
                  </a:cubicBezTo>
                  <a:cubicBezTo>
                    <a:pt x="2885151" y="351119"/>
                    <a:pt x="2865035" y="350475"/>
                    <a:pt x="2862380" y="374634"/>
                  </a:cubicBezTo>
                  <a:cubicBezTo>
                    <a:pt x="2861364" y="384670"/>
                    <a:pt x="2864387" y="391714"/>
                    <a:pt x="2857339" y="391714"/>
                  </a:cubicBezTo>
                  <a:cubicBezTo>
                    <a:pt x="2847242" y="391714"/>
                    <a:pt x="2839508" y="376123"/>
                    <a:pt x="2839508" y="366746"/>
                  </a:cubicBezTo>
                  <a:cubicBezTo>
                    <a:pt x="2839508" y="353327"/>
                    <a:pt x="2853668" y="339189"/>
                    <a:pt x="2882142" y="339064"/>
                  </a:cubicBezTo>
                  <a:cubicBezTo>
                    <a:pt x="2902334" y="338941"/>
                    <a:pt x="2923823" y="350796"/>
                    <a:pt x="2934885" y="366473"/>
                  </a:cubicBezTo>
                  <a:close/>
                  <a:moveTo>
                    <a:pt x="1713148" y="366473"/>
                  </a:moveTo>
                  <a:cubicBezTo>
                    <a:pt x="1716399" y="371112"/>
                    <a:pt x="1717415" y="374981"/>
                    <a:pt x="1714494" y="376222"/>
                  </a:cubicBezTo>
                  <a:cubicBezTo>
                    <a:pt x="1711839" y="377313"/>
                    <a:pt x="1709833" y="374709"/>
                    <a:pt x="1704423" y="369252"/>
                  </a:cubicBezTo>
                  <a:cubicBezTo>
                    <a:pt x="1689538" y="354121"/>
                    <a:pt x="1674121" y="351119"/>
                    <a:pt x="1667428" y="351119"/>
                  </a:cubicBezTo>
                  <a:cubicBezTo>
                    <a:pt x="1663402" y="351119"/>
                    <a:pt x="1643272" y="350475"/>
                    <a:pt x="1640605" y="374634"/>
                  </a:cubicBezTo>
                  <a:cubicBezTo>
                    <a:pt x="1639589" y="384670"/>
                    <a:pt x="1642612" y="391714"/>
                    <a:pt x="1635576" y="391714"/>
                  </a:cubicBezTo>
                  <a:cubicBezTo>
                    <a:pt x="1625518" y="391714"/>
                    <a:pt x="1617771" y="376123"/>
                    <a:pt x="1617771" y="366746"/>
                  </a:cubicBezTo>
                  <a:cubicBezTo>
                    <a:pt x="1617771" y="353327"/>
                    <a:pt x="1631906" y="339189"/>
                    <a:pt x="1660392" y="339064"/>
                  </a:cubicBezTo>
                  <a:cubicBezTo>
                    <a:pt x="1680636" y="338941"/>
                    <a:pt x="1702111" y="350796"/>
                    <a:pt x="1713148" y="366473"/>
                  </a:cubicBezTo>
                  <a:close/>
                  <a:moveTo>
                    <a:pt x="5514680" y="34290"/>
                  </a:moveTo>
                  <a:cubicBezTo>
                    <a:pt x="5512902" y="22334"/>
                    <a:pt x="5518706" y="20896"/>
                    <a:pt x="5523417" y="28510"/>
                  </a:cubicBezTo>
                  <a:lnTo>
                    <a:pt x="5527736" y="34290"/>
                  </a:lnTo>
                  <a:lnTo>
                    <a:pt x="5557720" y="72911"/>
                  </a:lnTo>
                  <a:cubicBezTo>
                    <a:pt x="5602538" y="131524"/>
                    <a:pt x="5649922" y="188228"/>
                    <a:pt x="5697649" y="243913"/>
                  </a:cubicBezTo>
                  <a:cubicBezTo>
                    <a:pt x="5700849" y="247908"/>
                    <a:pt x="5702602" y="245724"/>
                    <a:pt x="5702602" y="241359"/>
                  </a:cubicBezTo>
                  <a:lnTo>
                    <a:pt x="5702602" y="136931"/>
                  </a:lnTo>
                  <a:cubicBezTo>
                    <a:pt x="5702602" y="102205"/>
                    <a:pt x="5702602" y="73679"/>
                    <a:pt x="5700849" y="58499"/>
                  </a:cubicBezTo>
                  <a:cubicBezTo>
                    <a:pt x="5699427" y="48032"/>
                    <a:pt x="5697649" y="40094"/>
                    <a:pt x="5690371" y="38582"/>
                  </a:cubicBezTo>
                  <a:cubicBezTo>
                    <a:pt x="5687146" y="37861"/>
                    <a:pt x="5682815" y="37167"/>
                    <a:pt x="5679538" y="37167"/>
                  </a:cubicBezTo>
                  <a:cubicBezTo>
                    <a:pt x="5677329" y="37167"/>
                    <a:pt x="5676655" y="36076"/>
                    <a:pt x="5676655" y="35014"/>
                  </a:cubicBezTo>
                  <a:cubicBezTo>
                    <a:pt x="5676655" y="32802"/>
                    <a:pt x="5678446" y="32107"/>
                    <a:pt x="5682434" y="32107"/>
                  </a:cubicBezTo>
                  <a:cubicBezTo>
                    <a:pt x="5693254" y="32107"/>
                    <a:pt x="5716051" y="33198"/>
                    <a:pt x="5717829" y="33198"/>
                  </a:cubicBezTo>
                  <a:cubicBezTo>
                    <a:pt x="5719619" y="33198"/>
                    <a:pt x="5742441" y="32107"/>
                    <a:pt x="5762304" y="32107"/>
                  </a:cubicBezTo>
                  <a:cubicBezTo>
                    <a:pt x="5766304" y="32107"/>
                    <a:pt x="5768095" y="33198"/>
                    <a:pt x="5768095" y="35014"/>
                  </a:cubicBezTo>
                  <a:cubicBezTo>
                    <a:pt x="5768095" y="36076"/>
                    <a:pt x="5767346" y="37167"/>
                    <a:pt x="5765187" y="37167"/>
                  </a:cubicBezTo>
                  <a:cubicBezTo>
                    <a:pt x="5761885" y="37167"/>
                    <a:pt x="5753973" y="37861"/>
                    <a:pt x="5748867" y="38582"/>
                  </a:cubicBezTo>
                  <a:cubicBezTo>
                    <a:pt x="5738047" y="40094"/>
                    <a:pt x="5735939" y="48032"/>
                    <a:pt x="5734846" y="58499"/>
                  </a:cubicBezTo>
                  <a:cubicBezTo>
                    <a:pt x="5733094" y="73679"/>
                    <a:pt x="5733094" y="102205"/>
                    <a:pt x="5733094" y="136931"/>
                  </a:cubicBezTo>
                  <a:lnTo>
                    <a:pt x="5733094" y="200556"/>
                  </a:lnTo>
                  <a:lnTo>
                    <a:pt x="5733094" y="300295"/>
                  </a:lnTo>
                  <a:cubicBezTo>
                    <a:pt x="5734846" y="312176"/>
                    <a:pt x="5729068" y="313690"/>
                    <a:pt x="5724280" y="306049"/>
                  </a:cubicBezTo>
                  <a:cubicBezTo>
                    <a:pt x="5650290" y="210303"/>
                    <a:pt x="5599668" y="149904"/>
                    <a:pt x="5548322" y="90298"/>
                  </a:cubicBezTo>
                  <a:cubicBezTo>
                    <a:pt x="5546900" y="88463"/>
                    <a:pt x="5545097" y="88835"/>
                    <a:pt x="5545097" y="91713"/>
                  </a:cubicBezTo>
                  <a:cubicBezTo>
                    <a:pt x="5545097" y="210998"/>
                    <a:pt x="5545097" y="267031"/>
                    <a:pt x="5545795" y="278616"/>
                  </a:cubicBezTo>
                  <a:cubicBezTo>
                    <a:pt x="5546506" y="291265"/>
                    <a:pt x="5549389" y="297417"/>
                    <a:pt x="5559181" y="299203"/>
                  </a:cubicBezTo>
                  <a:cubicBezTo>
                    <a:pt x="5563524" y="299923"/>
                    <a:pt x="5565734" y="300295"/>
                    <a:pt x="5568210" y="300295"/>
                  </a:cubicBezTo>
                  <a:cubicBezTo>
                    <a:pt x="5569671" y="300295"/>
                    <a:pt x="5571093" y="301014"/>
                    <a:pt x="5571093" y="302453"/>
                  </a:cubicBezTo>
                  <a:cubicBezTo>
                    <a:pt x="5571093" y="304636"/>
                    <a:pt x="5569303" y="305355"/>
                    <a:pt x="5565340" y="305355"/>
                  </a:cubicBezTo>
                  <a:cubicBezTo>
                    <a:pt x="5554469" y="305355"/>
                    <a:pt x="5531672" y="304214"/>
                    <a:pt x="5529920" y="304214"/>
                  </a:cubicBezTo>
                  <a:cubicBezTo>
                    <a:pt x="5528129" y="304214"/>
                    <a:pt x="5505333" y="305355"/>
                    <a:pt x="5489039" y="305355"/>
                  </a:cubicBezTo>
                  <a:cubicBezTo>
                    <a:pt x="5485089" y="305355"/>
                    <a:pt x="5483210" y="304636"/>
                    <a:pt x="5483210" y="302453"/>
                  </a:cubicBezTo>
                  <a:cubicBezTo>
                    <a:pt x="5483210" y="301014"/>
                    <a:pt x="5484746" y="300295"/>
                    <a:pt x="5486156" y="300295"/>
                  </a:cubicBezTo>
                  <a:cubicBezTo>
                    <a:pt x="5489432" y="300295"/>
                    <a:pt x="5495567" y="299923"/>
                    <a:pt x="5498462" y="299203"/>
                  </a:cubicBezTo>
                  <a:cubicBezTo>
                    <a:pt x="5510387" y="296673"/>
                    <a:pt x="5513321" y="290918"/>
                    <a:pt x="5514019" y="278616"/>
                  </a:cubicBezTo>
                  <a:cubicBezTo>
                    <a:pt x="5514680" y="267031"/>
                    <a:pt x="5514019" y="256912"/>
                    <a:pt x="5514680" y="200556"/>
                  </a:cubicBezTo>
                  <a:close/>
                  <a:moveTo>
                    <a:pt x="5165291" y="34290"/>
                  </a:moveTo>
                  <a:cubicBezTo>
                    <a:pt x="5163526" y="22334"/>
                    <a:pt x="5169305" y="20896"/>
                    <a:pt x="5173965" y="28510"/>
                  </a:cubicBezTo>
                  <a:lnTo>
                    <a:pt x="5178334" y="34290"/>
                  </a:lnTo>
                  <a:lnTo>
                    <a:pt x="5208293" y="72911"/>
                  </a:lnTo>
                  <a:cubicBezTo>
                    <a:pt x="5253200" y="131524"/>
                    <a:pt x="5300520" y="188228"/>
                    <a:pt x="5348196" y="243913"/>
                  </a:cubicBezTo>
                  <a:cubicBezTo>
                    <a:pt x="5351447" y="247908"/>
                    <a:pt x="5353251" y="245724"/>
                    <a:pt x="5353251" y="241359"/>
                  </a:cubicBezTo>
                  <a:lnTo>
                    <a:pt x="5353251" y="136931"/>
                  </a:lnTo>
                  <a:cubicBezTo>
                    <a:pt x="5353251" y="102205"/>
                    <a:pt x="5353251" y="73679"/>
                    <a:pt x="5351447" y="58499"/>
                  </a:cubicBezTo>
                  <a:cubicBezTo>
                    <a:pt x="5349936" y="48032"/>
                    <a:pt x="5348196" y="40094"/>
                    <a:pt x="5340932" y="38582"/>
                  </a:cubicBezTo>
                  <a:cubicBezTo>
                    <a:pt x="5337731" y="37861"/>
                    <a:pt x="5333312" y="37167"/>
                    <a:pt x="5330086" y="37167"/>
                  </a:cubicBezTo>
                  <a:cubicBezTo>
                    <a:pt x="5327978" y="37167"/>
                    <a:pt x="5327216" y="36076"/>
                    <a:pt x="5327216" y="35014"/>
                  </a:cubicBezTo>
                  <a:cubicBezTo>
                    <a:pt x="5327216" y="32802"/>
                    <a:pt x="5329045" y="32107"/>
                    <a:pt x="5333019" y="32107"/>
                  </a:cubicBezTo>
                  <a:cubicBezTo>
                    <a:pt x="5343878" y="32107"/>
                    <a:pt x="5366598" y="33198"/>
                    <a:pt x="5368491" y="33198"/>
                  </a:cubicBezTo>
                  <a:cubicBezTo>
                    <a:pt x="5370243" y="33198"/>
                    <a:pt x="5393014" y="32107"/>
                    <a:pt x="5412864" y="32107"/>
                  </a:cubicBezTo>
                  <a:cubicBezTo>
                    <a:pt x="5416801" y="32107"/>
                    <a:pt x="5418643" y="33198"/>
                    <a:pt x="5418643" y="35014"/>
                  </a:cubicBezTo>
                  <a:cubicBezTo>
                    <a:pt x="5418643" y="36076"/>
                    <a:pt x="5417893" y="37167"/>
                    <a:pt x="5415760" y="37167"/>
                  </a:cubicBezTo>
                  <a:cubicBezTo>
                    <a:pt x="5412534" y="37167"/>
                    <a:pt x="5404597" y="37861"/>
                    <a:pt x="5399542" y="38582"/>
                  </a:cubicBezTo>
                  <a:cubicBezTo>
                    <a:pt x="5388697" y="40094"/>
                    <a:pt x="5386474" y="48032"/>
                    <a:pt x="5385356" y="58499"/>
                  </a:cubicBezTo>
                  <a:cubicBezTo>
                    <a:pt x="5383617" y="73679"/>
                    <a:pt x="5383617" y="102205"/>
                    <a:pt x="5383617" y="136931"/>
                  </a:cubicBezTo>
                  <a:lnTo>
                    <a:pt x="5383617" y="200556"/>
                  </a:lnTo>
                  <a:lnTo>
                    <a:pt x="5383617" y="300295"/>
                  </a:lnTo>
                  <a:cubicBezTo>
                    <a:pt x="5385356" y="312176"/>
                    <a:pt x="5379629" y="313690"/>
                    <a:pt x="5374929" y="306049"/>
                  </a:cubicBezTo>
                  <a:cubicBezTo>
                    <a:pt x="5300825" y="210303"/>
                    <a:pt x="5250267" y="149904"/>
                    <a:pt x="5198921" y="90298"/>
                  </a:cubicBezTo>
                  <a:cubicBezTo>
                    <a:pt x="5197435" y="88463"/>
                    <a:pt x="5195644" y="88835"/>
                    <a:pt x="5195644" y="91713"/>
                  </a:cubicBezTo>
                  <a:cubicBezTo>
                    <a:pt x="5195644" y="210998"/>
                    <a:pt x="5195644" y="267031"/>
                    <a:pt x="5196368" y="278616"/>
                  </a:cubicBezTo>
                  <a:cubicBezTo>
                    <a:pt x="5197130" y="291265"/>
                    <a:pt x="5200013" y="297417"/>
                    <a:pt x="5209792" y="299203"/>
                  </a:cubicBezTo>
                  <a:cubicBezTo>
                    <a:pt x="5214097" y="299923"/>
                    <a:pt x="5216256" y="300295"/>
                    <a:pt x="5218796" y="300295"/>
                  </a:cubicBezTo>
                  <a:cubicBezTo>
                    <a:pt x="5220256" y="300295"/>
                    <a:pt x="5221717" y="301014"/>
                    <a:pt x="5221717" y="302453"/>
                  </a:cubicBezTo>
                  <a:cubicBezTo>
                    <a:pt x="5221717" y="304636"/>
                    <a:pt x="5219837" y="305355"/>
                    <a:pt x="5215888" y="305355"/>
                  </a:cubicBezTo>
                  <a:cubicBezTo>
                    <a:pt x="5205093" y="305355"/>
                    <a:pt x="5182347" y="304214"/>
                    <a:pt x="5180467" y="304214"/>
                  </a:cubicBezTo>
                  <a:cubicBezTo>
                    <a:pt x="5178652" y="304214"/>
                    <a:pt x="5155880" y="305355"/>
                    <a:pt x="5139688" y="305355"/>
                  </a:cubicBezTo>
                  <a:cubicBezTo>
                    <a:pt x="5135650" y="305355"/>
                    <a:pt x="5133859" y="304636"/>
                    <a:pt x="5133859" y="302453"/>
                  </a:cubicBezTo>
                  <a:cubicBezTo>
                    <a:pt x="5133859" y="301014"/>
                    <a:pt x="5135268" y="300295"/>
                    <a:pt x="5136793" y="300295"/>
                  </a:cubicBezTo>
                  <a:cubicBezTo>
                    <a:pt x="5140031" y="300295"/>
                    <a:pt x="5146140" y="299923"/>
                    <a:pt x="5148985" y="299203"/>
                  </a:cubicBezTo>
                  <a:cubicBezTo>
                    <a:pt x="5160973" y="296673"/>
                    <a:pt x="5163843" y="290918"/>
                    <a:pt x="5164592" y="278616"/>
                  </a:cubicBezTo>
                  <a:cubicBezTo>
                    <a:pt x="5165291" y="267031"/>
                    <a:pt x="5164592" y="256912"/>
                    <a:pt x="5165291" y="200556"/>
                  </a:cubicBezTo>
                  <a:close/>
                  <a:moveTo>
                    <a:pt x="5004509" y="58499"/>
                  </a:moveTo>
                  <a:cubicBezTo>
                    <a:pt x="5003811" y="53439"/>
                    <a:pt x="5003417" y="49073"/>
                    <a:pt x="5001969" y="45824"/>
                  </a:cubicBezTo>
                  <a:cubicBezTo>
                    <a:pt x="4952490" y="43319"/>
                    <a:pt x="4902948" y="42600"/>
                    <a:pt x="4853469" y="45824"/>
                  </a:cubicBezTo>
                  <a:cubicBezTo>
                    <a:pt x="4851653" y="49073"/>
                    <a:pt x="4850891" y="53439"/>
                    <a:pt x="4850561" y="58499"/>
                  </a:cubicBezTo>
                  <a:cubicBezTo>
                    <a:pt x="4848782" y="73679"/>
                    <a:pt x="4848782" y="102205"/>
                    <a:pt x="4848782" y="136931"/>
                  </a:cubicBezTo>
                  <a:cubicBezTo>
                    <a:pt x="4848782" y="257264"/>
                    <a:pt x="4848782" y="267031"/>
                    <a:pt x="4849468" y="278616"/>
                  </a:cubicBezTo>
                  <a:cubicBezTo>
                    <a:pt x="4850243" y="291265"/>
                    <a:pt x="4853151" y="297393"/>
                    <a:pt x="4862867" y="299203"/>
                  </a:cubicBezTo>
                  <a:cubicBezTo>
                    <a:pt x="4867185" y="299923"/>
                    <a:pt x="4869420" y="300295"/>
                    <a:pt x="4871897" y="300295"/>
                  </a:cubicBezTo>
                  <a:cubicBezTo>
                    <a:pt x="4873357" y="300295"/>
                    <a:pt x="4874805" y="301014"/>
                    <a:pt x="4874805" y="302453"/>
                  </a:cubicBezTo>
                  <a:cubicBezTo>
                    <a:pt x="4874805" y="304636"/>
                    <a:pt x="4872963" y="305355"/>
                    <a:pt x="4869001" y="305355"/>
                  </a:cubicBezTo>
                  <a:cubicBezTo>
                    <a:pt x="4858155" y="305355"/>
                    <a:pt x="4835384" y="304214"/>
                    <a:pt x="4833555" y="304214"/>
                  </a:cubicBezTo>
                  <a:cubicBezTo>
                    <a:pt x="4831764" y="304214"/>
                    <a:pt x="4808968" y="305355"/>
                    <a:pt x="4792725" y="305355"/>
                  </a:cubicBezTo>
                  <a:cubicBezTo>
                    <a:pt x="4788800" y="305355"/>
                    <a:pt x="4786946" y="304636"/>
                    <a:pt x="4786946" y="302453"/>
                  </a:cubicBezTo>
                  <a:cubicBezTo>
                    <a:pt x="4786946" y="301014"/>
                    <a:pt x="4788407" y="300295"/>
                    <a:pt x="4789842" y="300295"/>
                  </a:cubicBezTo>
                  <a:cubicBezTo>
                    <a:pt x="4793118" y="300295"/>
                    <a:pt x="4799240" y="299923"/>
                    <a:pt x="4802148" y="299203"/>
                  </a:cubicBezTo>
                  <a:cubicBezTo>
                    <a:pt x="4814048" y="296673"/>
                    <a:pt x="4816931" y="290894"/>
                    <a:pt x="4817680" y="278616"/>
                  </a:cubicBezTo>
                  <a:cubicBezTo>
                    <a:pt x="4818392" y="267031"/>
                    <a:pt x="4818392" y="256912"/>
                    <a:pt x="4818392" y="200556"/>
                  </a:cubicBezTo>
                  <a:lnTo>
                    <a:pt x="4818392" y="136931"/>
                  </a:lnTo>
                  <a:cubicBezTo>
                    <a:pt x="4818392" y="102205"/>
                    <a:pt x="4818392" y="73679"/>
                    <a:pt x="4816588" y="58499"/>
                  </a:cubicBezTo>
                  <a:cubicBezTo>
                    <a:pt x="4815140" y="48032"/>
                    <a:pt x="4813363" y="40094"/>
                    <a:pt x="4806086" y="38582"/>
                  </a:cubicBezTo>
                  <a:cubicBezTo>
                    <a:pt x="4802847" y="37861"/>
                    <a:pt x="4798529" y="37167"/>
                    <a:pt x="4795252" y="37167"/>
                  </a:cubicBezTo>
                  <a:cubicBezTo>
                    <a:pt x="4793118" y="37167"/>
                    <a:pt x="4792344" y="36076"/>
                    <a:pt x="4792344" y="35014"/>
                  </a:cubicBezTo>
                  <a:cubicBezTo>
                    <a:pt x="4792344" y="32802"/>
                    <a:pt x="4794185" y="32107"/>
                    <a:pt x="4798148" y="32107"/>
                  </a:cubicBezTo>
                  <a:cubicBezTo>
                    <a:pt x="4808968" y="32107"/>
                    <a:pt x="4831764" y="33198"/>
                    <a:pt x="4833555" y="33198"/>
                  </a:cubicBezTo>
                  <a:cubicBezTo>
                    <a:pt x="4835041" y="33198"/>
                    <a:pt x="4848782" y="32454"/>
                    <a:pt x="4864277" y="32107"/>
                  </a:cubicBezTo>
                  <a:lnTo>
                    <a:pt x="4995823" y="32107"/>
                  </a:lnTo>
                  <a:cubicBezTo>
                    <a:pt x="5007113" y="32454"/>
                    <a:pt x="5020130" y="33198"/>
                    <a:pt x="5021515" y="33198"/>
                  </a:cubicBezTo>
                  <a:lnTo>
                    <a:pt x="5038863" y="33198"/>
                  </a:lnTo>
                  <a:cubicBezTo>
                    <a:pt x="5068200" y="33198"/>
                    <a:pt x="5067057" y="20896"/>
                    <a:pt x="5067057" y="9684"/>
                  </a:cubicBezTo>
                  <a:lnTo>
                    <a:pt x="5067057" y="5715"/>
                  </a:lnTo>
                  <a:cubicBezTo>
                    <a:pt x="5066663" y="654"/>
                    <a:pt x="5067781" y="-437"/>
                    <a:pt x="5069546" y="-437"/>
                  </a:cubicBezTo>
                  <a:cubicBezTo>
                    <a:pt x="5071743" y="-437"/>
                    <a:pt x="5072493" y="1026"/>
                    <a:pt x="5073267" y="4251"/>
                  </a:cubicBezTo>
                  <a:cubicBezTo>
                    <a:pt x="5073979" y="8245"/>
                    <a:pt x="5079020" y="35014"/>
                    <a:pt x="5081103" y="45824"/>
                  </a:cubicBezTo>
                  <a:cubicBezTo>
                    <a:pt x="5081522" y="48032"/>
                    <a:pt x="5081941" y="50189"/>
                    <a:pt x="5080087" y="50189"/>
                  </a:cubicBezTo>
                  <a:cubicBezTo>
                    <a:pt x="5077903" y="50189"/>
                    <a:pt x="5072150" y="48032"/>
                    <a:pt x="5061304" y="47287"/>
                  </a:cubicBezTo>
                  <a:cubicBezTo>
                    <a:pt x="5056224" y="46891"/>
                    <a:pt x="5036755" y="40441"/>
                    <a:pt x="5037441" y="69710"/>
                  </a:cubicBezTo>
                  <a:cubicBezTo>
                    <a:pt x="5036755" y="85958"/>
                    <a:pt x="5036755" y="109423"/>
                    <a:pt x="5036755" y="136931"/>
                  </a:cubicBezTo>
                  <a:lnTo>
                    <a:pt x="5036755" y="200556"/>
                  </a:lnTo>
                  <a:cubicBezTo>
                    <a:pt x="5036755" y="256912"/>
                    <a:pt x="5036755" y="267031"/>
                    <a:pt x="5037441" y="278616"/>
                  </a:cubicBezTo>
                  <a:cubicBezTo>
                    <a:pt x="5038088" y="291265"/>
                    <a:pt x="5041035" y="297393"/>
                    <a:pt x="5050788" y="299203"/>
                  </a:cubicBezTo>
                  <a:cubicBezTo>
                    <a:pt x="5055157" y="299923"/>
                    <a:pt x="5057341" y="300295"/>
                    <a:pt x="5059818" y="300295"/>
                  </a:cubicBezTo>
                  <a:cubicBezTo>
                    <a:pt x="5061304" y="300295"/>
                    <a:pt x="5062714" y="301014"/>
                    <a:pt x="5062714" y="302453"/>
                  </a:cubicBezTo>
                  <a:cubicBezTo>
                    <a:pt x="5062714" y="304636"/>
                    <a:pt x="5060910" y="305355"/>
                    <a:pt x="5056935" y="305355"/>
                  </a:cubicBezTo>
                  <a:cubicBezTo>
                    <a:pt x="5046076" y="305355"/>
                    <a:pt x="5023305" y="304214"/>
                    <a:pt x="5021515" y="304214"/>
                  </a:cubicBezTo>
                  <a:cubicBezTo>
                    <a:pt x="5019737" y="304214"/>
                    <a:pt x="4996940" y="305355"/>
                    <a:pt x="4980672" y="305355"/>
                  </a:cubicBezTo>
                  <a:cubicBezTo>
                    <a:pt x="4976748" y="305355"/>
                    <a:pt x="4974868" y="304636"/>
                    <a:pt x="4974868" y="302453"/>
                  </a:cubicBezTo>
                  <a:cubicBezTo>
                    <a:pt x="4974868" y="301014"/>
                    <a:pt x="4976354" y="300295"/>
                    <a:pt x="4977763" y="300295"/>
                  </a:cubicBezTo>
                  <a:cubicBezTo>
                    <a:pt x="4981015" y="300295"/>
                    <a:pt x="4987187" y="299923"/>
                    <a:pt x="4990120" y="299203"/>
                  </a:cubicBezTo>
                  <a:cubicBezTo>
                    <a:pt x="5001969" y="296673"/>
                    <a:pt x="5004903" y="290894"/>
                    <a:pt x="5005589" y="278616"/>
                  </a:cubicBezTo>
                  <a:cubicBezTo>
                    <a:pt x="5006338" y="267031"/>
                    <a:pt x="5006338" y="256912"/>
                    <a:pt x="5006338" y="200556"/>
                  </a:cubicBezTo>
                  <a:lnTo>
                    <a:pt x="5006338" y="136931"/>
                  </a:lnTo>
                  <a:cubicBezTo>
                    <a:pt x="5006338" y="102205"/>
                    <a:pt x="5006338" y="73679"/>
                    <a:pt x="5004509" y="58499"/>
                  </a:cubicBezTo>
                  <a:moveTo>
                    <a:pt x="4656518" y="154269"/>
                  </a:moveTo>
                  <a:lnTo>
                    <a:pt x="4622164" y="251851"/>
                  </a:lnTo>
                  <a:cubicBezTo>
                    <a:pt x="4621072" y="254753"/>
                    <a:pt x="4620374" y="255845"/>
                    <a:pt x="4619281" y="255845"/>
                  </a:cubicBezTo>
                  <a:cubicBezTo>
                    <a:pt x="4618519" y="255845"/>
                    <a:pt x="4617503" y="254357"/>
                    <a:pt x="4616780" y="251851"/>
                  </a:cubicBezTo>
                  <a:lnTo>
                    <a:pt x="4584954" y="154269"/>
                  </a:lnTo>
                  <a:cubicBezTo>
                    <a:pt x="4584217" y="152460"/>
                    <a:pt x="4584954" y="151715"/>
                    <a:pt x="4585995" y="151715"/>
                  </a:cubicBezTo>
                  <a:lnTo>
                    <a:pt x="4655057" y="151715"/>
                  </a:lnTo>
                  <a:cubicBezTo>
                    <a:pt x="4656848" y="151715"/>
                    <a:pt x="4656848" y="152782"/>
                    <a:pt x="4656518" y="154269"/>
                  </a:cubicBezTo>
                  <a:close/>
                  <a:moveTo>
                    <a:pt x="4766753" y="35014"/>
                  </a:moveTo>
                  <a:cubicBezTo>
                    <a:pt x="4766753" y="32802"/>
                    <a:pt x="4763502" y="32107"/>
                    <a:pt x="4759527" y="32107"/>
                  </a:cubicBezTo>
                  <a:cubicBezTo>
                    <a:pt x="4754104" y="32107"/>
                    <a:pt x="4727752" y="32107"/>
                    <a:pt x="4702733" y="32802"/>
                  </a:cubicBezTo>
                  <a:cubicBezTo>
                    <a:pt x="4695888" y="33198"/>
                    <a:pt x="4691887" y="33198"/>
                    <a:pt x="4691887" y="35332"/>
                  </a:cubicBezTo>
                  <a:cubicBezTo>
                    <a:pt x="4691887" y="36795"/>
                    <a:pt x="4693360" y="37861"/>
                    <a:pt x="4694440" y="37861"/>
                  </a:cubicBezTo>
                  <a:cubicBezTo>
                    <a:pt x="4695214" y="37861"/>
                    <a:pt x="4697323" y="39698"/>
                    <a:pt x="4697323" y="42952"/>
                  </a:cubicBezTo>
                  <a:cubicBezTo>
                    <a:pt x="4697323" y="44013"/>
                    <a:pt x="4697323" y="46196"/>
                    <a:pt x="4696599" y="47659"/>
                  </a:cubicBezTo>
                  <a:lnTo>
                    <a:pt x="4663020" y="136585"/>
                  </a:lnTo>
                  <a:cubicBezTo>
                    <a:pt x="4662245" y="137998"/>
                    <a:pt x="4661585" y="138717"/>
                    <a:pt x="4659769" y="138717"/>
                  </a:cubicBezTo>
                  <a:lnTo>
                    <a:pt x="4582032" y="138717"/>
                  </a:lnTo>
                  <a:cubicBezTo>
                    <a:pt x="4580191" y="138717"/>
                    <a:pt x="4579149" y="137676"/>
                    <a:pt x="4578439" y="135840"/>
                  </a:cubicBezTo>
                  <a:lnTo>
                    <a:pt x="4556734" y="71869"/>
                  </a:lnTo>
                  <a:cubicBezTo>
                    <a:pt x="4553508" y="62865"/>
                    <a:pt x="4551692" y="54158"/>
                    <a:pt x="4551692" y="47659"/>
                  </a:cubicBezTo>
                  <a:cubicBezTo>
                    <a:pt x="4551692" y="40441"/>
                    <a:pt x="4559262" y="37167"/>
                    <a:pt x="4565408" y="37167"/>
                  </a:cubicBezTo>
                  <a:lnTo>
                    <a:pt x="4569053" y="37167"/>
                  </a:lnTo>
                  <a:cubicBezTo>
                    <a:pt x="4571593" y="37167"/>
                    <a:pt x="4572660" y="36448"/>
                    <a:pt x="4572660" y="35014"/>
                  </a:cubicBezTo>
                  <a:cubicBezTo>
                    <a:pt x="4572660" y="32802"/>
                    <a:pt x="4570476" y="32107"/>
                    <a:pt x="4567275" y="32107"/>
                  </a:cubicBezTo>
                  <a:cubicBezTo>
                    <a:pt x="4558563" y="32107"/>
                    <a:pt x="4542993" y="33198"/>
                    <a:pt x="4539018" y="33198"/>
                  </a:cubicBezTo>
                  <a:cubicBezTo>
                    <a:pt x="4535055" y="33198"/>
                    <a:pt x="4515180" y="32107"/>
                    <a:pt x="4498187" y="32107"/>
                  </a:cubicBezTo>
                  <a:cubicBezTo>
                    <a:pt x="4493475" y="32107"/>
                    <a:pt x="4491317" y="32802"/>
                    <a:pt x="4491317" y="35014"/>
                  </a:cubicBezTo>
                  <a:cubicBezTo>
                    <a:pt x="4491317" y="36448"/>
                    <a:pt x="4492789" y="37167"/>
                    <a:pt x="4494568" y="37167"/>
                  </a:cubicBezTo>
                  <a:cubicBezTo>
                    <a:pt x="4497095" y="37167"/>
                    <a:pt x="4502188" y="37489"/>
                    <a:pt x="4505083" y="37861"/>
                  </a:cubicBezTo>
                  <a:cubicBezTo>
                    <a:pt x="4521682" y="40094"/>
                    <a:pt x="4528921" y="53811"/>
                    <a:pt x="4535449" y="71869"/>
                  </a:cubicBezTo>
                  <a:lnTo>
                    <a:pt x="4617503" y="296326"/>
                  </a:lnTo>
                  <a:cubicBezTo>
                    <a:pt x="4621821" y="308232"/>
                    <a:pt x="4623256" y="310390"/>
                    <a:pt x="4625441" y="310390"/>
                  </a:cubicBezTo>
                  <a:cubicBezTo>
                    <a:pt x="4627600" y="310390"/>
                    <a:pt x="4629010" y="308604"/>
                    <a:pt x="4633404" y="297393"/>
                  </a:cubicBezTo>
                  <a:cubicBezTo>
                    <a:pt x="4638814" y="283650"/>
                    <a:pt x="4695583" y="134402"/>
                    <a:pt x="4717592" y="79464"/>
                  </a:cubicBezTo>
                  <a:cubicBezTo>
                    <a:pt x="4730609" y="47287"/>
                    <a:pt x="4741024" y="41483"/>
                    <a:pt x="4748668" y="39350"/>
                  </a:cubicBezTo>
                  <a:cubicBezTo>
                    <a:pt x="4754104" y="37489"/>
                    <a:pt x="4759527" y="37167"/>
                    <a:pt x="4763159" y="37167"/>
                  </a:cubicBezTo>
                  <a:cubicBezTo>
                    <a:pt x="4765318" y="37167"/>
                    <a:pt x="4766753" y="36795"/>
                    <a:pt x="4766753" y="35014"/>
                  </a:cubicBezTo>
                  <a:close/>
                  <a:moveTo>
                    <a:pt x="4343565" y="136931"/>
                  </a:moveTo>
                  <a:cubicBezTo>
                    <a:pt x="4343565" y="102205"/>
                    <a:pt x="4343565" y="73679"/>
                    <a:pt x="4341775" y="58499"/>
                  </a:cubicBezTo>
                  <a:cubicBezTo>
                    <a:pt x="4340390" y="48032"/>
                    <a:pt x="4338549" y="40094"/>
                    <a:pt x="4331309" y="38582"/>
                  </a:cubicBezTo>
                  <a:cubicBezTo>
                    <a:pt x="4328058" y="37861"/>
                    <a:pt x="4323740" y="37167"/>
                    <a:pt x="4320464" y="37167"/>
                  </a:cubicBezTo>
                  <a:cubicBezTo>
                    <a:pt x="4318280" y="37167"/>
                    <a:pt x="4317594" y="36076"/>
                    <a:pt x="4317594" y="35014"/>
                  </a:cubicBezTo>
                  <a:cubicBezTo>
                    <a:pt x="4317594" y="32802"/>
                    <a:pt x="4319372" y="32107"/>
                    <a:pt x="4323372" y="32107"/>
                  </a:cubicBezTo>
                  <a:cubicBezTo>
                    <a:pt x="4334205" y="32107"/>
                    <a:pt x="4356951" y="33198"/>
                    <a:pt x="4358069" y="33198"/>
                  </a:cubicBezTo>
                  <a:cubicBezTo>
                    <a:pt x="4359834" y="33198"/>
                    <a:pt x="4382656" y="32107"/>
                    <a:pt x="4402544" y="32107"/>
                  </a:cubicBezTo>
                  <a:cubicBezTo>
                    <a:pt x="4406468" y="32107"/>
                    <a:pt x="4408297" y="33198"/>
                    <a:pt x="4408297" y="35014"/>
                  </a:cubicBezTo>
                  <a:cubicBezTo>
                    <a:pt x="4408297" y="36076"/>
                    <a:pt x="4407586" y="37167"/>
                    <a:pt x="4405427" y="37167"/>
                  </a:cubicBezTo>
                  <a:cubicBezTo>
                    <a:pt x="4402150" y="37167"/>
                    <a:pt x="4394213" y="37861"/>
                    <a:pt x="4389171" y="38582"/>
                  </a:cubicBezTo>
                  <a:cubicBezTo>
                    <a:pt x="4378287" y="40094"/>
                    <a:pt x="4376102" y="48032"/>
                    <a:pt x="4375036" y="58499"/>
                  </a:cubicBezTo>
                  <a:cubicBezTo>
                    <a:pt x="4373219" y="73679"/>
                    <a:pt x="4373219" y="102205"/>
                    <a:pt x="4373219" y="136931"/>
                  </a:cubicBezTo>
                  <a:lnTo>
                    <a:pt x="4373219" y="285487"/>
                  </a:lnTo>
                  <a:cubicBezTo>
                    <a:pt x="4373219" y="289083"/>
                    <a:pt x="4373995" y="291613"/>
                    <a:pt x="4376102" y="292357"/>
                  </a:cubicBezTo>
                  <a:cubicBezTo>
                    <a:pt x="4379404" y="293776"/>
                    <a:pt x="4385526" y="294491"/>
                    <a:pt x="4391660" y="294491"/>
                  </a:cubicBezTo>
                  <a:cubicBezTo>
                    <a:pt x="4400016" y="294491"/>
                    <a:pt x="4422013" y="295929"/>
                    <a:pt x="4441164" y="276482"/>
                  </a:cubicBezTo>
                  <a:cubicBezTo>
                    <a:pt x="4460316" y="256912"/>
                    <a:pt x="4461433" y="232702"/>
                    <a:pt x="4461433" y="220771"/>
                  </a:cubicBezTo>
                  <a:cubicBezTo>
                    <a:pt x="4461433" y="187508"/>
                    <a:pt x="4433951" y="161860"/>
                    <a:pt x="4398924" y="161860"/>
                  </a:cubicBezTo>
                  <a:cubicBezTo>
                    <a:pt x="4391279" y="161860"/>
                    <a:pt x="4389171" y="161488"/>
                    <a:pt x="4389171" y="158586"/>
                  </a:cubicBezTo>
                  <a:cubicBezTo>
                    <a:pt x="4389171" y="156775"/>
                    <a:pt x="4391279" y="156106"/>
                    <a:pt x="4393120" y="156106"/>
                  </a:cubicBezTo>
                  <a:cubicBezTo>
                    <a:pt x="4394924" y="155708"/>
                    <a:pt x="4398924" y="155708"/>
                    <a:pt x="4400689" y="155708"/>
                  </a:cubicBezTo>
                  <a:cubicBezTo>
                    <a:pt x="4452061" y="155708"/>
                    <a:pt x="4489627" y="190386"/>
                    <a:pt x="4489627" y="241756"/>
                  </a:cubicBezTo>
                  <a:cubicBezTo>
                    <a:pt x="4489627" y="260905"/>
                    <a:pt x="4479493" y="277152"/>
                    <a:pt x="4471555" y="284717"/>
                  </a:cubicBezTo>
                  <a:cubicBezTo>
                    <a:pt x="4465752" y="290174"/>
                    <a:pt x="4449470" y="305355"/>
                    <a:pt x="4404360" y="305355"/>
                  </a:cubicBezTo>
                  <a:cubicBezTo>
                    <a:pt x="4387710" y="305355"/>
                    <a:pt x="4366730" y="304214"/>
                    <a:pt x="4358767" y="304214"/>
                  </a:cubicBezTo>
                  <a:cubicBezTo>
                    <a:pt x="4355884" y="304214"/>
                    <a:pt x="4334205" y="305355"/>
                    <a:pt x="4317937" y="305355"/>
                  </a:cubicBezTo>
                  <a:cubicBezTo>
                    <a:pt x="4313987" y="305355"/>
                    <a:pt x="4312158" y="304636"/>
                    <a:pt x="4312158" y="302453"/>
                  </a:cubicBezTo>
                  <a:cubicBezTo>
                    <a:pt x="4312158" y="301014"/>
                    <a:pt x="4313593" y="300295"/>
                    <a:pt x="4315079" y="300295"/>
                  </a:cubicBezTo>
                  <a:cubicBezTo>
                    <a:pt x="4318280" y="300295"/>
                    <a:pt x="4324439" y="299923"/>
                    <a:pt x="4327284" y="299203"/>
                  </a:cubicBezTo>
                  <a:cubicBezTo>
                    <a:pt x="4339298" y="296673"/>
                    <a:pt x="4342168" y="290918"/>
                    <a:pt x="4342892" y="278616"/>
                  </a:cubicBezTo>
                  <a:cubicBezTo>
                    <a:pt x="4343565" y="267031"/>
                    <a:pt x="4343565" y="256912"/>
                    <a:pt x="4343565" y="200556"/>
                  </a:cubicBezTo>
                  <a:close/>
                  <a:moveTo>
                    <a:pt x="4133215" y="287595"/>
                  </a:moveTo>
                  <a:cubicBezTo>
                    <a:pt x="4133215" y="290174"/>
                    <a:pt x="4133914" y="290894"/>
                    <a:pt x="4135375" y="290894"/>
                  </a:cubicBezTo>
                  <a:cubicBezTo>
                    <a:pt x="4142613" y="290894"/>
                    <a:pt x="4175087" y="289778"/>
                    <a:pt x="4177271" y="289778"/>
                  </a:cubicBezTo>
                  <a:cubicBezTo>
                    <a:pt x="4198595" y="289778"/>
                    <a:pt x="4207282" y="282559"/>
                    <a:pt x="4209491" y="277872"/>
                  </a:cubicBezTo>
                  <a:cubicBezTo>
                    <a:pt x="4211625" y="273183"/>
                    <a:pt x="4212692" y="267057"/>
                    <a:pt x="4212692" y="264155"/>
                  </a:cubicBezTo>
                  <a:cubicBezTo>
                    <a:pt x="4212692" y="261654"/>
                    <a:pt x="4213479" y="260160"/>
                    <a:pt x="4215245" y="260160"/>
                  </a:cubicBezTo>
                  <a:cubicBezTo>
                    <a:pt x="4217061" y="260160"/>
                    <a:pt x="4217746" y="261947"/>
                    <a:pt x="4218127" y="263807"/>
                  </a:cubicBezTo>
                  <a:cubicBezTo>
                    <a:pt x="4218915" y="268123"/>
                    <a:pt x="4219588" y="284022"/>
                    <a:pt x="4219931" y="287595"/>
                  </a:cubicBezTo>
                  <a:cubicBezTo>
                    <a:pt x="4220998" y="297765"/>
                    <a:pt x="4222814" y="302106"/>
                    <a:pt x="4222814" y="304636"/>
                  </a:cubicBezTo>
                  <a:cubicBezTo>
                    <a:pt x="4222814" y="306421"/>
                    <a:pt x="4222141" y="308604"/>
                    <a:pt x="4220680" y="308604"/>
                  </a:cubicBezTo>
                  <a:cubicBezTo>
                    <a:pt x="4219232" y="308604"/>
                    <a:pt x="4217746" y="307166"/>
                    <a:pt x="4215587" y="306421"/>
                  </a:cubicBezTo>
                  <a:cubicBezTo>
                    <a:pt x="4214178" y="306049"/>
                    <a:pt x="4205517" y="305355"/>
                    <a:pt x="4199687" y="305008"/>
                  </a:cubicBezTo>
                  <a:cubicBezTo>
                    <a:pt x="4193908" y="304636"/>
                    <a:pt x="4157028" y="304214"/>
                    <a:pt x="4118014" y="304214"/>
                  </a:cubicBezTo>
                  <a:cubicBezTo>
                    <a:pt x="4116197" y="304214"/>
                    <a:pt x="4093426" y="305355"/>
                    <a:pt x="4077157" y="305355"/>
                  </a:cubicBezTo>
                  <a:cubicBezTo>
                    <a:pt x="4073170" y="305355"/>
                    <a:pt x="4071379" y="304636"/>
                    <a:pt x="4071379" y="302453"/>
                  </a:cubicBezTo>
                  <a:cubicBezTo>
                    <a:pt x="4071379" y="301014"/>
                    <a:pt x="4072840" y="300295"/>
                    <a:pt x="4074275" y="300295"/>
                  </a:cubicBezTo>
                  <a:cubicBezTo>
                    <a:pt x="4077551" y="300295"/>
                    <a:pt x="4083711" y="299923"/>
                    <a:pt x="4086581" y="299203"/>
                  </a:cubicBezTo>
                  <a:cubicBezTo>
                    <a:pt x="4098519" y="296673"/>
                    <a:pt x="4100678" y="291265"/>
                    <a:pt x="4101745" y="282559"/>
                  </a:cubicBezTo>
                  <a:cubicBezTo>
                    <a:pt x="4102456" y="276482"/>
                    <a:pt x="4102850" y="261277"/>
                    <a:pt x="4102850" y="200580"/>
                  </a:cubicBezTo>
                  <a:lnTo>
                    <a:pt x="4102850" y="136931"/>
                  </a:lnTo>
                  <a:cubicBezTo>
                    <a:pt x="4102850" y="92828"/>
                    <a:pt x="4102088" y="63560"/>
                    <a:pt x="4100297" y="54158"/>
                  </a:cubicBezTo>
                  <a:cubicBezTo>
                    <a:pt x="4098163" y="43641"/>
                    <a:pt x="4096360" y="40441"/>
                    <a:pt x="4090556" y="38582"/>
                  </a:cubicBezTo>
                  <a:cubicBezTo>
                    <a:pt x="4087280" y="37489"/>
                    <a:pt x="4082987" y="37167"/>
                    <a:pt x="4079710" y="37167"/>
                  </a:cubicBezTo>
                  <a:cubicBezTo>
                    <a:pt x="4077551" y="37167"/>
                    <a:pt x="4076790" y="36076"/>
                    <a:pt x="4076790" y="35014"/>
                  </a:cubicBezTo>
                  <a:cubicBezTo>
                    <a:pt x="4076790" y="32802"/>
                    <a:pt x="4078618" y="32107"/>
                    <a:pt x="4082593" y="32107"/>
                  </a:cubicBezTo>
                  <a:cubicBezTo>
                    <a:pt x="4090556" y="32107"/>
                    <a:pt x="4108628" y="33198"/>
                    <a:pt x="4118014" y="33198"/>
                  </a:cubicBezTo>
                  <a:cubicBezTo>
                    <a:pt x="4128504" y="33198"/>
                    <a:pt x="4152710" y="31045"/>
                    <a:pt x="4207282" y="31045"/>
                  </a:cubicBezTo>
                  <a:cubicBezTo>
                    <a:pt x="4221391" y="31045"/>
                    <a:pt x="4224274" y="31045"/>
                    <a:pt x="4226827" y="40441"/>
                  </a:cubicBezTo>
                  <a:cubicBezTo>
                    <a:pt x="4228618" y="48032"/>
                    <a:pt x="4231488" y="72588"/>
                    <a:pt x="4231488" y="75466"/>
                  </a:cubicBezTo>
                  <a:cubicBezTo>
                    <a:pt x="4231488" y="77996"/>
                    <a:pt x="4231488" y="80872"/>
                    <a:pt x="4229354" y="80872"/>
                  </a:cubicBezTo>
                  <a:cubicBezTo>
                    <a:pt x="4227551" y="80872"/>
                    <a:pt x="4226827" y="79464"/>
                    <a:pt x="4226090" y="75466"/>
                  </a:cubicBezTo>
                  <a:cubicBezTo>
                    <a:pt x="4223525" y="60707"/>
                    <a:pt x="4219232" y="53439"/>
                    <a:pt x="4209834" y="49421"/>
                  </a:cubicBezTo>
                  <a:cubicBezTo>
                    <a:pt x="4200411" y="45476"/>
                    <a:pt x="4184536" y="45476"/>
                    <a:pt x="4175087" y="45476"/>
                  </a:cubicBezTo>
                  <a:cubicBezTo>
                    <a:pt x="4139692" y="45476"/>
                    <a:pt x="4133215" y="51256"/>
                    <a:pt x="4133215" y="75094"/>
                  </a:cubicBezTo>
                  <a:lnTo>
                    <a:pt x="4133215" y="168707"/>
                  </a:lnTo>
                  <a:cubicBezTo>
                    <a:pt x="4133215" y="170144"/>
                    <a:pt x="4133914" y="171237"/>
                    <a:pt x="4135692" y="171237"/>
                  </a:cubicBezTo>
                  <a:cubicBezTo>
                    <a:pt x="4141877" y="171237"/>
                    <a:pt x="4177665" y="170516"/>
                    <a:pt x="4187394" y="169451"/>
                  </a:cubicBezTo>
                  <a:cubicBezTo>
                    <a:pt x="4201478" y="168012"/>
                    <a:pt x="4204754" y="161860"/>
                    <a:pt x="4206240" y="156775"/>
                  </a:cubicBezTo>
                  <a:cubicBezTo>
                    <a:pt x="4207675" y="152088"/>
                    <a:pt x="4207675" y="148465"/>
                    <a:pt x="4207675" y="144869"/>
                  </a:cubicBezTo>
                  <a:cubicBezTo>
                    <a:pt x="4207675" y="143034"/>
                    <a:pt x="4208399" y="141595"/>
                    <a:pt x="4210165" y="141595"/>
                  </a:cubicBezTo>
                  <a:cubicBezTo>
                    <a:pt x="4212349" y="141595"/>
                    <a:pt x="4212692" y="144551"/>
                    <a:pt x="4212692" y="148465"/>
                  </a:cubicBezTo>
                  <a:cubicBezTo>
                    <a:pt x="4212692" y="166251"/>
                    <a:pt x="4217061" y="190386"/>
                    <a:pt x="4217061" y="191849"/>
                  </a:cubicBezTo>
                  <a:cubicBezTo>
                    <a:pt x="4217061" y="194032"/>
                    <a:pt x="4216362" y="194751"/>
                    <a:pt x="4215245" y="194751"/>
                  </a:cubicBezTo>
                  <a:cubicBezTo>
                    <a:pt x="4213784" y="194751"/>
                    <a:pt x="4212349" y="192941"/>
                    <a:pt x="4209834" y="190063"/>
                  </a:cubicBezTo>
                  <a:cubicBezTo>
                    <a:pt x="4206583" y="186441"/>
                    <a:pt x="4201478" y="185722"/>
                    <a:pt x="4192791" y="184978"/>
                  </a:cubicBezTo>
                  <a:cubicBezTo>
                    <a:pt x="4184536" y="184259"/>
                    <a:pt x="4140061" y="184259"/>
                    <a:pt x="4135375" y="184259"/>
                  </a:cubicBezTo>
                  <a:cubicBezTo>
                    <a:pt x="4133533" y="184259"/>
                    <a:pt x="4133215" y="185326"/>
                    <a:pt x="4133215" y="187880"/>
                  </a:cubicBezTo>
                  <a:close/>
                  <a:moveTo>
                    <a:pt x="3959365" y="49073"/>
                  </a:moveTo>
                  <a:cubicBezTo>
                    <a:pt x="3959365" y="49421"/>
                    <a:pt x="3959035" y="49843"/>
                    <a:pt x="3959035" y="50189"/>
                  </a:cubicBezTo>
                  <a:lnTo>
                    <a:pt x="3878797" y="255075"/>
                  </a:lnTo>
                  <a:cubicBezTo>
                    <a:pt x="3876981" y="260558"/>
                    <a:pt x="3872993" y="260160"/>
                    <a:pt x="3871177" y="254753"/>
                  </a:cubicBezTo>
                  <a:lnTo>
                    <a:pt x="3808299" y="74423"/>
                  </a:lnTo>
                  <a:cubicBezTo>
                    <a:pt x="3805074" y="65345"/>
                    <a:pt x="3803270" y="56688"/>
                    <a:pt x="3803270" y="50189"/>
                  </a:cubicBezTo>
                  <a:lnTo>
                    <a:pt x="3803270" y="49073"/>
                  </a:lnTo>
                  <a:cubicBezTo>
                    <a:pt x="3842678" y="46519"/>
                    <a:pt x="3896856" y="46891"/>
                    <a:pt x="3959365" y="49073"/>
                  </a:cubicBezTo>
                  <a:close/>
                  <a:moveTo>
                    <a:pt x="4036772" y="48032"/>
                  </a:moveTo>
                  <a:cubicBezTo>
                    <a:pt x="4034562" y="36795"/>
                    <a:pt x="4029139" y="10056"/>
                    <a:pt x="4028390" y="6067"/>
                  </a:cubicBezTo>
                  <a:cubicBezTo>
                    <a:pt x="4027691" y="2813"/>
                    <a:pt x="4026980" y="1399"/>
                    <a:pt x="4024821" y="1399"/>
                  </a:cubicBezTo>
                  <a:cubicBezTo>
                    <a:pt x="4022980" y="1399"/>
                    <a:pt x="4021938" y="2470"/>
                    <a:pt x="4022294" y="7526"/>
                  </a:cubicBezTo>
                  <a:lnTo>
                    <a:pt x="4022294" y="11495"/>
                  </a:lnTo>
                  <a:cubicBezTo>
                    <a:pt x="4022294" y="22736"/>
                    <a:pt x="4021202" y="33918"/>
                    <a:pt x="3991179" y="33918"/>
                  </a:cubicBezTo>
                  <a:lnTo>
                    <a:pt x="3936264" y="34290"/>
                  </a:lnTo>
                  <a:lnTo>
                    <a:pt x="3839376" y="34290"/>
                  </a:lnTo>
                  <a:lnTo>
                    <a:pt x="3777222" y="33918"/>
                  </a:lnTo>
                  <a:cubicBezTo>
                    <a:pt x="3752686" y="33570"/>
                    <a:pt x="3750133" y="29577"/>
                    <a:pt x="3747632" y="20896"/>
                  </a:cubicBezTo>
                  <a:cubicBezTo>
                    <a:pt x="3746158" y="14744"/>
                    <a:pt x="3746883" y="8617"/>
                    <a:pt x="3746883" y="5021"/>
                  </a:cubicBezTo>
                  <a:cubicBezTo>
                    <a:pt x="3746883" y="2098"/>
                    <a:pt x="3746158" y="1399"/>
                    <a:pt x="3744723" y="1399"/>
                  </a:cubicBezTo>
                  <a:cubicBezTo>
                    <a:pt x="3743606" y="1399"/>
                    <a:pt x="3742539" y="2470"/>
                    <a:pt x="3741803" y="4648"/>
                  </a:cubicBezTo>
                  <a:cubicBezTo>
                    <a:pt x="3739986" y="8245"/>
                    <a:pt x="3734551" y="43641"/>
                    <a:pt x="3734208" y="46519"/>
                  </a:cubicBezTo>
                  <a:cubicBezTo>
                    <a:pt x="3734208" y="48726"/>
                    <a:pt x="3733840" y="53439"/>
                    <a:pt x="3735326" y="53439"/>
                  </a:cubicBezTo>
                  <a:cubicBezTo>
                    <a:pt x="3738208" y="53439"/>
                    <a:pt x="3743961" y="48726"/>
                    <a:pt x="3753727" y="49073"/>
                  </a:cubicBezTo>
                  <a:cubicBezTo>
                    <a:pt x="3772879" y="49421"/>
                    <a:pt x="3779432" y="58499"/>
                    <a:pt x="3785528" y="74423"/>
                  </a:cubicBezTo>
                  <a:lnTo>
                    <a:pt x="3874110" y="299923"/>
                  </a:lnTo>
                  <a:cubicBezTo>
                    <a:pt x="3878467" y="311853"/>
                    <a:pt x="3880283" y="314012"/>
                    <a:pt x="3882391" y="314012"/>
                  </a:cubicBezTo>
                  <a:cubicBezTo>
                    <a:pt x="3884601" y="314012"/>
                    <a:pt x="3886036" y="312176"/>
                    <a:pt x="3891053" y="301014"/>
                  </a:cubicBezTo>
                  <a:cubicBezTo>
                    <a:pt x="3896856" y="287272"/>
                    <a:pt x="3956508" y="137676"/>
                    <a:pt x="3979304" y="81965"/>
                  </a:cubicBezTo>
                  <a:cubicBezTo>
                    <a:pt x="3983267" y="73679"/>
                    <a:pt x="3987966" y="64973"/>
                    <a:pt x="3993719" y="57755"/>
                  </a:cubicBezTo>
                  <a:cubicBezTo>
                    <a:pt x="4002025" y="50189"/>
                    <a:pt x="4012146" y="49073"/>
                    <a:pt x="4016134" y="49421"/>
                  </a:cubicBezTo>
                  <a:cubicBezTo>
                    <a:pt x="4027349" y="50189"/>
                    <a:pt x="4033483" y="52323"/>
                    <a:pt x="4035654" y="52323"/>
                  </a:cubicBezTo>
                  <a:cubicBezTo>
                    <a:pt x="4037470" y="52323"/>
                    <a:pt x="4037128" y="50189"/>
                    <a:pt x="4036772" y="48032"/>
                  </a:cubicBezTo>
                  <a:close/>
                  <a:moveTo>
                    <a:pt x="3596515" y="287595"/>
                  </a:moveTo>
                  <a:cubicBezTo>
                    <a:pt x="3596515" y="290174"/>
                    <a:pt x="3597264" y="290894"/>
                    <a:pt x="3598699" y="290894"/>
                  </a:cubicBezTo>
                  <a:cubicBezTo>
                    <a:pt x="3605938" y="290894"/>
                    <a:pt x="3638463" y="289778"/>
                    <a:pt x="3640647" y="289778"/>
                  </a:cubicBezTo>
                  <a:cubicBezTo>
                    <a:pt x="3661983" y="289778"/>
                    <a:pt x="3670632" y="282559"/>
                    <a:pt x="3672816" y="277872"/>
                  </a:cubicBezTo>
                  <a:cubicBezTo>
                    <a:pt x="3674975" y="273183"/>
                    <a:pt x="3676067" y="267057"/>
                    <a:pt x="3676067" y="264155"/>
                  </a:cubicBezTo>
                  <a:cubicBezTo>
                    <a:pt x="3676067" y="261654"/>
                    <a:pt x="3676791" y="260160"/>
                    <a:pt x="3678595" y="260160"/>
                  </a:cubicBezTo>
                  <a:cubicBezTo>
                    <a:pt x="3680360" y="260160"/>
                    <a:pt x="3681122" y="261947"/>
                    <a:pt x="3681478" y="263807"/>
                  </a:cubicBezTo>
                  <a:cubicBezTo>
                    <a:pt x="3682188" y="268123"/>
                    <a:pt x="3682938" y="284022"/>
                    <a:pt x="3683281" y="287595"/>
                  </a:cubicBezTo>
                  <a:cubicBezTo>
                    <a:pt x="3684373" y="297765"/>
                    <a:pt x="3686164" y="302106"/>
                    <a:pt x="3686164" y="304636"/>
                  </a:cubicBezTo>
                  <a:cubicBezTo>
                    <a:pt x="3686164" y="306421"/>
                    <a:pt x="3685491" y="308604"/>
                    <a:pt x="3684030" y="308604"/>
                  </a:cubicBezTo>
                  <a:cubicBezTo>
                    <a:pt x="3682595" y="308604"/>
                    <a:pt x="3681122" y="307166"/>
                    <a:pt x="3678950" y="306421"/>
                  </a:cubicBezTo>
                  <a:cubicBezTo>
                    <a:pt x="3677477" y="306049"/>
                    <a:pt x="3668853" y="305355"/>
                    <a:pt x="3663088" y="305008"/>
                  </a:cubicBezTo>
                  <a:cubicBezTo>
                    <a:pt x="3657246" y="304636"/>
                    <a:pt x="3620378" y="304214"/>
                    <a:pt x="3581338" y="304214"/>
                  </a:cubicBezTo>
                  <a:cubicBezTo>
                    <a:pt x="3579548" y="304214"/>
                    <a:pt x="3556802" y="305355"/>
                    <a:pt x="3540508" y="305355"/>
                  </a:cubicBezTo>
                  <a:cubicBezTo>
                    <a:pt x="3536546" y="305355"/>
                    <a:pt x="3534755" y="304636"/>
                    <a:pt x="3534755" y="302453"/>
                  </a:cubicBezTo>
                  <a:cubicBezTo>
                    <a:pt x="3534755" y="301014"/>
                    <a:pt x="3536190" y="300295"/>
                    <a:pt x="3537663" y="300295"/>
                  </a:cubicBezTo>
                  <a:cubicBezTo>
                    <a:pt x="3540851" y="300295"/>
                    <a:pt x="3547010" y="299923"/>
                    <a:pt x="3549931" y="299203"/>
                  </a:cubicBezTo>
                  <a:cubicBezTo>
                    <a:pt x="3561844" y="296673"/>
                    <a:pt x="3564003" y="291265"/>
                    <a:pt x="3565095" y="282559"/>
                  </a:cubicBezTo>
                  <a:cubicBezTo>
                    <a:pt x="3565806" y="276482"/>
                    <a:pt x="3566162" y="261277"/>
                    <a:pt x="3566162" y="200580"/>
                  </a:cubicBezTo>
                  <a:lnTo>
                    <a:pt x="3566162" y="136931"/>
                  </a:lnTo>
                  <a:cubicBezTo>
                    <a:pt x="3566162" y="92828"/>
                    <a:pt x="3565463" y="63560"/>
                    <a:pt x="3563622" y="54158"/>
                  </a:cubicBezTo>
                  <a:cubicBezTo>
                    <a:pt x="3561488" y="43641"/>
                    <a:pt x="3559710" y="40441"/>
                    <a:pt x="3553906" y="38582"/>
                  </a:cubicBezTo>
                  <a:cubicBezTo>
                    <a:pt x="3550655" y="37489"/>
                    <a:pt x="3546286" y="37167"/>
                    <a:pt x="3543035" y="37167"/>
                  </a:cubicBezTo>
                  <a:cubicBezTo>
                    <a:pt x="3540851" y="37167"/>
                    <a:pt x="3540165" y="36076"/>
                    <a:pt x="3540165" y="35014"/>
                  </a:cubicBezTo>
                  <a:cubicBezTo>
                    <a:pt x="3540165" y="32802"/>
                    <a:pt x="3541968" y="32107"/>
                    <a:pt x="3545918" y="32107"/>
                  </a:cubicBezTo>
                  <a:cubicBezTo>
                    <a:pt x="3553906" y="32107"/>
                    <a:pt x="3571991" y="33198"/>
                    <a:pt x="3581338" y="33198"/>
                  </a:cubicBezTo>
                  <a:cubicBezTo>
                    <a:pt x="3591854" y="33198"/>
                    <a:pt x="3616085" y="31045"/>
                    <a:pt x="3670632" y="31045"/>
                  </a:cubicBezTo>
                  <a:cubicBezTo>
                    <a:pt x="3684754" y="31045"/>
                    <a:pt x="3687624" y="31045"/>
                    <a:pt x="3690177" y="40441"/>
                  </a:cubicBezTo>
                  <a:cubicBezTo>
                    <a:pt x="3691968" y="48032"/>
                    <a:pt x="3694838" y="72588"/>
                    <a:pt x="3694838" y="75466"/>
                  </a:cubicBezTo>
                  <a:cubicBezTo>
                    <a:pt x="3694838" y="77996"/>
                    <a:pt x="3694838" y="80872"/>
                    <a:pt x="3692666" y="80872"/>
                  </a:cubicBezTo>
                  <a:cubicBezTo>
                    <a:pt x="3690876" y="80872"/>
                    <a:pt x="3690177" y="79464"/>
                    <a:pt x="3689441" y="75466"/>
                  </a:cubicBezTo>
                  <a:cubicBezTo>
                    <a:pt x="3686888" y="60707"/>
                    <a:pt x="3682595" y="53439"/>
                    <a:pt x="3673159" y="49421"/>
                  </a:cubicBezTo>
                  <a:cubicBezTo>
                    <a:pt x="3663786" y="45476"/>
                    <a:pt x="3647861" y="45476"/>
                    <a:pt x="3638463" y="45476"/>
                  </a:cubicBezTo>
                  <a:cubicBezTo>
                    <a:pt x="3603042" y="45476"/>
                    <a:pt x="3596515" y="51256"/>
                    <a:pt x="3596515" y="75094"/>
                  </a:cubicBezTo>
                  <a:lnTo>
                    <a:pt x="3596515" y="168707"/>
                  </a:lnTo>
                  <a:cubicBezTo>
                    <a:pt x="3596515" y="170144"/>
                    <a:pt x="3597264" y="171237"/>
                    <a:pt x="3599093" y="171237"/>
                  </a:cubicBezTo>
                  <a:cubicBezTo>
                    <a:pt x="3605201" y="171237"/>
                    <a:pt x="3641015" y="170516"/>
                    <a:pt x="3650769" y="169451"/>
                  </a:cubicBezTo>
                  <a:cubicBezTo>
                    <a:pt x="3664853" y="168012"/>
                    <a:pt x="3668130" y="161860"/>
                    <a:pt x="3669565" y="156775"/>
                  </a:cubicBezTo>
                  <a:cubicBezTo>
                    <a:pt x="3670987" y="152088"/>
                    <a:pt x="3670987" y="148465"/>
                    <a:pt x="3670987" y="144869"/>
                  </a:cubicBezTo>
                  <a:cubicBezTo>
                    <a:pt x="3670987" y="143034"/>
                    <a:pt x="3671724" y="141595"/>
                    <a:pt x="3673515" y="141595"/>
                  </a:cubicBezTo>
                  <a:cubicBezTo>
                    <a:pt x="3675699" y="141595"/>
                    <a:pt x="3676067" y="144551"/>
                    <a:pt x="3676067" y="148465"/>
                  </a:cubicBezTo>
                  <a:cubicBezTo>
                    <a:pt x="3676067" y="166251"/>
                    <a:pt x="3680360" y="190386"/>
                    <a:pt x="3680360" y="191849"/>
                  </a:cubicBezTo>
                  <a:cubicBezTo>
                    <a:pt x="3680360" y="194032"/>
                    <a:pt x="3679661" y="194751"/>
                    <a:pt x="3678595" y="194751"/>
                  </a:cubicBezTo>
                  <a:cubicBezTo>
                    <a:pt x="3677134" y="194751"/>
                    <a:pt x="3675699" y="192941"/>
                    <a:pt x="3673159" y="190063"/>
                  </a:cubicBezTo>
                  <a:cubicBezTo>
                    <a:pt x="3669921" y="186441"/>
                    <a:pt x="3664853" y="185722"/>
                    <a:pt x="3656153" y="184978"/>
                  </a:cubicBezTo>
                  <a:cubicBezTo>
                    <a:pt x="3647861" y="184259"/>
                    <a:pt x="3603411" y="184259"/>
                    <a:pt x="3598699" y="184259"/>
                  </a:cubicBezTo>
                  <a:cubicBezTo>
                    <a:pt x="3596921" y="184259"/>
                    <a:pt x="3596515" y="185326"/>
                    <a:pt x="3596515" y="187880"/>
                  </a:cubicBezTo>
                  <a:close/>
                  <a:moveTo>
                    <a:pt x="3357705" y="70033"/>
                  </a:moveTo>
                  <a:cubicBezTo>
                    <a:pt x="3385530" y="70777"/>
                    <a:pt x="3448039" y="92085"/>
                    <a:pt x="3448039" y="168364"/>
                  </a:cubicBezTo>
                  <a:cubicBezTo>
                    <a:pt x="3448039" y="225142"/>
                    <a:pt x="3411184" y="261654"/>
                    <a:pt x="3367077" y="272092"/>
                  </a:cubicBezTo>
                  <a:cubicBezTo>
                    <a:pt x="3364194" y="272811"/>
                    <a:pt x="3361642" y="273531"/>
                    <a:pt x="3359863" y="272811"/>
                  </a:cubicBezTo>
                  <a:cubicBezTo>
                    <a:pt x="3357298" y="271720"/>
                    <a:pt x="3356231" y="271000"/>
                    <a:pt x="3355889" y="261947"/>
                  </a:cubicBezTo>
                  <a:lnTo>
                    <a:pt x="3355520" y="255845"/>
                  </a:lnTo>
                  <a:lnTo>
                    <a:pt x="3355520" y="200556"/>
                  </a:lnTo>
                  <a:lnTo>
                    <a:pt x="3355520" y="136931"/>
                  </a:lnTo>
                  <a:cubicBezTo>
                    <a:pt x="3355520" y="109819"/>
                    <a:pt x="3355139" y="87769"/>
                    <a:pt x="3356231" y="71527"/>
                  </a:cubicBezTo>
                  <a:cubicBezTo>
                    <a:pt x="3356231" y="70777"/>
                    <a:pt x="3356955" y="70033"/>
                    <a:pt x="3357705" y="70033"/>
                  </a:cubicBezTo>
                  <a:close/>
                  <a:moveTo>
                    <a:pt x="3325154" y="260558"/>
                  </a:moveTo>
                  <a:lnTo>
                    <a:pt x="3324431" y="272488"/>
                  </a:lnTo>
                  <a:cubicBezTo>
                    <a:pt x="3324786" y="274994"/>
                    <a:pt x="3322970" y="274994"/>
                    <a:pt x="3321535" y="274622"/>
                  </a:cubicBezTo>
                  <a:cubicBezTo>
                    <a:pt x="3269872" y="268123"/>
                    <a:pt x="3230794" y="233769"/>
                    <a:pt x="3230794" y="175577"/>
                  </a:cubicBezTo>
                  <a:cubicBezTo>
                    <a:pt x="3230794" y="116666"/>
                    <a:pt x="3270215" y="81270"/>
                    <a:pt x="3320811" y="70777"/>
                  </a:cubicBezTo>
                  <a:cubicBezTo>
                    <a:pt x="3322627" y="70033"/>
                    <a:pt x="3324431" y="70777"/>
                    <a:pt x="3324431" y="74002"/>
                  </a:cubicBezTo>
                  <a:cubicBezTo>
                    <a:pt x="3325154" y="90298"/>
                    <a:pt x="3325154" y="110886"/>
                    <a:pt x="3325154" y="136931"/>
                  </a:cubicBezTo>
                  <a:lnTo>
                    <a:pt x="3325154" y="200556"/>
                  </a:lnTo>
                  <a:close/>
                  <a:moveTo>
                    <a:pt x="3358047" y="59938"/>
                  </a:moveTo>
                  <a:lnTo>
                    <a:pt x="3357298" y="58847"/>
                  </a:lnTo>
                  <a:cubicBezTo>
                    <a:pt x="3358797" y="45824"/>
                    <a:pt x="3356612" y="30296"/>
                    <a:pt x="3371395" y="28138"/>
                  </a:cubicBezTo>
                  <a:cubicBezTo>
                    <a:pt x="3376475" y="27420"/>
                    <a:pt x="3384438" y="26650"/>
                    <a:pt x="3387689" y="26650"/>
                  </a:cubicBezTo>
                  <a:cubicBezTo>
                    <a:pt x="3389848" y="26650"/>
                    <a:pt x="3390585" y="25633"/>
                    <a:pt x="3390585" y="24516"/>
                  </a:cubicBezTo>
                  <a:cubicBezTo>
                    <a:pt x="3390585" y="22736"/>
                    <a:pt x="3388756" y="21614"/>
                    <a:pt x="3384781" y="21614"/>
                  </a:cubicBezTo>
                  <a:cubicBezTo>
                    <a:pt x="3364943" y="21614"/>
                    <a:pt x="3342122" y="22736"/>
                    <a:pt x="3340331" y="22736"/>
                  </a:cubicBezTo>
                  <a:cubicBezTo>
                    <a:pt x="3338553" y="22736"/>
                    <a:pt x="3315731" y="21614"/>
                    <a:pt x="3304885" y="21614"/>
                  </a:cubicBezTo>
                  <a:cubicBezTo>
                    <a:pt x="3300923" y="21614"/>
                    <a:pt x="3299132" y="22334"/>
                    <a:pt x="3299132" y="24516"/>
                  </a:cubicBezTo>
                  <a:cubicBezTo>
                    <a:pt x="3299132" y="25633"/>
                    <a:pt x="3299856" y="26650"/>
                    <a:pt x="3302040" y="26650"/>
                  </a:cubicBezTo>
                  <a:cubicBezTo>
                    <a:pt x="3305292" y="26650"/>
                    <a:pt x="3309622" y="27420"/>
                    <a:pt x="3312848" y="28138"/>
                  </a:cubicBezTo>
                  <a:cubicBezTo>
                    <a:pt x="3323719" y="30644"/>
                    <a:pt x="3321878" y="46196"/>
                    <a:pt x="3324431" y="58847"/>
                  </a:cubicBezTo>
                  <a:lnTo>
                    <a:pt x="3323719" y="59938"/>
                  </a:lnTo>
                  <a:cubicBezTo>
                    <a:pt x="3238045" y="66040"/>
                    <a:pt x="3198650" y="121751"/>
                    <a:pt x="3198650" y="171237"/>
                  </a:cubicBezTo>
                  <a:cubicBezTo>
                    <a:pt x="3198650" y="215711"/>
                    <a:pt x="3236598" y="277529"/>
                    <a:pt x="3322970" y="284370"/>
                  </a:cubicBezTo>
                  <a:lnTo>
                    <a:pt x="3323719" y="285487"/>
                  </a:lnTo>
                  <a:cubicBezTo>
                    <a:pt x="3322627" y="295929"/>
                    <a:pt x="3319402" y="307166"/>
                    <a:pt x="3312162" y="308951"/>
                  </a:cubicBezTo>
                  <a:cubicBezTo>
                    <a:pt x="3308187" y="310043"/>
                    <a:pt x="3303450" y="310390"/>
                    <a:pt x="3300923" y="310390"/>
                  </a:cubicBezTo>
                  <a:cubicBezTo>
                    <a:pt x="3299488" y="310390"/>
                    <a:pt x="3298040" y="311134"/>
                    <a:pt x="3298040" y="312597"/>
                  </a:cubicBezTo>
                  <a:cubicBezTo>
                    <a:pt x="3298040" y="314756"/>
                    <a:pt x="3299856" y="315475"/>
                    <a:pt x="3303819" y="315475"/>
                  </a:cubicBezTo>
                  <a:cubicBezTo>
                    <a:pt x="3315731" y="315475"/>
                    <a:pt x="3338553" y="314384"/>
                    <a:pt x="3340331" y="314384"/>
                  </a:cubicBezTo>
                  <a:cubicBezTo>
                    <a:pt x="3342122" y="314384"/>
                    <a:pt x="3364943" y="315475"/>
                    <a:pt x="3375751" y="315475"/>
                  </a:cubicBezTo>
                  <a:cubicBezTo>
                    <a:pt x="3379752" y="315475"/>
                    <a:pt x="3381542" y="314756"/>
                    <a:pt x="3381542" y="312597"/>
                  </a:cubicBezTo>
                  <a:cubicBezTo>
                    <a:pt x="3381542" y="311134"/>
                    <a:pt x="3380120" y="310390"/>
                    <a:pt x="3378634" y="310390"/>
                  </a:cubicBezTo>
                  <a:cubicBezTo>
                    <a:pt x="3376107" y="310390"/>
                    <a:pt x="3373973" y="310043"/>
                    <a:pt x="3369579" y="309299"/>
                  </a:cubicBezTo>
                  <a:cubicBezTo>
                    <a:pt x="3360575" y="307512"/>
                    <a:pt x="3358047" y="296326"/>
                    <a:pt x="3356955" y="285487"/>
                  </a:cubicBezTo>
                  <a:lnTo>
                    <a:pt x="3357705" y="284370"/>
                  </a:lnTo>
                  <a:cubicBezTo>
                    <a:pt x="3428888" y="278963"/>
                    <a:pt x="3480183" y="238854"/>
                    <a:pt x="3480183" y="177388"/>
                  </a:cubicBezTo>
                  <a:cubicBezTo>
                    <a:pt x="3480183" y="117038"/>
                    <a:pt x="3432114" y="67875"/>
                    <a:pt x="3358047" y="59938"/>
                  </a:cubicBezTo>
                  <a:close/>
                  <a:moveTo>
                    <a:pt x="2768616" y="34290"/>
                  </a:moveTo>
                  <a:cubicBezTo>
                    <a:pt x="2766826" y="22359"/>
                    <a:pt x="2772604" y="20896"/>
                    <a:pt x="2777291" y="28510"/>
                  </a:cubicBezTo>
                  <a:lnTo>
                    <a:pt x="2781634" y="34290"/>
                  </a:lnTo>
                  <a:cubicBezTo>
                    <a:pt x="2792480" y="48032"/>
                    <a:pt x="2802246" y="61029"/>
                    <a:pt x="2811631" y="72911"/>
                  </a:cubicBezTo>
                  <a:cubicBezTo>
                    <a:pt x="2856450" y="131524"/>
                    <a:pt x="2903770" y="188228"/>
                    <a:pt x="2951496" y="243913"/>
                  </a:cubicBezTo>
                  <a:cubicBezTo>
                    <a:pt x="2954747" y="247908"/>
                    <a:pt x="2956538" y="245724"/>
                    <a:pt x="2956538" y="241359"/>
                  </a:cubicBezTo>
                  <a:lnTo>
                    <a:pt x="2956538" y="136931"/>
                  </a:lnTo>
                  <a:cubicBezTo>
                    <a:pt x="2956538" y="102205"/>
                    <a:pt x="2956538" y="73679"/>
                    <a:pt x="2954747" y="58499"/>
                  </a:cubicBezTo>
                  <a:cubicBezTo>
                    <a:pt x="2953287" y="48032"/>
                    <a:pt x="2951496" y="40094"/>
                    <a:pt x="2944257" y="38582"/>
                  </a:cubicBezTo>
                  <a:cubicBezTo>
                    <a:pt x="2941006" y="37861"/>
                    <a:pt x="2936662" y="37167"/>
                    <a:pt x="2933411" y="37167"/>
                  </a:cubicBezTo>
                  <a:cubicBezTo>
                    <a:pt x="2931240" y="37167"/>
                    <a:pt x="2930516" y="36076"/>
                    <a:pt x="2930516" y="35014"/>
                  </a:cubicBezTo>
                  <a:cubicBezTo>
                    <a:pt x="2930516" y="32802"/>
                    <a:pt x="2932345" y="32107"/>
                    <a:pt x="2936294" y="32107"/>
                  </a:cubicBezTo>
                  <a:cubicBezTo>
                    <a:pt x="2947127" y="32107"/>
                    <a:pt x="2969898" y="33198"/>
                    <a:pt x="2971714" y="33198"/>
                  </a:cubicBezTo>
                  <a:cubicBezTo>
                    <a:pt x="2973531" y="33198"/>
                    <a:pt x="2996301" y="32107"/>
                    <a:pt x="3016139" y="32107"/>
                  </a:cubicBezTo>
                  <a:cubicBezTo>
                    <a:pt x="3020152" y="32107"/>
                    <a:pt x="3021943" y="33198"/>
                    <a:pt x="3021943" y="35014"/>
                  </a:cubicBezTo>
                  <a:cubicBezTo>
                    <a:pt x="3021943" y="36076"/>
                    <a:pt x="3021244" y="37167"/>
                    <a:pt x="3019047" y="37167"/>
                  </a:cubicBezTo>
                  <a:cubicBezTo>
                    <a:pt x="3015796" y="37167"/>
                    <a:pt x="3007859" y="37861"/>
                    <a:pt x="3002791" y="38582"/>
                  </a:cubicBezTo>
                  <a:cubicBezTo>
                    <a:pt x="2991933" y="40094"/>
                    <a:pt x="2989774" y="48032"/>
                    <a:pt x="2988707" y="58499"/>
                  </a:cubicBezTo>
                  <a:cubicBezTo>
                    <a:pt x="2986865" y="73679"/>
                    <a:pt x="2986865" y="102205"/>
                    <a:pt x="2986865" y="136931"/>
                  </a:cubicBezTo>
                  <a:lnTo>
                    <a:pt x="2986865" y="200556"/>
                  </a:lnTo>
                  <a:lnTo>
                    <a:pt x="2986865" y="300295"/>
                  </a:lnTo>
                  <a:cubicBezTo>
                    <a:pt x="2988707" y="312176"/>
                    <a:pt x="2982903" y="313690"/>
                    <a:pt x="2978217" y="306049"/>
                  </a:cubicBezTo>
                  <a:cubicBezTo>
                    <a:pt x="2904150" y="210303"/>
                    <a:pt x="2853516" y="149904"/>
                    <a:pt x="2802246" y="90298"/>
                  </a:cubicBezTo>
                  <a:cubicBezTo>
                    <a:pt x="2800786" y="88463"/>
                    <a:pt x="2798995" y="88835"/>
                    <a:pt x="2798995" y="91713"/>
                  </a:cubicBezTo>
                  <a:cubicBezTo>
                    <a:pt x="2798995" y="210998"/>
                    <a:pt x="2798995" y="267031"/>
                    <a:pt x="2799693" y="278616"/>
                  </a:cubicBezTo>
                  <a:cubicBezTo>
                    <a:pt x="2800417" y="291265"/>
                    <a:pt x="2803313" y="297393"/>
                    <a:pt x="2813066" y="299203"/>
                  </a:cubicBezTo>
                  <a:cubicBezTo>
                    <a:pt x="2817435" y="299923"/>
                    <a:pt x="2819569" y="300295"/>
                    <a:pt x="2822096" y="300295"/>
                  </a:cubicBezTo>
                  <a:cubicBezTo>
                    <a:pt x="2823531" y="300295"/>
                    <a:pt x="2824992" y="301014"/>
                    <a:pt x="2824992" y="302453"/>
                  </a:cubicBezTo>
                  <a:cubicBezTo>
                    <a:pt x="2824992" y="304636"/>
                    <a:pt x="2823214" y="305355"/>
                    <a:pt x="2819213" y="305355"/>
                  </a:cubicBezTo>
                  <a:cubicBezTo>
                    <a:pt x="2808405" y="305355"/>
                    <a:pt x="2785609" y="304214"/>
                    <a:pt x="2783793" y="304214"/>
                  </a:cubicBezTo>
                  <a:cubicBezTo>
                    <a:pt x="2781989" y="304214"/>
                    <a:pt x="2759219" y="305355"/>
                    <a:pt x="2742937" y="305355"/>
                  </a:cubicBezTo>
                  <a:cubicBezTo>
                    <a:pt x="2738975" y="305355"/>
                    <a:pt x="2737159" y="304636"/>
                    <a:pt x="2737159" y="302453"/>
                  </a:cubicBezTo>
                  <a:cubicBezTo>
                    <a:pt x="2737159" y="301014"/>
                    <a:pt x="2738645" y="300295"/>
                    <a:pt x="2740067" y="300295"/>
                  </a:cubicBezTo>
                  <a:cubicBezTo>
                    <a:pt x="2743344" y="300295"/>
                    <a:pt x="2749490" y="299923"/>
                    <a:pt x="2752373" y="299203"/>
                  </a:cubicBezTo>
                  <a:cubicBezTo>
                    <a:pt x="2764273" y="296698"/>
                    <a:pt x="2767156" y="290894"/>
                    <a:pt x="2767893" y="278616"/>
                  </a:cubicBezTo>
                  <a:cubicBezTo>
                    <a:pt x="2768616" y="267031"/>
                    <a:pt x="2767893" y="256912"/>
                    <a:pt x="2768616" y="200556"/>
                  </a:cubicBezTo>
                  <a:close/>
                  <a:moveTo>
                    <a:pt x="2656666" y="164762"/>
                  </a:moveTo>
                  <a:cubicBezTo>
                    <a:pt x="2656666" y="251479"/>
                    <a:pt x="2603936" y="298112"/>
                    <a:pt x="2546786" y="298112"/>
                  </a:cubicBezTo>
                  <a:cubicBezTo>
                    <a:pt x="2486461" y="298112"/>
                    <a:pt x="2441262" y="258400"/>
                    <a:pt x="2441262" y="179198"/>
                  </a:cubicBezTo>
                  <a:cubicBezTo>
                    <a:pt x="2441262" y="95011"/>
                    <a:pt x="2491897" y="40763"/>
                    <a:pt x="2556933" y="40763"/>
                  </a:cubicBezTo>
                  <a:cubicBezTo>
                    <a:pt x="2589445" y="40763"/>
                    <a:pt x="2656666" y="59591"/>
                    <a:pt x="2656666" y="164762"/>
                  </a:cubicBezTo>
                  <a:close/>
                  <a:moveTo>
                    <a:pt x="2691375" y="174883"/>
                  </a:moveTo>
                  <a:cubicBezTo>
                    <a:pt x="2691375" y="93920"/>
                    <a:pt x="2634276" y="27047"/>
                    <a:pt x="2547154" y="27047"/>
                  </a:cubicBezTo>
                  <a:cubicBezTo>
                    <a:pt x="2448133" y="27047"/>
                    <a:pt x="2406934" y="104070"/>
                    <a:pt x="2406934" y="169128"/>
                  </a:cubicBezTo>
                  <a:cubicBezTo>
                    <a:pt x="2406934" y="227617"/>
                    <a:pt x="2449606" y="310390"/>
                    <a:pt x="2549313" y="310390"/>
                  </a:cubicBezTo>
                  <a:cubicBezTo>
                    <a:pt x="2630631" y="310390"/>
                    <a:pt x="2691375" y="259094"/>
                    <a:pt x="2691375" y="174883"/>
                  </a:cubicBezTo>
                  <a:close/>
                  <a:moveTo>
                    <a:pt x="2176417" y="136931"/>
                  </a:moveTo>
                  <a:cubicBezTo>
                    <a:pt x="2176417" y="102205"/>
                    <a:pt x="2176417" y="73679"/>
                    <a:pt x="2174614" y="58499"/>
                  </a:cubicBezTo>
                  <a:cubicBezTo>
                    <a:pt x="2173153" y="48032"/>
                    <a:pt x="2171350" y="40094"/>
                    <a:pt x="2164111" y="38582"/>
                  </a:cubicBezTo>
                  <a:cubicBezTo>
                    <a:pt x="2160872" y="37861"/>
                    <a:pt x="2156516" y="37167"/>
                    <a:pt x="2153265" y="37167"/>
                  </a:cubicBezTo>
                  <a:cubicBezTo>
                    <a:pt x="2151119" y="37167"/>
                    <a:pt x="2150382" y="36076"/>
                    <a:pt x="2150382" y="35014"/>
                  </a:cubicBezTo>
                  <a:cubicBezTo>
                    <a:pt x="2150382" y="32802"/>
                    <a:pt x="2152173" y="32107"/>
                    <a:pt x="2156160" y="32107"/>
                  </a:cubicBezTo>
                  <a:cubicBezTo>
                    <a:pt x="2167006" y="32107"/>
                    <a:pt x="2187961" y="33198"/>
                    <a:pt x="2190844" y="33198"/>
                  </a:cubicBezTo>
                  <a:cubicBezTo>
                    <a:pt x="2193778" y="33198"/>
                    <a:pt x="2214720" y="32107"/>
                    <a:pt x="2232437" y="32107"/>
                  </a:cubicBezTo>
                  <a:cubicBezTo>
                    <a:pt x="2236386" y="32107"/>
                    <a:pt x="2238215" y="33198"/>
                    <a:pt x="2238215" y="35014"/>
                  </a:cubicBezTo>
                  <a:cubicBezTo>
                    <a:pt x="2238215" y="36076"/>
                    <a:pt x="2237504" y="37167"/>
                    <a:pt x="2235294" y="37167"/>
                  </a:cubicBezTo>
                  <a:cubicBezTo>
                    <a:pt x="2232043" y="37167"/>
                    <a:pt x="2226315" y="37861"/>
                    <a:pt x="2221197" y="38582"/>
                  </a:cubicBezTo>
                  <a:cubicBezTo>
                    <a:pt x="2210351" y="40094"/>
                    <a:pt x="2208180" y="48032"/>
                    <a:pt x="2207164" y="58499"/>
                  </a:cubicBezTo>
                  <a:cubicBezTo>
                    <a:pt x="2205297" y="73679"/>
                    <a:pt x="2205297" y="102205"/>
                    <a:pt x="2205297" y="136931"/>
                  </a:cubicBezTo>
                  <a:lnTo>
                    <a:pt x="2205297" y="172353"/>
                  </a:lnTo>
                  <a:lnTo>
                    <a:pt x="2207164" y="172353"/>
                  </a:lnTo>
                  <a:cubicBezTo>
                    <a:pt x="2224448" y="150995"/>
                    <a:pt x="2301093" y="68222"/>
                    <a:pt x="2317399" y="54902"/>
                  </a:cubicBezTo>
                  <a:cubicBezTo>
                    <a:pt x="2332944" y="42600"/>
                    <a:pt x="2341923" y="34613"/>
                    <a:pt x="2361100" y="32802"/>
                  </a:cubicBezTo>
                  <a:cubicBezTo>
                    <a:pt x="2369012" y="32107"/>
                    <a:pt x="2375883" y="32107"/>
                    <a:pt x="2386030" y="32107"/>
                  </a:cubicBezTo>
                  <a:lnTo>
                    <a:pt x="2404458" y="32107"/>
                  </a:lnTo>
                  <a:cubicBezTo>
                    <a:pt x="2410579" y="32107"/>
                    <a:pt x="2412395" y="33198"/>
                    <a:pt x="2412395" y="35014"/>
                  </a:cubicBezTo>
                  <a:cubicBezTo>
                    <a:pt x="2412395" y="36448"/>
                    <a:pt x="2410236" y="37167"/>
                    <a:pt x="2407709" y="37167"/>
                  </a:cubicBezTo>
                  <a:cubicBezTo>
                    <a:pt x="2405181" y="37167"/>
                    <a:pt x="2394679" y="37861"/>
                    <a:pt x="2385306" y="41905"/>
                  </a:cubicBezTo>
                  <a:cubicBezTo>
                    <a:pt x="2367920" y="49073"/>
                    <a:pt x="2361799" y="54902"/>
                    <a:pt x="2331458" y="83105"/>
                  </a:cubicBezTo>
                  <a:cubicBezTo>
                    <a:pt x="2316675" y="96797"/>
                    <a:pt x="2241466" y="174485"/>
                    <a:pt x="2232043" y="184978"/>
                  </a:cubicBezTo>
                  <a:cubicBezTo>
                    <a:pt x="2239675" y="194032"/>
                    <a:pt x="2302540" y="255447"/>
                    <a:pt x="2311570" y="264155"/>
                  </a:cubicBezTo>
                  <a:cubicBezTo>
                    <a:pt x="2327839" y="279657"/>
                    <a:pt x="2335852" y="288735"/>
                    <a:pt x="2350635" y="295234"/>
                  </a:cubicBezTo>
                  <a:cubicBezTo>
                    <a:pt x="2357798" y="298460"/>
                    <a:pt x="2365418" y="300295"/>
                    <a:pt x="2370828" y="300295"/>
                  </a:cubicBezTo>
                  <a:cubicBezTo>
                    <a:pt x="2373698" y="300295"/>
                    <a:pt x="2374448" y="301014"/>
                    <a:pt x="2374448" y="302825"/>
                  </a:cubicBezTo>
                  <a:cubicBezTo>
                    <a:pt x="2374448" y="304636"/>
                    <a:pt x="2373000" y="305355"/>
                    <a:pt x="2369012" y="305355"/>
                  </a:cubicBezTo>
                  <a:cubicBezTo>
                    <a:pt x="2360008" y="305355"/>
                    <a:pt x="2336170" y="304214"/>
                    <a:pt x="2334379" y="304214"/>
                  </a:cubicBezTo>
                  <a:cubicBezTo>
                    <a:pt x="2325654" y="304214"/>
                    <a:pt x="2314491" y="305355"/>
                    <a:pt x="2307227" y="305355"/>
                  </a:cubicBezTo>
                  <a:cubicBezTo>
                    <a:pt x="2304712" y="305355"/>
                    <a:pt x="2302883" y="304636"/>
                    <a:pt x="2302883" y="302825"/>
                  </a:cubicBezTo>
                  <a:cubicBezTo>
                    <a:pt x="2302883" y="301341"/>
                    <a:pt x="2304344" y="300667"/>
                    <a:pt x="2306160" y="299923"/>
                  </a:cubicBezTo>
                  <a:cubicBezTo>
                    <a:pt x="2309056" y="298832"/>
                    <a:pt x="2310872" y="296673"/>
                    <a:pt x="2310872" y="292357"/>
                  </a:cubicBezTo>
                  <a:cubicBezTo>
                    <a:pt x="2310872" y="286206"/>
                    <a:pt x="2301448" y="276780"/>
                    <a:pt x="2291352" y="266288"/>
                  </a:cubicBezTo>
                  <a:cubicBezTo>
                    <a:pt x="2278322" y="252199"/>
                    <a:pt x="2212917" y="185722"/>
                    <a:pt x="2206744" y="178851"/>
                  </a:cubicBezTo>
                  <a:lnTo>
                    <a:pt x="2205297" y="178851"/>
                  </a:lnTo>
                  <a:lnTo>
                    <a:pt x="2205297" y="200556"/>
                  </a:lnTo>
                  <a:cubicBezTo>
                    <a:pt x="2205297" y="256912"/>
                    <a:pt x="2205297" y="267031"/>
                    <a:pt x="2206046" y="278616"/>
                  </a:cubicBezTo>
                  <a:cubicBezTo>
                    <a:pt x="2206744" y="291265"/>
                    <a:pt x="2209666" y="297417"/>
                    <a:pt x="2219419" y="299203"/>
                  </a:cubicBezTo>
                  <a:cubicBezTo>
                    <a:pt x="2223750" y="299923"/>
                    <a:pt x="2225934" y="300295"/>
                    <a:pt x="2228474" y="300295"/>
                  </a:cubicBezTo>
                  <a:cubicBezTo>
                    <a:pt x="2229884" y="300295"/>
                    <a:pt x="2231370" y="301014"/>
                    <a:pt x="2231370" y="302453"/>
                  </a:cubicBezTo>
                  <a:cubicBezTo>
                    <a:pt x="2231370" y="304636"/>
                    <a:pt x="2229541" y="305355"/>
                    <a:pt x="2225566" y="305355"/>
                  </a:cubicBezTo>
                  <a:cubicBezTo>
                    <a:pt x="2214720" y="305355"/>
                    <a:pt x="2193778" y="304214"/>
                    <a:pt x="2190463" y="304214"/>
                  </a:cubicBezTo>
                  <a:cubicBezTo>
                    <a:pt x="2188330" y="304214"/>
                    <a:pt x="2167006" y="305355"/>
                    <a:pt x="2150750" y="305355"/>
                  </a:cubicBezTo>
                  <a:cubicBezTo>
                    <a:pt x="2146750" y="305355"/>
                    <a:pt x="2144959" y="304636"/>
                    <a:pt x="2144959" y="302453"/>
                  </a:cubicBezTo>
                  <a:cubicBezTo>
                    <a:pt x="2144959" y="301014"/>
                    <a:pt x="2146420" y="300295"/>
                    <a:pt x="2147855" y="300295"/>
                  </a:cubicBezTo>
                  <a:cubicBezTo>
                    <a:pt x="2151119" y="300295"/>
                    <a:pt x="2157227" y="299923"/>
                    <a:pt x="2160148" y="299203"/>
                  </a:cubicBezTo>
                  <a:cubicBezTo>
                    <a:pt x="2172048" y="296673"/>
                    <a:pt x="2174944" y="290918"/>
                    <a:pt x="2175655" y="278616"/>
                  </a:cubicBezTo>
                  <a:cubicBezTo>
                    <a:pt x="2176417" y="267031"/>
                    <a:pt x="2176417" y="256912"/>
                    <a:pt x="2176417" y="200556"/>
                  </a:cubicBezTo>
                  <a:close/>
                  <a:moveTo>
                    <a:pt x="1844287" y="173097"/>
                  </a:moveTo>
                  <a:cubicBezTo>
                    <a:pt x="1844287" y="89580"/>
                    <a:pt x="1897056" y="27047"/>
                    <a:pt x="2007291" y="27047"/>
                  </a:cubicBezTo>
                  <a:cubicBezTo>
                    <a:pt x="2030456" y="27047"/>
                    <a:pt x="2057888" y="29577"/>
                    <a:pt x="2072353" y="35332"/>
                  </a:cubicBezTo>
                  <a:cubicBezTo>
                    <a:pt x="2078843" y="38234"/>
                    <a:pt x="2079580" y="39003"/>
                    <a:pt x="2081751" y="45824"/>
                  </a:cubicBezTo>
                  <a:cubicBezTo>
                    <a:pt x="2085371" y="58152"/>
                    <a:pt x="2089714" y="89580"/>
                    <a:pt x="2089714" y="92085"/>
                  </a:cubicBezTo>
                  <a:cubicBezTo>
                    <a:pt x="2089714" y="95011"/>
                    <a:pt x="2088965" y="97517"/>
                    <a:pt x="2087187" y="97517"/>
                  </a:cubicBezTo>
                  <a:cubicBezTo>
                    <a:pt x="2085002" y="97517"/>
                    <a:pt x="2084279" y="96104"/>
                    <a:pt x="2083580" y="92085"/>
                  </a:cubicBezTo>
                  <a:cubicBezTo>
                    <a:pt x="2082462" y="85585"/>
                    <a:pt x="2077751" y="69710"/>
                    <a:pt x="2070194" y="61773"/>
                  </a:cubicBezTo>
                  <a:cubicBezTo>
                    <a:pt x="2055729" y="46891"/>
                    <a:pt x="2034368" y="43641"/>
                    <a:pt x="2007291" y="43641"/>
                  </a:cubicBezTo>
                  <a:cubicBezTo>
                    <a:pt x="1929949" y="43641"/>
                    <a:pt x="1876825" y="106943"/>
                    <a:pt x="1876825" y="175974"/>
                  </a:cubicBezTo>
                  <a:cubicBezTo>
                    <a:pt x="1876825" y="239970"/>
                    <a:pt x="1899558" y="296673"/>
                    <a:pt x="1992471" y="296673"/>
                  </a:cubicBezTo>
                  <a:cubicBezTo>
                    <a:pt x="2037670" y="296673"/>
                    <a:pt x="2079935" y="281518"/>
                    <a:pt x="2079935" y="239200"/>
                  </a:cubicBezTo>
                  <a:cubicBezTo>
                    <a:pt x="2079935" y="234166"/>
                    <a:pt x="2080316" y="231611"/>
                    <a:pt x="2082818" y="231611"/>
                  </a:cubicBezTo>
                  <a:cubicBezTo>
                    <a:pt x="2085726" y="231611"/>
                    <a:pt x="2086438" y="237092"/>
                    <a:pt x="2086438" y="254357"/>
                  </a:cubicBezTo>
                  <a:cubicBezTo>
                    <a:pt x="2086438" y="275390"/>
                    <a:pt x="2088965" y="292704"/>
                    <a:pt x="2088965" y="296673"/>
                  </a:cubicBezTo>
                  <a:cubicBezTo>
                    <a:pt x="2088965" y="298832"/>
                    <a:pt x="2088279" y="300667"/>
                    <a:pt x="2084279" y="300667"/>
                  </a:cubicBezTo>
                  <a:cubicBezTo>
                    <a:pt x="2070550" y="300667"/>
                    <a:pt x="2038013" y="310390"/>
                    <a:pt x="1995011" y="310390"/>
                  </a:cubicBezTo>
                  <a:cubicBezTo>
                    <a:pt x="1880063" y="310390"/>
                    <a:pt x="1844287" y="230891"/>
                    <a:pt x="1844287" y="173097"/>
                  </a:cubicBezTo>
                  <a:moveTo>
                    <a:pt x="1538574" y="34290"/>
                  </a:moveTo>
                  <a:cubicBezTo>
                    <a:pt x="1536745" y="22359"/>
                    <a:pt x="1542549" y="20896"/>
                    <a:pt x="1547222" y="28510"/>
                  </a:cubicBezTo>
                  <a:lnTo>
                    <a:pt x="1551579" y="34290"/>
                  </a:lnTo>
                  <a:cubicBezTo>
                    <a:pt x="1562399" y="48032"/>
                    <a:pt x="1572165" y="61029"/>
                    <a:pt x="1581563" y="72911"/>
                  </a:cubicBezTo>
                  <a:cubicBezTo>
                    <a:pt x="1626394" y="131524"/>
                    <a:pt x="1673727" y="188228"/>
                    <a:pt x="1721441" y="243913"/>
                  </a:cubicBezTo>
                  <a:cubicBezTo>
                    <a:pt x="1724692" y="247908"/>
                    <a:pt x="1726495" y="245724"/>
                    <a:pt x="1726495" y="241359"/>
                  </a:cubicBezTo>
                  <a:lnTo>
                    <a:pt x="1726495" y="136931"/>
                  </a:lnTo>
                  <a:cubicBezTo>
                    <a:pt x="1726495" y="102205"/>
                    <a:pt x="1726495" y="73679"/>
                    <a:pt x="1724692" y="58499"/>
                  </a:cubicBezTo>
                  <a:cubicBezTo>
                    <a:pt x="1723244" y="48032"/>
                    <a:pt x="1721441" y="40094"/>
                    <a:pt x="1714214" y="38582"/>
                  </a:cubicBezTo>
                  <a:cubicBezTo>
                    <a:pt x="1710951" y="37861"/>
                    <a:pt x="1706658" y="37167"/>
                    <a:pt x="1703356" y="37167"/>
                  </a:cubicBezTo>
                  <a:cubicBezTo>
                    <a:pt x="1701197" y="37167"/>
                    <a:pt x="1700473" y="36076"/>
                    <a:pt x="1700473" y="35014"/>
                  </a:cubicBezTo>
                  <a:cubicBezTo>
                    <a:pt x="1700473" y="32802"/>
                    <a:pt x="1702289" y="32107"/>
                    <a:pt x="1706251" y="32107"/>
                  </a:cubicBezTo>
                  <a:cubicBezTo>
                    <a:pt x="1717097" y="32107"/>
                    <a:pt x="1739868" y="33198"/>
                    <a:pt x="1741672" y="33198"/>
                  </a:cubicBezTo>
                  <a:cubicBezTo>
                    <a:pt x="1743488" y="33198"/>
                    <a:pt x="1766259" y="32107"/>
                    <a:pt x="1786122" y="32107"/>
                  </a:cubicBezTo>
                  <a:cubicBezTo>
                    <a:pt x="1790109" y="32107"/>
                    <a:pt x="1791913" y="33198"/>
                    <a:pt x="1791913" y="35014"/>
                  </a:cubicBezTo>
                  <a:cubicBezTo>
                    <a:pt x="1791913" y="36076"/>
                    <a:pt x="1791214" y="37167"/>
                    <a:pt x="1789030" y="37167"/>
                  </a:cubicBezTo>
                  <a:cubicBezTo>
                    <a:pt x="1785753" y="37167"/>
                    <a:pt x="1777803" y="37861"/>
                    <a:pt x="1772761" y="38582"/>
                  </a:cubicBezTo>
                  <a:cubicBezTo>
                    <a:pt x="1761928" y="40094"/>
                    <a:pt x="1759756" y="48032"/>
                    <a:pt x="1758651" y="58499"/>
                  </a:cubicBezTo>
                  <a:cubicBezTo>
                    <a:pt x="1756861" y="73679"/>
                    <a:pt x="1756861" y="102205"/>
                    <a:pt x="1756861" y="136931"/>
                  </a:cubicBezTo>
                  <a:lnTo>
                    <a:pt x="1756861" y="200556"/>
                  </a:lnTo>
                  <a:lnTo>
                    <a:pt x="1756861" y="300295"/>
                  </a:lnTo>
                  <a:cubicBezTo>
                    <a:pt x="1758651" y="312176"/>
                    <a:pt x="1752898" y="313690"/>
                    <a:pt x="1748199" y="306049"/>
                  </a:cubicBezTo>
                  <a:cubicBezTo>
                    <a:pt x="1674108" y="210303"/>
                    <a:pt x="1623486" y="149904"/>
                    <a:pt x="1572165" y="90298"/>
                  </a:cubicBezTo>
                  <a:cubicBezTo>
                    <a:pt x="1570730" y="88463"/>
                    <a:pt x="1568914" y="88835"/>
                    <a:pt x="1568914" y="91713"/>
                  </a:cubicBezTo>
                  <a:cubicBezTo>
                    <a:pt x="1568914" y="210998"/>
                    <a:pt x="1568914" y="267031"/>
                    <a:pt x="1569638" y="278616"/>
                  </a:cubicBezTo>
                  <a:cubicBezTo>
                    <a:pt x="1570349" y="291265"/>
                    <a:pt x="1573257" y="297393"/>
                    <a:pt x="1583024" y="299203"/>
                  </a:cubicBezTo>
                  <a:cubicBezTo>
                    <a:pt x="1587342" y="299923"/>
                    <a:pt x="1589501" y="300295"/>
                    <a:pt x="1592053" y="300295"/>
                  </a:cubicBezTo>
                  <a:cubicBezTo>
                    <a:pt x="1593501" y="300295"/>
                    <a:pt x="1594949" y="301014"/>
                    <a:pt x="1594949" y="302453"/>
                  </a:cubicBezTo>
                  <a:cubicBezTo>
                    <a:pt x="1594949" y="304636"/>
                    <a:pt x="1593146" y="305355"/>
                    <a:pt x="1589183" y="305355"/>
                  </a:cubicBezTo>
                  <a:cubicBezTo>
                    <a:pt x="1578312" y="305355"/>
                    <a:pt x="1555541" y="304214"/>
                    <a:pt x="1553738" y="304214"/>
                  </a:cubicBezTo>
                  <a:cubicBezTo>
                    <a:pt x="1551947" y="304214"/>
                    <a:pt x="1529163" y="305355"/>
                    <a:pt x="1512907" y="305355"/>
                  </a:cubicBezTo>
                  <a:cubicBezTo>
                    <a:pt x="1508919" y="305355"/>
                    <a:pt x="1507103" y="304636"/>
                    <a:pt x="1507103" y="302453"/>
                  </a:cubicBezTo>
                  <a:cubicBezTo>
                    <a:pt x="1507103" y="301014"/>
                    <a:pt x="1508564" y="300295"/>
                    <a:pt x="1510024" y="300295"/>
                  </a:cubicBezTo>
                  <a:cubicBezTo>
                    <a:pt x="1513250" y="300295"/>
                    <a:pt x="1519410" y="299923"/>
                    <a:pt x="1522305" y="299203"/>
                  </a:cubicBezTo>
                  <a:cubicBezTo>
                    <a:pt x="1534230" y="296698"/>
                    <a:pt x="1537139" y="290894"/>
                    <a:pt x="1537812" y="278616"/>
                  </a:cubicBezTo>
                  <a:cubicBezTo>
                    <a:pt x="1538574" y="267031"/>
                    <a:pt x="1537812" y="256912"/>
                    <a:pt x="1538574" y="200556"/>
                  </a:cubicBezTo>
                  <a:close/>
                  <a:moveTo>
                    <a:pt x="1191636" y="34290"/>
                  </a:moveTo>
                  <a:cubicBezTo>
                    <a:pt x="1189833" y="22334"/>
                    <a:pt x="1195598" y="20896"/>
                    <a:pt x="1200297" y="28510"/>
                  </a:cubicBezTo>
                  <a:lnTo>
                    <a:pt x="1204628" y="34290"/>
                  </a:lnTo>
                  <a:lnTo>
                    <a:pt x="1234651" y="72911"/>
                  </a:lnTo>
                  <a:cubicBezTo>
                    <a:pt x="1279469" y="131524"/>
                    <a:pt x="1326814" y="188228"/>
                    <a:pt x="1374490" y="243913"/>
                  </a:cubicBezTo>
                  <a:cubicBezTo>
                    <a:pt x="1377754" y="247908"/>
                    <a:pt x="1379583" y="245724"/>
                    <a:pt x="1379583" y="241359"/>
                  </a:cubicBezTo>
                  <a:lnTo>
                    <a:pt x="1379583" y="136931"/>
                  </a:lnTo>
                  <a:cubicBezTo>
                    <a:pt x="1379583" y="102205"/>
                    <a:pt x="1379583" y="73679"/>
                    <a:pt x="1377754" y="58499"/>
                  </a:cubicBezTo>
                  <a:cubicBezTo>
                    <a:pt x="1376332" y="48032"/>
                    <a:pt x="1374490" y="40094"/>
                    <a:pt x="1367302" y="38582"/>
                  </a:cubicBezTo>
                  <a:cubicBezTo>
                    <a:pt x="1364025" y="37861"/>
                    <a:pt x="1359707" y="37167"/>
                    <a:pt x="1356456" y="37167"/>
                  </a:cubicBezTo>
                  <a:cubicBezTo>
                    <a:pt x="1354284" y="37167"/>
                    <a:pt x="1353548" y="36076"/>
                    <a:pt x="1353548" y="35014"/>
                  </a:cubicBezTo>
                  <a:cubicBezTo>
                    <a:pt x="1353548" y="32802"/>
                    <a:pt x="1355351" y="32107"/>
                    <a:pt x="1359339" y="32107"/>
                  </a:cubicBezTo>
                  <a:cubicBezTo>
                    <a:pt x="1370185" y="32107"/>
                    <a:pt x="1392943" y="33198"/>
                    <a:pt x="1394759" y="33198"/>
                  </a:cubicBezTo>
                  <a:cubicBezTo>
                    <a:pt x="1396550" y="33198"/>
                    <a:pt x="1419321" y="32107"/>
                    <a:pt x="1439209" y="32107"/>
                  </a:cubicBezTo>
                  <a:cubicBezTo>
                    <a:pt x="1443184" y="32107"/>
                    <a:pt x="1445013" y="33198"/>
                    <a:pt x="1445013" y="35014"/>
                  </a:cubicBezTo>
                  <a:cubicBezTo>
                    <a:pt x="1445013" y="36076"/>
                    <a:pt x="1444277" y="37167"/>
                    <a:pt x="1442117" y="37167"/>
                  </a:cubicBezTo>
                  <a:cubicBezTo>
                    <a:pt x="1438841" y="37167"/>
                    <a:pt x="1430878" y="37861"/>
                    <a:pt x="1425836" y="38582"/>
                  </a:cubicBezTo>
                  <a:cubicBezTo>
                    <a:pt x="1415016" y="40094"/>
                    <a:pt x="1412844" y="48032"/>
                    <a:pt x="1411726" y="58499"/>
                  </a:cubicBezTo>
                  <a:cubicBezTo>
                    <a:pt x="1409936" y="73679"/>
                    <a:pt x="1409936" y="102205"/>
                    <a:pt x="1409936" y="136931"/>
                  </a:cubicBezTo>
                  <a:lnTo>
                    <a:pt x="1409936" y="200556"/>
                  </a:lnTo>
                  <a:lnTo>
                    <a:pt x="1409936" y="300295"/>
                  </a:lnTo>
                  <a:cubicBezTo>
                    <a:pt x="1411726" y="312176"/>
                    <a:pt x="1405973" y="313690"/>
                    <a:pt x="1401274" y="306049"/>
                  </a:cubicBezTo>
                  <a:cubicBezTo>
                    <a:pt x="1327157" y="210303"/>
                    <a:pt x="1276548" y="149904"/>
                    <a:pt x="1225253" y="90298"/>
                  </a:cubicBezTo>
                  <a:cubicBezTo>
                    <a:pt x="1223805" y="88463"/>
                    <a:pt x="1221989" y="88835"/>
                    <a:pt x="1221989" y="91713"/>
                  </a:cubicBezTo>
                  <a:cubicBezTo>
                    <a:pt x="1221989" y="210998"/>
                    <a:pt x="1221989" y="267031"/>
                    <a:pt x="1222713" y="278616"/>
                  </a:cubicBezTo>
                  <a:cubicBezTo>
                    <a:pt x="1223437" y="291265"/>
                    <a:pt x="1226332" y="297417"/>
                    <a:pt x="1236086" y="299203"/>
                  </a:cubicBezTo>
                  <a:cubicBezTo>
                    <a:pt x="1240442" y="299923"/>
                    <a:pt x="1242576" y="300295"/>
                    <a:pt x="1245116" y="300295"/>
                  </a:cubicBezTo>
                  <a:cubicBezTo>
                    <a:pt x="1246551" y="300295"/>
                    <a:pt x="1247986" y="301014"/>
                    <a:pt x="1247986" y="302453"/>
                  </a:cubicBezTo>
                  <a:cubicBezTo>
                    <a:pt x="1247986" y="304636"/>
                    <a:pt x="1246208" y="305355"/>
                    <a:pt x="1242220" y="305355"/>
                  </a:cubicBezTo>
                  <a:cubicBezTo>
                    <a:pt x="1231400" y="305355"/>
                    <a:pt x="1208629" y="304214"/>
                    <a:pt x="1206812" y="304214"/>
                  </a:cubicBezTo>
                  <a:cubicBezTo>
                    <a:pt x="1205022" y="304214"/>
                    <a:pt x="1182238" y="305355"/>
                    <a:pt x="1165957" y="305355"/>
                  </a:cubicBezTo>
                  <a:cubicBezTo>
                    <a:pt x="1161994" y="305355"/>
                    <a:pt x="1160178" y="304636"/>
                    <a:pt x="1160178" y="302453"/>
                  </a:cubicBezTo>
                  <a:cubicBezTo>
                    <a:pt x="1160178" y="301014"/>
                    <a:pt x="1161626" y="300295"/>
                    <a:pt x="1163099" y="300295"/>
                  </a:cubicBezTo>
                  <a:cubicBezTo>
                    <a:pt x="1166325" y="300295"/>
                    <a:pt x="1172472" y="299923"/>
                    <a:pt x="1175367" y="299203"/>
                  </a:cubicBezTo>
                  <a:cubicBezTo>
                    <a:pt x="1187293" y="296673"/>
                    <a:pt x="1190201" y="290918"/>
                    <a:pt x="1190912" y="278616"/>
                  </a:cubicBezTo>
                  <a:cubicBezTo>
                    <a:pt x="1191636" y="267031"/>
                    <a:pt x="1190912" y="256912"/>
                    <a:pt x="1191636" y="200556"/>
                  </a:cubicBezTo>
                  <a:close/>
                  <a:moveTo>
                    <a:pt x="859532" y="173097"/>
                  </a:moveTo>
                  <a:cubicBezTo>
                    <a:pt x="859532" y="89580"/>
                    <a:pt x="912287" y="27047"/>
                    <a:pt x="1022523" y="27047"/>
                  </a:cubicBezTo>
                  <a:cubicBezTo>
                    <a:pt x="1045663" y="27047"/>
                    <a:pt x="1073145" y="29577"/>
                    <a:pt x="1087585" y="35332"/>
                  </a:cubicBezTo>
                  <a:cubicBezTo>
                    <a:pt x="1094087" y="38234"/>
                    <a:pt x="1094799" y="39003"/>
                    <a:pt x="1096983" y="45824"/>
                  </a:cubicBezTo>
                  <a:cubicBezTo>
                    <a:pt x="1100590" y="58152"/>
                    <a:pt x="1104946" y="89580"/>
                    <a:pt x="1104946" y="92085"/>
                  </a:cubicBezTo>
                  <a:cubicBezTo>
                    <a:pt x="1104946" y="95011"/>
                    <a:pt x="1104222" y="97517"/>
                    <a:pt x="1102393" y="97517"/>
                  </a:cubicBezTo>
                  <a:cubicBezTo>
                    <a:pt x="1100234" y="97517"/>
                    <a:pt x="1099510" y="96104"/>
                    <a:pt x="1098787" y="92085"/>
                  </a:cubicBezTo>
                  <a:cubicBezTo>
                    <a:pt x="1097707" y="85585"/>
                    <a:pt x="1092995" y="69710"/>
                    <a:pt x="1085426" y="61773"/>
                  </a:cubicBezTo>
                  <a:cubicBezTo>
                    <a:pt x="1070961" y="46891"/>
                    <a:pt x="1049625" y="43641"/>
                    <a:pt x="1022523" y="43641"/>
                  </a:cubicBezTo>
                  <a:cubicBezTo>
                    <a:pt x="945180" y="43641"/>
                    <a:pt x="892069" y="106943"/>
                    <a:pt x="892069" y="175974"/>
                  </a:cubicBezTo>
                  <a:cubicBezTo>
                    <a:pt x="892069" y="239970"/>
                    <a:pt x="914815" y="296673"/>
                    <a:pt x="1007715" y="296673"/>
                  </a:cubicBezTo>
                  <a:cubicBezTo>
                    <a:pt x="1052901" y="296673"/>
                    <a:pt x="1095167" y="281518"/>
                    <a:pt x="1095167" y="239200"/>
                  </a:cubicBezTo>
                  <a:cubicBezTo>
                    <a:pt x="1095167" y="234166"/>
                    <a:pt x="1095548" y="231611"/>
                    <a:pt x="1098075" y="231611"/>
                  </a:cubicBezTo>
                  <a:cubicBezTo>
                    <a:pt x="1100946" y="231611"/>
                    <a:pt x="1101682" y="237092"/>
                    <a:pt x="1101682" y="254357"/>
                  </a:cubicBezTo>
                  <a:cubicBezTo>
                    <a:pt x="1101682" y="275390"/>
                    <a:pt x="1104222" y="292704"/>
                    <a:pt x="1104222" y="296673"/>
                  </a:cubicBezTo>
                  <a:cubicBezTo>
                    <a:pt x="1104222" y="298832"/>
                    <a:pt x="1103498" y="300667"/>
                    <a:pt x="1099510" y="300667"/>
                  </a:cubicBezTo>
                  <a:cubicBezTo>
                    <a:pt x="1085795" y="300667"/>
                    <a:pt x="1053244" y="310390"/>
                    <a:pt x="1010242" y="310390"/>
                  </a:cubicBezTo>
                  <a:cubicBezTo>
                    <a:pt x="895308" y="310390"/>
                    <a:pt x="859532" y="230891"/>
                    <a:pt x="859532" y="173097"/>
                  </a:cubicBezTo>
                  <a:moveTo>
                    <a:pt x="568614" y="173097"/>
                  </a:moveTo>
                  <a:cubicBezTo>
                    <a:pt x="568614" y="89580"/>
                    <a:pt x="621407" y="27047"/>
                    <a:pt x="731630" y="27047"/>
                  </a:cubicBezTo>
                  <a:cubicBezTo>
                    <a:pt x="754757" y="27047"/>
                    <a:pt x="782214" y="29577"/>
                    <a:pt x="796667" y="35332"/>
                  </a:cubicBezTo>
                  <a:cubicBezTo>
                    <a:pt x="803195" y="38234"/>
                    <a:pt x="803919" y="39003"/>
                    <a:pt x="806078" y="45824"/>
                  </a:cubicBezTo>
                  <a:cubicBezTo>
                    <a:pt x="809684" y="58152"/>
                    <a:pt x="814040" y="89580"/>
                    <a:pt x="814040" y="92085"/>
                  </a:cubicBezTo>
                  <a:cubicBezTo>
                    <a:pt x="814040" y="95011"/>
                    <a:pt x="813291" y="97517"/>
                    <a:pt x="811500" y="97517"/>
                  </a:cubicBezTo>
                  <a:cubicBezTo>
                    <a:pt x="809316" y="97517"/>
                    <a:pt x="808605" y="96104"/>
                    <a:pt x="807881" y="92085"/>
                  </a:cubicBezTo>
                  <a:cubicBezTo>
                    <a:pt x="806763" y="85585"/>
                    <a:pt x="802090" y="69710"/>
                    <a:pt x="794508" y="61773"/>
                  </a:cubicBezTo>
                  <a:cubicBezTo>
                    <a:pt x="780055" y="46891"/>
                    <a:pt x="758732" y="43641"/>
                    <a:pt x="731630" y="43641"/>
                  </a:cubicBezTo>
                  <a:cubicBezTo>
                    <a:pt x="654288" y="43641"/>
                    <a:pt x="601138" y="106943"/>
                    <a:pt x="601138" y="175974"/>
                  </a:cubicBezTo>
                  <a:cubicBezTo>
                    <a:pt x="601138" y="239970"/>
                    <a:pt x="623909" y="296673"/>
                    <a:pt x="716797" y="296673"/>
                  </a:cubicBezTo>
                  <a:cubicBezTo>
                    <a:pt x="761971" y="296673"/>
                    <a:pt x="804274" y="281518"/>
                    <a:pt x="804274" y="239200"/>
                  </a:cubicBezTo>
                  <a:cubicBezTo>
                    <a:pt x="804274" y="234166"/>
                    <a:pt x="804630" y="231611"/>
                    <a:pt x="807170" y="231611"/>
                  </a:cubicBezTo>
                  <a:cubicBezTo>
                    <a:pt x="810040" y="231611"/>
                    <a:pt x="810789" y="237092"/>
                    <a:pt x="810789" y="254357"/>
                  </a:cubicBezTo>
                  <a:cubicBezTo>
                    <a:pt x="810789" y="275390"/>
                    <a:pt x="813291" y="292704"/>
                    <a:pt x="813291" y="296673"/>
                  </a:cubicBezTo>
                  <a:cubicBezTo>
                    <a:pt x="813291" y="298832"/>
                    <a:pt x="812605" y="300667"/>
                    <a:pt x="808605" y="300667"/>
                  </a:cubicBezTo>
                  <a:cubicBezTo>
                    <a:pt x="794889" y="300667"/>
                    <a:pt x="762314" y="310390"/>
                    <a:pt x="719337" y="310390"/>
                  </a:cubicBezTo>
                  <a:cubicBezTo>
                    <a:pt x="604415" y="310390"/>
                    <a:pt x="568614" y="230891"/>
                    <a:pt x="568614" y="173097"/>
                  </a:cubicBezTo>
                  <a:moveTo>
                    <a:pt x="477529" y="164762"/>
                  </a:moveTo>
                  <a:cubicBezTo>
                    <a:pt x="477529" y="251479"/>
                    <a:pt x="424774" y="298112"/>
                    <a:pt x="367675" y="298112"/>
                  </a:cubicBezTo>
                  <a:cubicBezTo>
                    <a:pt x="307286" y="298112"/>
                    <a:pt x="262125" y="258400"/>
                    <a:pt x="262125" y="179198"/>
                  </a:cubicBezTo>
                  <a:cubicBezTo>
                    <a:pt x="262125" y="95011"/>
                    <a:pt x="312735" y="40763"/>
                    <a:pt x="377771" y="40763"/>
                  </a:cubicBezTo>
                  <a:cubicBezTo>
                    <a:pt x="410308" y="40763"/>
                    <a:pt x="477529" y="59591"/>
                    <a:pt x="477529" y="164762"/>
                  </a:cubicBezTo>
                  <a:close/>
                  <a:moveTo>
                    <a:pt x="512264" y="174883"/>
                  </a:moveTo>
                  <a:cubicBezTo>
                    <a:pt x="512264" y="93920"/>
                    <a:pt x="455127" y="27047"/>
                    <a:pt x="368018" y="27047"/>
                  </a:cubicBezTo>
                  <a:cubicBezTo>
                    <a:pt x="269009" y="27047"/>
                    <a:pt x="227797" y="104070"/>
                    <a:pt x="227797" y="169128"/>
                  </a:cubicBezTo>
                  <a:cubicBezTo>
                    <a:pt x="227797" y="227617"/>
                    <a:pt x="270469" y="310390"/>
                    <a:pt x="370189" y="310390"/>
                  </a:cubicBezTo>
                  <a:cubicBezTo>
                    <a:pt x="451520" y="310390"/>
                    <a:pt x="512264" y="259094"/>
                    <a:pt x="512264" y="174883"/>
                  </a:cubicBezTo>
                  <a:close/>
                  <a:moveTo>
                    <a:pt x="37006" y="136931"/>
                  </a:moveTo>
                  <a:cubicBezTo>
                    <a:pt x="37006" y="102205"/>
                    <a:pt x="37006" y="73679"/>
                    <a:pt x="35189" y="58499"/>
                  </a:cubicBezTo>
                  <a:cubicBezTo>
                    <a:pt x="33754" y="48032"/>
                    <a:pt x="31938" y="40094"/>
                    <a:pt x="24674" y="38582"/>
                  </a:cubicBezTo>
                  <a:cubicBezTo>
                    <a:pt x="21448" y="37861"/>
                    <a:pt x="17092" y="37167"/>
                    <a:pt x="13892" y="37167"/>
                  </a:cubicBezTo>
                  <a:cubicBezTo>
                    <a:pt x="11682" y="37167"/>
                    <a:pt x="10971" y="36076"/>
                    <a:pt x="10971" y="35014"/>
                  </a:cubicBezTo>
                  <a:cubicBezTo>
                    <a:pt x="10971" y="32802"/>
                    <a:pt x="12799" y="32107"/>
                    <a:pt x="16762" y="32107"/>
                  </a:cubicBezTo>
                  <a:cubicBezTo>
                    <a:pt x="27582" y="32107"/>
                    <a:pt x="50366" y="33198"/>
                    <a:pt x="51446" y="33198"/>
                  </a:cubicBezTo>
                  <a:cubicBezTo>
                    <a:pt x="53249" y="33198"/>
                    <a:pt x="76045" y="32107"/>
                    <a:pt x="95895" y="32107"/>
                  </a:cubicBezTo>
                  <a:cubicBezTo>
                    <a:pt x="99883" y="32107"/>
                    <a:pt x="101712" y="33198"/>
                    <a:pt x="101712" y="35014"/>
                  </a:cubicBezTo>
                  <a:cubicBezTo>
                    <a:pt x="101712" y="36076"/>
                    <a:pt x="100950" y="37167"/>
                    <a:pt x="98778" y="37167"/>
                  </a:cubicBezTo>
                  <a:cubicBezTo>
                    <a:pt x="95552" y="37167"/>
                    <a:pt x="87577" y="37861"/>
                    <a:pt x="82560" y="38582"/>
                  </a:cubicBezTo>
                  <a:cubicBezTo>
                    <a:pt x="71702" y="40094"/>
                    <a:pt x="69505" y="48032"/>
                    <a:pt x="68438" y="58499"/>
                  </a:cubicBezTo>
                  <a:cubicBezTo>
                    <a:pt x="66635" y="73679"/>
                    <a:pt x="66635" y="102205"/>
                    <a:pt x="66635" y="136931"/>
                  </a:cubicBezTo>
                  <a:lnTo>
                    <a:pt x="66635" y="285487"/>
                  </a:lnTo>
                  <a:cubicBezTo>
                    <a:pt x="66635" y="289083"/>
                    <a:pt x="67346" y="291613"/>
                    <a:pt x="69505" y="292357"/>
                  </a:cubicBezTo>
                  <a:cubicBezTo>
                    <a:pt x="72743" y="293776"/>
                    <a:pt x="78903" y="294491"/>
                    <a:pt x="85037" y="294491"/>
                  </a:cubicBezTo>
                  <a:cubicBezTo>
                    <a:pt x="93368" y="294491"/>
                    <a:pt x="115415" y="295929"/>
                    <a:pt x="134567" y="276482"/>
                  </a:cubicBezTo>
                  <a:cubicBezTo>
                    <a:pt x="153706" y="256912"/>
                    <a:pt x="154798" y="232702"/>
                    <a:pt x="154798" y="220771"/>
                  </a:cubicBezTo>
                  <a:cubicBezTo>
                    <a:pt x="154798" y="187508"/>
                    <a:pt x="127341" y="161860"/>
                    <a:pt x="92289" y="161860"/>
                  </a:cubicBezTo>
                  <a:cubicBezTo>
                    <a:pt x="84681" y="161860"/>
                    <a:pt x="82560" y="161488"/>
                    <a:pt x="82560" y="158586"/>
                  </a:cubicBezTo>
                  <a:cubicBezTo>
                    <a:pt x="82560" y="156775"/>
                    <a:pt x="84681" y="156106"/>
                    <a:pt x="86485" y="156106"/>
                  </a:cubicBezTo>
                  <a:cubicBezTo>
                    <a:pt x="88326" y="155708"/>
                    <a:pt x="92289" y="155708"/>
                    <a:pt x="94079" y="155708"/>
                  </a:cubicBezTo>
                  <a:cubicBezTo>
                    <a:pt x="145425" y="155708"/>
                    <a:pt x="183004" y="190386"/>
                    <a:pt x="183004" y="241756"/>
                  </a:cubicBezTo>
                  <a:cubicBezTo>
                    <a:pt x="183004" y="260905"/>
                    <a:pt x="172883" y="277152"/>
                    <a:pt x="164945" y="284717"/>
                  </a:cubicBezTo>
                  <a:cubicBezTo>
                    <a:pt x="159154" y="290174"/>
                    <a:pt x="142885" y="305355"/>
                    <a:pt x="97699" y="305355"/>
                  </a:cubicBezTo>
                  <a:cubicBezTo>
                    <a:pt x="81074" y="305355"/>
                    <a:pt x="60132" y="304214"/>
                    <a:pt x="52182" y="304214"/>
                  </a:cubicBezTo>
                  <a:cubicBezTo>
                    <a:pt x="49286" y="304214"/>
                    <a:pt x="27582" y="305355"/>
                    <a:pt x="11326" y="305355"/>
                  </a:cubicBezTo>
                  <a:cubicBezTo>
                    <a:pt x="7351" y="305355"/>
                    <a:pt x="5522" y="304636"/>
                    <a:pt x="5522" y="302453"/>
                  </a:cubicBezTo>
                  <a:cubicBezTo>
                    <a:pt x="5522" y="301014"/>
                    <a:pt x="6996" y="300295"/>
                    <a:pt x="8456" y="300295"/>
                  </a:cubicBezTo>
                  <a:cubicBezTo>
                    <a:pt x="11682" y="300295"/>
                    <a:pt x="17829" y="299923"/>
                    <a:pt x="20750" y="299203"/>
                  </a:cubicBezTo>
                  <a:cubicBezTo>
                    <a:pt x="32649" y="296673"/>
                    <a:pt x="35545" y="290918"/>
                    <a:pt x="36282" y="278616"/>
                  </a:cubicBezTo>
                  <a:cubicBezTo>
                    <a:pt x="37006" y="267031"/>
                    <a:pt x="37006" y="256912"/>
                    <a:pt x="37006" y="200556"/>
                  </a:cubicBezTo>
                  <a:close/>
                  <a:moveTo>
                    <a:pt x="5726617" y="659600"/>
                  </a:moveTo>
                  <a:cubicBezTo>
                    <a:pt x="5726617" y="715956"/>
                    <a:pt x="5726617" y="726077"/>
                    <a:pt x="5727341" y="737660"/>
                  </a:cubicBezTo>
                  <a:cubicBezTo>
                    <a:pt x="5728078" y="750285"/>
                    <a:pt x="5730961" y="756437"/>
                    <a:pt x="5740701" y="758248"/>
                  </a:cubicBezTo>
                  <a:cubicBezTo>
                    <a:pt x="5745045" y="758942"/>
                    <a:pt x="5747229" y="759314"/>
                    <a:pt x="5749756" y="759314"/>
                  </a:cubicBezTo>
                  <a:cubicBezTo>
                    <a:pt x="5751166" y="759314"/>
                    <a:pt x="5752665" y="760058"/>
                    <a:pt x="5752665" y="761497"/>
                  </a:cubicBezTo>
                  <a:cubicBezTo>
                    <a:pt x="5752665" y="763654"/>
                    <a:pt x="5750823" y="764375"/>
                    <a:pt x="5746861" y="764375"/>
                  </a:cubicBezTo>
                  <a:cubicBezTo>
                    <a:pt x="5735990" y="764375"/>
                    <a:pt x="5713269" y="763282"/>
                    <a:pt x="5711441" y="763282"/>
                  </a:cubicBezTo>
                  <a:cubicBezTo>
                    <a:pt x="5709650" y="763282"/>
                    <a:pt x="5686879" y="764375"/>
                    <a:pt x="5674966" y="764375"/>
                  </a:cubicBezTo>
                  <a:cubicBezTo>
                    <a:pt x="5670979" y="764375"/>
                    <a:pt x="5669213" y="763654"/>
                    <a:pt x="5669213" y="761497"/>
                  </a:cubicBezTo>
                  <a:cubicBezTo>
                    <a:pt x="5669213" y="760058"/>
                    <a:pt x="5670636" y="759314"/>
                    <a:pt x="5672096" y="759314"/>
                  </a:cubicBezTo>
                  <a:cubicBezTo>
                    <a:pt x="5674598" y="759314"/>
                    <a:pt x="5679309" y="758942"/>
                    <a:pt x="5683285" y="757876"/>
                  </a:cubicBezTo>
                  <a:cubicBezTo>
                    <a:pt x="5691197" y="756065"/>
                    <a:pt x="5694816" y="749913"/>
                    <a:pt x="5695540" y="737660"/>
                  </a:cubicBezTo>
                  <a:cubicBezTo>
                    <a:pt x="5696277" y="726077"/>
                    <a:pt x="5696277" y="715956"/>
                    <a:pt x="5696277" y="659600"/>
                  </a:cubicBezTo>
                  <a:lnTo>
                    <a:pt x="5696277" y="596011"/>
                  </a:lnTo>
                  <a:cubicBezTo>
                    <a:pt x="5696277" y="561334"/>
                    <a:pt x="5696277" y="532783"/>
                    <a:pt x="5694474" y="517603"/>
                  </a:cubicBezTo>
                  <a:cubicBezTo>
                    <a:pt x="5693026" y="507135"/>
                    <a:pt x="5691197" y="499174"/>
                    <a:pt x="5683971" y="497735"/>
                  </a:cubicBezTo>
                  <a:cubicBezTo>
                    <a:pt x="5680757" y="497015"/>
                    <a:pt x="5676440" y="496296"/>
                    <a:pt x="5673163" y="496296"/>
                  </a:cubicBezTo>
                  <a:cubicBezTo>
                    <a:pt x="5670979" y="496296"/>
                    <a:pt x="5670254" y="495205"/>
                    <a:pt x="5670254" y="494138"/>
                  </a:cubicBezTo>
                  <a:cubicBezTo>
                    <a:pt x="5670254" y="491979"/>
                    <a:pt x="5672096" y="491211"/>
                    <a:pt x="5676059" y="491211"/>
                  </a:cubicBezTo>
                  <a:cubicBezTo>
                    <a:pt x="5686879" y="491211"/>
                    <a:pt x="5709650" y="492327"/>
                    <a:pt x="5711441" y="492327"/>
                  </a:cubicBezTo>
                  <a:cubicBezTo>
                    <a:pt x="5713269" y="492327"/>
                    <a:pt x="5735990" y="491211"/>
                    <a:pt x="5755916" y="491211"/>
                  </a:cubicBezTo>
                  <a:cubicBezTo>
                    <a:pt x="5759853" y="491211"/>
                    <a:pt x="5761694" y="492327"/>
                    <a:pt x="5761694" y="494138"/>
                  </a:cubicBezTo>
                  <a:cubicBezTo>
                    <a:pt x="5761694" y="495205"/>
                    <a:pt x="5760945" y="496296"/>
                    <a:pt x="5758786" y="496296"/>
                  </a:cubicBezTo>
                  <a:cubicBezTo>
                    <a:pt x="5755535" y="496296"/>
                    <a:pt x="5747572" y="497015"/>
                    <a:pt x="5742543" y="497735"/>
                  </a:cubicBezTo>
                  <a:cubicBezTo>
                    <a:pt x="5731671" y="499174"/>
                    <a:pt x="5729513" y="507135"/>
                    <a:pt x="5728446" y="517603"/>
                  </a:cubicBezTo>
                  <a:cubicBezTo>
                    <a:pt x="5726617" y="532783"/>
                    <a:pt x="5726617" y="561334"/>
                    <a:pt x="5726617" y="596011"/>
                  </a:cubicBezTo>
                  <a:close/>
                  <a:moveTo>
                    <a:pt x="5608126" y="553024"/>
                  </a:moveTo>
                  <a:cubicBezTo>
                    <a:pt x="5608126" y="585891"/>
                    <a:pt x="5589724" y="634323"/>
                    <a:pt x="5533361" y="634323"/>
                  </a:cubicBezTo>
                  <a:cubicBezTo>
                    <a:pt x="5514909" y="634323"/>
                    <a:pt x="5512381" y="631074"/>
                    <a:pt x="5512749" y="621674"/>
                  </a:cubicBezTo>
                  <a:lnTo>
                    <a:pt x="5512749" y="613349"/>
                  </a:lnTo>
                  <a:cubicBezTo>
                    <a:pt x="5512749" y="585518"/>
                    <a:pt x="5512749" y="540721"/>
                    <a:pt x="5513118" y="535314"/>
                  </a:cubicBezTo>
                  <a:cubicBezTo>
                    <a:pt x="5514210" y="517603"/>
                    <a:pt x="5514210" y="512543"/>
                    <a:pt x="5525399" y="507135"/>
                  </a:cubicBezTo>
                  <a:cubicBezTo>
                    <a:pt x="5535152" y="502448"/>
                    <a:pt x="5550697" y="501704"/>
                    <a:pt x="5557199" y="501704"/>
                  </a:cubicBezTo>
                  <a:cubicBezTo>
                    <a:pt x="5576719" y="501704"/>
                    <a:pt x="5608126" y="512195"/>
                    <a:pt x="5608126" y="553024"/>
                  </a:cubicBezTo>
                  <a:close/>
                  <a:moveTo>
                    <a:pt x="5639178" y="568923"/>
                  </a:moveTo>
                  <a:cubicBezTo>
                    <a:pt x="5639178" y="530253"/>
                    <a:pt x="5608812" y="490144"/>
                    <a:pt x="5547052" y="490144"/>
                  </a:cubicBezTo>
                  <a:cubicBezTo>
                    <a:pt x="5538772" y="490144"/>
                    <a:pt x="5501917" y="492327"/>
                    <a:pt x="5499008" y="492327"/>
                  </a:cubicBezTo>
                  <a:cubicBezTo>
                    <a:pt x="5497217" y="492327"/>
                    <a:pt x="5474447" y="491211"/>
                    <a:pt x="5463639" y="491211"/>
                  </a:cubicBezTo>
                  <a:cubicBezTo>
                    <a:pt x="5459664" y="491211"/>
                    <a:pt x="5457835" y="491979"/>
                    <a:pt x="5457835" y="494138"/>
                  </a:cubicBezTo>
                  <a:cubicBezTo>
                    <a:pt x="5457835" y="495205"/>
                    <a:pt x="5458546" y="496296"/>
                    <a:pt x="5460730" y="496296"/>
                  </a:cubicBezTo>
                  <a:cubicBezTo>
                    <a:pt x="5463982" y="496296"/>
                    <a:pt x="5468325" y="497015"/>
                    <a:pt x="5471576" y="497735"/>
                  </a:cubicBezTo>
                  <a:cubicBezTo>
                    <a:pt x="5478765" y="499174"/>
                    <a:pt x="5480606" y="507135"/>
                    <a:pt x="5482041" y="517603"/>
                  </a:cubicBezTo>
                  <a:cubicBezTo>
                    <a:pt x="5483857" y="532783"/>
                    <a:pt x="5483857" y="561334"/>
                    <a:pt x="5483857" y="596011"/>
                  </a:cubicBezTo>
                  <a:lnTo>
                    <a:pt x="5483857" y="659600"/>
                  </a:lnTo>
                  <a:cubicBezTo>
                    <a:pt x="5483857" y="715956"/>
                    <a:pt x="5483857" y="714889"/>
                    <a:pt x="5483082" y="737660"/>
                  </a:cubicBezTo>
                  <a:cubicBezTo>
                    <a:pt x="5482790" y="749913"/>
                    <a:pt x="5477012" y="756065"/>
                    <a:pt x="5469024" y="757876"/>
                  </a:cubicBezTo>
                  <a:cubicBezTo>
                    <a:pt x="5465048" y="758942"/>
                    <a:pt x="5460362" y="759314"/>
                    <a:pt x="5457835" y="759314"/>
                  </a:cubicBezTo>
                  <a:cubicBezTo>
                    <a:pt x="5456400" y="759314"/>
                    <a:pt x="5454952" y="760058"/>
                    <a:pt x="5454952" y="761497"/>
                  </a:cubicBezTo>
                  <a:cubicBezTo>
                    <a:pt x="5454952" y="763654"/>
                    <a:pt x="5456768" y="764375"/>
                    <a:pt x="5460730" y="764375"/>
                  </a:cubicBezTo>
                  <a:cubicBezTo>
                    <a:pt x="5472668" y="764375"/>
                    <a:pt x="5495414" y="763282"/>
                    <a:pt x="5497217" y="763282"/>
                  </a:cubicBezTo>
                  <a:cubicBezTo>
                    <a:pt x="5499008" y="763282"/>
                    <a:pt x="5521779" y="764375"/>
                    <a:pt x="5532612" y="764375"/>
                  </a:cubicBezTo>
                  <a:cubicBezTo>
                    <a:pt x="5536587" y="764375"/>
                    <a:pt x="5538378" y="763654"/>
                    <a:pt x="5538378" y="761497"/>
                  </a:cubicBezTo>
                  <a:cubicBezTo>
                    <a:pt x="5538378" y="760058"/>
                    <a:pt x="5536956" y="759314"/>
                    <a:pt x="5535495" y="759314"/>
                  </a:cubicBezTo>
                  <a:cubicBezTo>
                    <a:pt x="5532993" y="759314"/>
                    <a:pt x="5530809" y="758942"/>
                    <a:pt x="5526466" y="758248"/>
                  </a:cubicBezTo>
                  <a:cubicBezTo>
                    <a:pt x="5516724" y="756437"/>
                    <a:pt x="5513817" y="750285"/>
                    <a:pt x="5513118" y="737660"/>
                  </a:cubicBezTo>
                  <a:lnTo>
                    <a:pt x="5512749" y="651662"/>
                  </a:lnTo>
                  <a:cubicBezTo>
                    <a:pt x="5512749" y="649133"/>
                    <a:pt x="5513448" y="648412"/>
                    <a:pt x="5515277" y="647694"/>
                  </a:cubicBezTo>
                  <a:cubicBezTo>
                    <a:pt x="5517461" y="647322"/>
                    <a:pt x="5523964" y="646229"/>
                    <a:pt x="5537336" y="646229"/>
                  </a:cubicBezTo>
                  <a:lnTo>
                    <a:pt x="5548868" y="646229"/>
                  </a:lnTo>
                  <a:cubicBezTo>
                    <a:pt x="5598004" y="646229"/>
                    <a:pt x="5639178" y="618062"/>
                    <a:pt x="5639178" y="568923"/>
                  </a:cubicBezTo>
                  <a:close/>
                  <a:moveTo>
                    <a:pt x="5251854" y="596011"/>
                  </a:moveTo>
                  <a:cubicBezTo>
                    <a:pt x="5251854" y="561334"/>
                    <a:pt x="5251854" y="532783"/>
                    <a:pt x="5250038" y="517603"/>
                  </a:cubicBezTo>
                  <a:cubicBezTo>
                    <a:pt x="5248603" y="507135"/>
                    <a:pt x="5246774" y="499174"/>
                    <a:pt x="5239548" y="497735"/>
                  </a:cubicBezTo>
                  <a:cubicBezTo>
                    <a:pt x="5236322" y="497015"/>
                    <a:pt x="5231991" y="496296"/>
                    <a:pt x="5228740" y="496296"/>
                  </a:cubicBezTo>
                  <a:cubicBezTo>
                    <a:pt x="5226556" y="496296"/>
                    <a:pt x="5225832" y="495205"/>
                    <a:pt x="5225832" y="494138"/>
                  </a:cubicBezTo>
                  <a:cubicBezTo>
                    <a:pt x="5225832" y="491979"/>
                    <a:pt x="5227674" y="491236"/>
                    <a:pt x="5231636" y="491236"/>
                  </a:cubicBezTo>
                  <a:cubicBezTo>
                    <a:pt x="5242456" y="491236"/>
                    <a:pt x="5265227" y="492327"/>
                    <a:pt x="5266294" y="492327"/>
                  </a:cubicBezTo>
                  <a:cubicBezTo>
                    <a:pt x="5268123" y="492327"/>
                    <a:pt x="5290868" y="491236"/>
                    <a:pt x="5310744" y="491236"/>
                  </a:cubicBezTo>
                  <a:cubicBezTo>
                    <a:pt x="5314706" y="491236"/>
                    <a:pt x="5316523" y="492327"/>
                    <a:pt x="5316523" y="494138"/>
                  </a:cubicBezTo>
                  <a:cubicBezTo>
                    <a:pt x="5316523" y="495205"/>
                    <a:pt x="5315798" y="496296"/>
                    <a:pt x="5313614" y="496296"/>
                  </a:cubicBezTo>
                  <a:cubicBezTo>
                    <a:pt x="5310363" y="496296"/>
                    <a:pt x="5302425" y="497015"/>
                    <a:pt x="5297345" y="497735"/>
                  </a:cubicBezTo>
                  <a:cubicBezTo>
                    <a:pt x="5286537" y="499174"/>
                    <a:pt x="5284353" y="507135"/>
                    <a:pt x="5283287" y="517603"/>
                  </a:cubicBezTo>
                  <a:cubicBezTo>
                    <a:pt x="5281470" y="532783"/>
                    <a:pt x="5281470" y="561334"/>
                    <a:pt x="5281470" y="596011"/>
                  </a:cubicBezTo>
                  <a:lnTo>
                    <a:pt x="5281470" y="744505"/>
                  </a:lnTo>
                  <a:cubicBezTo>
                    <a:pt x="5281470" y="748128"/>
                    <a:pt x="5282220" y="750657"/>
                    <a:pt x="5284353" y="751376"/>
                  </a:cubicBezTo>
                  <a:cubicBezTo>
                    <a:pt x="5287617" y="752815"/>
                    <a:pt x="5293777" y="753559"/>
                    <a:pt x="5299923" y="753559"/>
                  </a:cubicBezTo>
                  <a:cubicBezTo>
                    <a:pt x="5308217" y="753559"/>
                    <a:pt x="5330264" y="754973"/>
                    <a:pt x="5349390" y="735501"/>
                  </a:cubicBezTo>
                  <a:cubicBezTo>
                    <a:pt x="5368542" y="715956"/>
                    <a:pt x="5369634" y="691771"/>
                    <a:pt x="5369634" y="679840"/>
                  </a:cubicBezTo>
                  <a:cubicBezTo>
                    <a:pt x="5369634" y="646601"/>
                    <a:pt x="5342164" y="620954"/>
                    <a:pt x="5307149" y="620954"/>
                  </a:cubicBezTo>
                  <a:cubicBezTo>
                    <a:pt x="5299530" y="620954"/>
                    <a:pt x="5297345" y="620607"/>
                    <a:pt x="5297345" y="617690"/>
                  </a:cubicBezTo>
                  <a:cubicBezTo>
                    <a:pt x="5297345" y="615879"/>
                    <a:pt x="5299530" y="615160"/>
                    <a:pt x="5301371" y="615160"/>
                  </a:cubicBezTo>
                  <a:cubicBezTo>
                    <a:pt x="5303149" y="614788"/>
                    <a:pt x="5307149" y="614788"/>
                    <a:pt x="5308928" y="614788"/>
                  </a:cubicBezTo>
                  <a:cubicBezTo>
                    <a:pt x="5360248" y="614788"/>
                    <a:pt x="5397828" y="649479"/>
                    <a:pt x="5397828" y="700800"/>
                  </a:cubicBezTo>
                  <a:cubicBezTo>
                    <a:pt x="5397828" y="719925"/>
                    <a:pt x="5387706" y="736196"/>
                    <a:pt x="5379717" y="743787"/>
                  </a:cubicBezTo>
                  <a:cubicBezTo>
                    <a:pt x="5373939" y="749194"/>
                    <a:pt x="5357721" y="764375"/>
                    <a:pt x="5312547" y="764375"/>
                  </a:cubicBezTo>
                  <a:cubicBezTo>
                    <a:pt x="5295936" y="764375"/>
                    <a:pt x="5274968" y="763282"/>
                    <a:pt x="5267005" y="763282"/>
                  </a:cubicBezTo>
                  <a:cubicBezTo>
                    <a:pt x="5264110" y="763282"/>
                    <a:pt x="5242456" y="764375"/>
                    <a:pt x="5226213" y="764375"/>
                  </a:cubicBezTo>
                  <a:cubicBezTo>
                    <a:pt x="5222212" y="764375"/>
                    <a:pt x="5220447" y="763654"/>
                    <a:pt x="5220447" y="761497"/>
                  </a:cubicBezTo>
                  <a:cubicBezTo>
                    <a:pt x="5220447" y="760058"/>
                    <a:pt x="5221869" y="759314"/>
                    <a:pt x="5223330" y="759314"/>
                  </a:cubicBezTo>
                  <a:cubicBezTo>
                    <a:pt x="5226556" y="759314"/>
                    <a:pt x="5232703" y="758942"/>
                    <a:pt x="5235586" y="758248"/>
                  </a:cubicBezTo>
                  <a:cubicBezTo>
                    <a:pt x="5247536" y="755717"/>
                    <a:pt x="5250419" y="749913"/>
                    <a:pt x="5251105" y="737660"/>
                  </a:cubicBezTo>
                  <a:cubicBezTo>
                    <a:pt x="5251854" y="726077"/>
                    <a:pt x="5251854" y="715956"/>
                    <a:pt x="5251854" y="659600"/>
                  </a:cubicBezTo>
                  <a:close/>
                  <a:moveTo>
                    <a:pt x="5052325" y="519042"/>
                  </a:moveTo>
                  <a:cubicBezTo>
                    <a:pt x="5042559" y="493790"/>
                    <a:pt x="5034621" y="476427"/>
                    <a:pt x="5016905" y="476427"/>
                  </a:cubicBezTo>
                  <a:cubicBezTo>
                    <a:pt x="5002820" y="476427"/>
                    <a:pt x="4992343" y="493022"/>
                    <a:pt x="4992343" y="512195"/>
                  </a:cubicBezTo>
                  <a:cubicBezTo>
                    <a:pt x="4992343" y="517603"/>
                    <a:pt x="4992343" y="519042"/>
                    <a:pt x="4989816" y="519042"/>
                  </a:cubicBezTo>
                  <a:cubicBezTo>
                    <a:pt x="4989079" y="519042"/>
                    <a:pt x="4987987" y="519042"/>
                    <a:pt x="4987288" y="515445"/>
                  </a:cubicBezTo>
                  <a:cubicBezTo>
                    <a:pt x="4985498" y="503886"/>
                    <a:pt x="4984761" y="482579"/>
                    <a:pt x="4985104" y="470271"/>
                  </a:cubicBezTo>
                  <a:cubicBezTo>
                    <a:pt x="4985104" y="465955"/>
                    <a:pt x="4986945" y="463425"/>
                    <a:pt x="4990540" y="461242"/>
                  </a:cubicBezTo>
                  <a:cubicBezTo>
                    <a:pt x="4997436" y="457273"/>
                    <a:pt x="5009691" y="455091"/>
                    <a:pt x="5015469" y="455091"/>
                  </a:cubicBezTo>
                  <a:cubicBezTo>
                    <a:pt x="5034621" y="455091"/>
                    <a:pt x="5051982" y="473897"/>
                    <a:pt x="5064606" y="504978"/>
                  </a:cubicBezTo>
                  <a:lnTo>
                    <a:pt x="5153138" y="721016"/>
                  </a:lnTo>
                  <a:cubicBezTo>
                    <a:pt x="5163234" y="745944"/>
                    <a:pt x="5169380" y="751724"/>
                    <a:pt x="5174410" y="754973"/>
                  </a:cubicBezTo>
                  <a:cubicBezTo>
                    <a:pt x="5181280" y="759314"/>
                    <a:pt x="5189243" y="759314"/>
                    <a:pt x="5191783" y="759314"/>
                  </a:cubicBezTo>
                  <a:cubicBezTo>
                    <a:pt x="5194654" y="759314"/>
                    <a:pt x="5196114" y="760058"/>
                    <a:pt x="5196114" y="761845"/>
                  </a:cubicBezTo>
                  <a:cubicBezTo>
                    <a:pt x="5196469" y="763654"/>
                    <a:pt x="5194285" y="764375"/>
                    <a:pt x="5190310" y="764375"/>
                  </a:cubicBezTo>
                  <a:cubicBezTo>
                    <a:pt x="5179845" y="764375"/>
                    <a:pt x="5164313" y="763282"/>
                    <a:pt x="5162167" y="763282"/>
                  </a:cubicBezTo>
                  <a:cubicBezTo>
                    <a:pt x="5157849" y="763282"/>
                    <a:pt x="5141174" y="764375"/>
                    <a:pt x="5126747" y="764375"/>
                  </a:cubicBezTo>
                  <a:cubicBezTo>
                    <a:pt x="5120955" y="764375"/>
                    <a:pt x="5118809" y="763654"/>
                    <a:pt x="5118454" y="761497"/>
                  </a:cubicBezTo>
                  <a:cubicBezTo>
                    <a:pt x="5118454" y="759711"/>
                    <a:pt x="5120244" y="759314"/>
                    <a:pt x="5122429" y="759314"/>
                  </a:cubicBezTo>
                  <a:cubicBezTo>
                    <a:pt x="5126391" y="759314"/>
                    <a:pt x="5131827" y="759314"/>
                    <a:pt x="5136145" y="757876"/>
                  </a:cubicBezTo>
                  <a:cubicBezTo>
                    <a:pt x="5139764" y="756065"/>
                    <a:pt x="5140488" y="752468"/>
                    <a:pt x="5140488" y="749591"/>
                  </a:cubicBezTo>
                  <a:lnTo>
                    <a:pt x="5135027" y="732575"/>
                  </a:lnTo>
                  <a:cubicBezTo>
                    <a:pt x="5125680" y="704050"/>
                    <a:pt x="5085916" y="600699"/>
                    <a:pt x="5065673" y="550146"/>
                  </a:cubicBezTo>
                  <a:lnTo>
                    <a:pt x="4984405" y="722480"/>
                  </a:lnTo>
                  <a:cubicBezTo>
                    <a:pt x="4978627" y="734758"/>
                    <a:pt x="4975388" y="745944"/>
                    <a:pt x="4975388" y="750285"/>
                  </a:cubicBezTo>
                  <a:cubicBezTo>
                    <a:pt x="4975388" y="752815"/>
                    <a:pt x="4976074" y="755717"/>
                    <a:pt x="4980100" y="757504"/>
                  </a:cubicBezTo>
                  <a:cubicBezTo>
                    <a:pt x="4983326" y="758942"/>
                    <a:pt x="4989816" y="759314"/>
                    <a:pt x="4993791" y="759314"/>
                  </a:cubicBezTo>
                  <a:cubicBezTo>
                    <a:pt x="4996318" y="759314"/>
                    <a:pt x="4997436" y="760058"/>
                    <a:pt x="4997436" y="761845"/>
                  </a:cubicBezTo>
                  <a:cubicBezTo>
                    <a:pt x="4997436" y="763654"/>
                    <a:pt x="4994159" y="764375"/>
                    <a:pt x="4987631" y="764375"/>
                  </a:cubicBezTo>
                  <a:cubicBezTo>
                    <a:pt x="4973915" y="764375"/>
                    <a:pt x="4957647" y="763282"/>
                    <a:pt x="4954053" y="763282"/>
                  </a:cubicBezTo>
                  <a:cubicBezTo>
                    <a:pt x="4949735" y="763282"/>
                    <a:pt x="4929148" y="764375"/>
                    <a:pt x="4911787" y="764375"/>
                  </a:cubicBezTo>
                  <a:cubicBezTo>
                    <a:pt x="4906008" y="764375"/>
                    <a:pt x="4902363" y="764027"/>
                    <a:pt x="4902363" y="761845"/>
                  </a:cubicBezTo>
                  <a:cubicBezTo>
                    <a:pt x="4902363" y="760406"/>
                    <a:pt x="4903126" y="759314"/>
                    <a:pt x="4905259" y="759314"/>
                  </a:cubicBezTo>
                  <a:cubicBezTo>
                    <a:pt x="4907469" y="759314"/>
                    <a:pt x="4913616" y="759314"/>
                    <a:pt x="4919001" y="757876"/>
                  </a:cubicBezTo>
                  <a:cubicBezTo>
                    <a:pt x="4931650" y="754254"/>
                    <a:pt x="4935269" y="749591"/>
                    <a:pt x="4945023" y="730045"/>
                  </a:cubicBezTo>
                  <a:close/>
                  <a:moveTo>
                    <a:pt x="4785575" y="748846"/>
                  </a:moveTo>
                  <a:lnTo>
                    <a:pt x="4831117" y="748128"/>
                  </a:lnTo>
                  <a:cubicBezTo>
                    <a:pt x="4865851" y="747407"/>
                    <a:pt x="4874106" y="739074"/>
                    <a:pt x="4875567" y="728258"/>
                  </a:cubicBezTo>
                  <a:lnTo>
                    <a:pt x="4875935" y="724290"/>
                  </a:lnTo>
                  <a:cubicBezTo>
                    <a:pt x="4876265" y="719230"/>
                    <a:pt x="4877002" y="718139"/>
                    <a:pt x="4878818" y="718139"/>
                  </a:cubicBezTo>
                  <a:cubicBezTo>
                    <a:pt x="4880253" y="718139"/>
                    <a:pt x="4881345" y="719577"/>
                    <a:pt x="4881345" y="722827"/>
                  </a:cubicBezTo>
                  <a:cubicBezTo>
                    <a:pt x="4881345" y="726821"/>
                    <a:pt x="4882412" y="751724"/>
                    <a:pt x="4882412" y="762589"/>
                  </a:cubicBezTo>
                  <a:cubicBezTo>
                    <a:pt x="4882412" y="764747"/>
                    <a:pt x="4882412" y="766930"/>
                    <a:pt x="4880609" y="766930"/>
                  </a:cubicBezTo>
                  <a:cubicBezTo>
                    <a:pt x="4877726" y="766930"/>
                    <a:pt x="4867959" y="763282"/>
                    <a:pt x="4844833" y="763282"/>
                  </a:cubicBezTo>
                  <a:lnTo>
                    <a:pt x="4709375" y="763282"/>
                  </a:lnTo>
                  <a:cubicBezTo>
                    <a:pt x="4705031" y="763282"/>
                    <a:pt x="4691316" y="764027"/>
                    <a:pt x="4680851" y="765093"/>
                  </a:cubicBezTo>
                  <a:cubicBezTo>
                    <a:pt x="4671084" y="765813"/>
                    <a:pt x="4667478" y="769434"/>
                    <a:pt x="4664950" y="769434"/>
                  </a:cubicBezTo>
                  <a:cubicBezTo>
                    <a:pt x="4663515" y="769434"/>
                    <a:pt x="4662055" y="764747"/>
                    <a:pt x="4661331" y="762589"/>
                  </a:cubicBezTo>
                  <a:cubicBezTo>
                    <a:pt x="4660607" y="759711"/>
                    <a:pt x="4653394" y="728606"/>
                    <a:pt x="4653394" y="725010"/>
                  </a:cubicBezTo>
                  <a:cubicBezTo>
                    <a:pt x="4653394" y="722827"/>
                    <a:pt x="4654117" y="721736"/>
                    <a:pt x="4655159" y="721736"/>
                  </a:cubicBezTo>
                  <a:cubicBezTo>
                    <a:pt x="4656619" y="721736"/>
                    <a:pt x="4657737" y="722480"/>
                    <a:pt x="4658804" y="725356"/>
                  </a:cubicBezTo>
                  <a:cubicBezTo>
                    <a:pt x="4659870" y="727886"/>
                    <a:pt x="4660963" y="730417"/>
                    <a:pt x="4664950" y="736568"/>
                  </a:cubicBezTo>
                  <a:cubicBezTo>
                    <a:pt x="4670729" y="745226"/>
                    <a:pt x="4679390" y="747755"/>
                    <a:pt x="4701768" y="748128"/>
                  </a:cubicBezTo>
                  <a:lnTo>
                    <a:pt x="4755273" y="748846"/>
                  </a:lnTo>
                  <a:lnTo>
                    <a:pt x="4755273" y="596011"/>
                  </a:lnTo>
                  <a:cubicBezTo>
                    <a:pt x="4755273" y="561334"/>
                    <a:pt x="4755273" y="532783"/>
                    <a:pt x="4753431" y="517603"/>
                  </a:cubicBezTo>
                  <a:cubicBezTo>
                    <a:pt x="4751996" y="507135"/>
                    <a:pt x="4750206" y="499174"/>
                    <a:pt x="4742992" y="497735"/>
                  </a:cubicBezTo>
                  <a:cubicBezTo>
                    <a:pt x="4739741" y="497015"/>
                    <a:pt x="4735397" y="496296"/>
                    <a:pt x="4732121" y="496296"/>
                  </a:cubicBezTo>
                  <a:cubicBezTo>
                    <a:pt x="4729961" y="496296"/>
                    <a:pt x="4729251" y="495205"/>
                    <a:pt x="4729251" y="494138"/>
                  </a:cubicBezTo>
                  <a:cubicBezTo>
                    <a:pt x="4729251" y="491979"/>
                    <a:pt x="4731054" y="491211"/>
                    <a:pt x="4735004" y="491211"/>
                  </a:cubicBezTo>
                  <a:cubicBezTo>
                    <a:pt x="4745862" y="491211"/>
                    <a:pt x="4768633" y="492327"/>
                    <a:pt x="4770449" y="492327"/>
                  </a:cubicBezTo>
                  <a:cubicBezTo>
                    <a:pt x="4772202" y="492327"/>
                    <a:pt x="4794998" y="491211"/>
                    <a:pt x="4814874" y="491211"/>
                  </a:cubicBezTo>
                  <a:cubicBezTo>
                    <a:pt x="4818811" y="491211"/>
                    <a:pt x="4820652" y="492327"/>
                    <a:pt x="4820652" y="494138"/>
                  </a:cubicBezTo>
                  <a:cubicBezTo>
                    <a:pt x="4820652" y="495205"/>
                    <a:pt x="4819903" y="496296"/>
                    <a:pt x="4817744" y="496296"/>
                  </a:cubicBezTo>
                  <a:cubicBezTo>
                    <a:pt x="4814505" y="496296"/>
                    <a:pt x="4806593" y="497015"/>
                    <a:pt x="4801475" y="497735"/>
                  </a:cubicBezTo>
                  <a:cubicBezTo>
                    <a:pt x="4790693" y="499174"/>
                    <a:pt x="4788508" y="507135"/>
                    <a:pt x="4787416" y="517603"/>
                  </a:cubicBezTo>
                  <a:cubicBezTo>
                    <a:pt x="4785575" y="532783"/>
                    <a:pt x="4785575" y="561334"/>
                    <a:pt x="4785575" y="596011"/>
                  </a:cubicBezTo>
                  <a:close/>
                  <a:moveTo>
                    <a:pt x="4610087" y="553024"/>
                  </a:moveTo>
                  <a:cubicBezTo>
                    <a:pt x="4610087" y="574703"/>
                    <a:pt x="4602873" y="606851"/>
                    <a:pt x="4575035" y="625989"/>
                  </a:cubicBezTo>
                  <a:cubicBezTo>
                    <a:pt x="4554448" y="640103"/>
                    <a:pt x="4542193" y="636482"/>
                    <a:pt x="4519777" y="636482"/>
                  </a:cubicBezTo>
                  <a:cubicBezTo>
                    <a:pt x="4515802" y="636482"/>
                    <a:pt x="4514710" y="633604"/>
                    <a:pt x="4514710" y="631074"/>
                  </a:cubicBezTo>
                  <a:lnTo>
                    <a:pt x="4514710" y="613349"/>
                  </a:lnTo>
                  <a:cubicBezTo>
                    <a:pt x="4514710" y="585518"/>
                    <a:pt x="4514710" y="540721"/>
                    <a:pt x="4515104" y="535314"/>
                  </a:cubicBezTo>
                  <a:cubicBezTo>
                    <a:pt x="4516170" y="517603"/>
                    <a:pt x="4516170" y="512543"/>
                    <a:pt x="4527359" y="507135"/>
                  </a:cubicBezTo>
                  <a:cubicBezTo>
                    <a:pt x="4537113" y="502448"/>
                    <a:pt x="4552657" y="501704"/>
                    <a:pt x="4559160" y="501704"/>
                  </a:cubicBezTo>
                  <a:cubicBezTo>
                    <a:pt x="4578680" y="501704"/>
                    <a:pt x="4610087" y="512195"/>
                    <a:pt x="4610087" y="553024"/>
                  </a:cubicBezTo>
                  <a:close/>
                  <a:moveTo>
                    <a:pt x="4641138" y="568923"/>
                  </a:moveTo>
                  <a:cubicBezTo>
                    <a:pt x="4641138" y="530253"/>
                    <a:pt x="4610810" y="490144"/>
                    <a:pt x="4549038" y="490144"/>
                  </a:cubicBezTo>
                  <a:cubicBezTo>
                    <a:pt x="4540732" y="490144"/>
                    <a:pt x="4503876" y="492327"/>
                    <a:pt x="4500969" y="492327"/>
                  </a:cubicBezTo>
                  <a:cubicBezTo>
                    <a:pt x="4499178" y="492327"/>
                    <a:pt x="4476407" y="491236"/>
                    <a:pt x="4465599" y="491236"/>
                  </a:cubicBezTo>
                  <a:cubicBezTo>
                    <a:pt x="4461624" y="491236"/>
                    <a:pt x="4459820" y="491979"/>
                    <a:pt x="4459820" y="494138"/>
                  </a:cubicBezTo>
                  <a:cubicBezTo>
                    <a:pt x="4459820" y="495205"/>
                    <a:pt x="4460519" y="496296"/>
                    <a:pt x="4462691" y="496296"/>
                  </a:cubicBezTo>
                  <a:cubicBezTo>
                    <a:pt x="4465942" y="496296"/>
                    <a:pt x="4470285" y="497015"/>
                    <a:pt x="4473537" y="497735"/>
                  </a:cubicBezTo>
                  <a:cubicBezTo>
                    <a:pt x="4480750" y="499174"/>
                    <a:pt x="4482566" y="507135"/>
                    <a:pt x="4484001" y="517603"/>
                  </a:cubicBezTo>
                  <a:cubicBezTo>
                    <a:pt x="4485817" y="532783"/>
                    <a:pt x="4485817" y="561334"/>
                    <a:pt x="4485817" y="596011"/>
                  </a:cubicBezTo>
                  <a:lnTo>
                    <a:pt x="4485817" y="659600"/>
                  </a:lnTo>
                  <a:lnTo>
                    <a:pt x="4485068" y="737660"/>
                  </a:lnTo>
                  <a:cubicBezTo>
                    <a:pt x="4484751" y="749913"/>
                    <a:pt x="4478972" y="756065"/>
                    <a:pt x="4471009" y="757876"/>
                  </a:cubicBezTo>
                  <a:cubicBezTo>
                    <a:pt x="4467034" y="758942"/>
                    <a:pt x="4462323" y="759314"/>
                    <a:pt x="4459820" y="759314"/>
                  </a:cubicBezTo>
                  <a:cubicBezTo>
                    <a:pt x="4458360" y="759314"/>
                    <a:pt x="4456912" y="760058"/>
                    <a:pt x="4456912" y="761497"/>
                  </a:cubicBezTo>
                  <a:cubicBezTo>
                    <a:pt x="4456912" y="763654"/>
                    <a:pt x="4458728" y="764375"/>
                    <a:pt x="4462691" y="764375"/>
                  </a:cubicBezTo>
                  <a:cubicBezTo>
                    <a:pt x="4474629" y="764375"/>
                    <a:pt x="4497375" y="763282"/>
                    <a:pt x="4499178" y="763282"/>
                  </a:cubicBezTo>
                  <a:cubicBezTo>
                    <a:pt x="4500969" y="763282"/>
                    <a:pt x="4523765" y="764375"/>
                    <a:pt x="4534585" y="764375"/>
                  </a:cubicBezTo>
                  <a:cubicBezTo>
                    <a:pt x="4538548" y="764375"/>
                    <a:pt x="4540364" y="763654"/>
                    <a:pt x="4540364" y="761497"/>
                  </a:cubicBezTo>
                  <a:cubicBezTo>
                    <a:pt x="4540364" y="760058"/>
                    <a:pt x="4538916" y="759314"/>
                    <a:pt x="4537481" y="759314"/>
                  </a:cubicBezTo>
                  <a:cubicBezTo>
                    <a:pt x="4534954" y="759314"/>
                    <a:pt x="4532769" y="758942"/>
                    <a:pt x="4528426" y="758248"/>
                  </a:cubicBezTo>
                  <a:cubicBezTo>
                    <a:pt x="4518685" y="756437"/>
                    <a:pt x="4515802" y="750285"/>
                    <a:pt x="4515104" y="737660"/>
                  </a:cubicBezTo>
                  <a:lnTo>
                    <a:pt x="4514710" y="651662"/>
                  </a:lnTo>
                  <a:cubicBezTo>
                    <a:pt x="4514710" y="649133"/>
                    <a:pt x="4515434" y="648412"/>
                    <a:pt x="4517237" y="647694"/>
                  </a:cubicBezTo>
                  <a:cubicBezTo>
                    <a:pt x="4519422" y="647322"/>
                    <a:pt x="4525924" y="646229"/>
                    <a:pt x="4539297" y="646229"/>
                  </a:cubicBezTo>
                  <a:cubicBezTo>
                    <a:pt x="4577562" y="646229"/>
                    <a:pt x="4641138" y="635415"/>
                    <a:pt x="4641138" y="568923"/>
                  </a:cubicBezTo>
                  <a:close/>
                  <a:moveTo>
                    <a:pt x="4252379" y="613349"/>
                  </a:moveTo>
                  <a:lnTo>
                    <a:pt x="4284180" y="710895"/>
                  </a:lnTo>
                  <a:cubicBezTo>
                    <a:pt x="4285983" y="716352"/>
                    <a:pt x="4287774" y="716352"/>
                    <a:pt x="4289590" y="710895"/>
                  </a:cubicBezTo>
                  <a:lnTo>
                    <a:pt x="4323918" y="613349"/>
                  </a:lnTo>
                  <a:lnTo>
                    <a:pt x="4330408" y="595639"/>
                  </a:lnTo>
                  <a:lnTo>
                    <a:pt x="4364025" y="506789"/>
                  </a:lnTo>
                  <a:cubicBezTo>
                    <a:pt x="4366184" y="501009"/>
                    <a:pt x="4364025" y="497759"/>
                    <a:pt x="4361840" y="497015"/>
                  </a:cubicBezTo>
                  <a:cubicBezTo>
                    <a:pt x="4360405" y="496668"/>
                    <a:pt x="4359339" y="495924"/>
                    <a:pt x="4359339" y="494485"/>
                  </a:cubicBezTo>
                  <a:cubicBezTo>
                    <a:pt x="4359339" y="492327"/>
                    <a:pt x="4363301" y="492327"/>
                    <a:pt x="4370146" y="491979"/>
                  </a:cubicBezTo>
                  <a:cubicBezTo>
                    <a:pt x="4395076" y="491236"/>
                    <a:pt x="4421441" y="491236"/>
                    <a:pt x="4426877" y="491236"/>
                  </a:cubicBezTo>
                  <a:cubicBezTo>
                    <a:pt x="4430852" y="491236"/>
                    <a:pt x="4434091" y="491979"/>
                    <a:pt x="4434091" y="494138"/>
                  </a:cubicBezTo>
                  <a:cubicBezTo>
                    <a:pt x="4434091" y="495924"/>
                    <a:pt x="4432656" y="496296"/>
                    <a:pt x="4430496" y="496296"/>
                  </a:cubicBezTo>
                  <a:cubicBezTo>
                    <a:pt x="4426877" y="496296"/>
                    <a:pt x="4421441" y="496668"/>
                    <a:pt x="4416069" y="498454"/>
                  </a:cubicBezTo>
                  <a:cubicBezTo>
                    <a:pt x="4408449" y="500637"/>
                    <a:pt x="4397959" y="506391"/>
                    <a:pt x="4384954" y="538563"/>
                  </a:cubicBezTo>
                  <a:cubicBezTo>
                    <a:pt x="4362907" y="593505"/>
                    <a:pt x="4306227" y="742696"/>
                    <a:pt x="4300766" y="756437"/>
                  </a:cubicBezTo>
                  <a:cubicBezTo>
                    <a:pt x="4296435" y="767623"/>
                    <a:pt x="4294987" y="769434"/>
                    <a:pt x="4292854" y="769434"/>
                  </a:cubicBezTo>
                  <a:cubicBezTo>
                    <a:pt x="4290670" y="769434"/>
                    <a:pt x="4289209" y="767251"/>
                    <a:pt x="4284866" y="755345"/>
                  </a:cubicBezTo>
                  <a:lnTo>
                    <a:pt x="4202862" y="530973"/>
                  </a:lnTo>
                  <a:cubicBezTo>
                    <a:pt x="4196423" y="512915"/>
                    <a:pt x="4189171" y="499174"/>
                    <a:pt x="4172534" y="497015"/>
                  </a:cubicBezTo>
                  <a:cubicBezTo>
                    <a:pt x="4169626" y="496668"/>
                    <a:pt x="4164597" y="496296"/>
                    <a:pt x="4162044" y="496296"/>
                  </a:cubicBezTo>
                  <a:cubicBezTo>
                    <a:pt x="4160254" y="496296"/>
                    <a:pt x="4158819" y="495576"/>
                    <a:pt x="4158819" y="494138"/>
                  </a:cubicBezTo>
                  <a:cubicBezTo>
                    <a:pt x="4158819" y="491979"/>
                    <a:pt x="4160977" y="491236"/>
                    <a:pt x="4165689" y="491236"/>
                  </a:cubicBezTo>
                  <a:cubicBezTo>
                    <a:pt x="4182631" y="491236"/>
                    <a:pt x="4202494" y="492327"/>
                    <a:pt x="4206520" y="492327"/>
                  </a:cubicBezTo>
                  <a:cubicBezTo>
                    <a:pt x="4210482" y="492327"/>
                    <a:pt x="4225989" y="491236"/>
                    <a:pt x="4234663" y="491236"/>
                  </a:cubicBezTo>
                  <a:cubicBezTo>
                    <a:pt x="4237914" y="491236"/>
                    <a:pt x="4240073" y="491979"/>
                    <a:pt x="4240073" y="494138"/>
                  </a:cubicBezTo>
                  <a:cubicBezTo>
                    <a:pt x="4240073" y="495576"/>
                    <a:pt x="4239007" y="496296"/>
                    <a:pt x="4236504" y="496296"/>
                  </a:cubicBezTo>
                  <a:lnTo>
                    <a:pt x="4232859" y="496296"/>
                  </a:lnTo>
                  <a:cubicBezTo>
                    <a:pt x="4226725" y="496296"/>
                    <a:pt x="4219144" y="499545"/>
                    <a:pt x="4219144" y="506789"/>
                  </a:cubicBezTo>
                  <a:cubicBezTo>
                    <a:pt x="4219144" y="513262"/>
                    <a:pt x="4220972" y="521944"/>
                    <a:pt x="4224198" y="530973"/>
                  </a:cubicBezTo>
                  <a:close/>
                  <a:moveTo>
                    <a:pt x="4058730" y="519042"/>
                  </a:moveTo>
                  <a:cubicBezTo>
                    <a:pt x="4048976" y="493790"/>
                    <a:pt x="4041013" y="476427"/>
                    <a:pt x="4023335" y="476427"/>
                  </a:cubicBezTo>
                  <a:cubicBezTo>
                    <a:pt x="4009213" y="476427"/>
                    <a:pt x="3998748" y="493022"/>
                    <a:pt x="3998748" y="512195"/>
                  </a:cubicBezTo>
                  <a:cubicBezTo>
                    <a:pt x="3998748" y="517603"/>
                    <a:pt x="3998748" y="519042"/>
                    <a:pt x="3996246" y="519042"/>
                  </a:cubicBezTo>
                  <a:cubicBezTo>
                    <a:pt x="3995497" y="519042"/>
                    <a:pt x="3994430" y="519042"/>
                    <a:pt x="3993694" y="515445"/>
                  </a:cubicBezTo>
                  <a:cubicBezTo>
                    <a:pt x="3991903" y="503886"/>
                    <a:pt x="3991154" y="482579"/>
                    <a:pt x="3991534" y="470271"/>
                  </a:cubicBezTo>
                  <a:cubicBezTo>
                    <a:pt x="3991534" y="465955"/>
                    <a:pt x="3993338" y="463425"/>
                    <a:pt x="3996970" y="461242"/>
                  </a:cubicBezTo>
                  <a:cubicBezTo>
                    <a:pt x="4003815" y="457273"/>
                    <a:pt x="4016109" y="455091"/>
                    <a:pt x="4021888" y="455091"/>
                  </a:cubicBezTo>
                  <a:cubicBezTo>
                    <a:pt x="4041013" y="455091"/>
                    <a:pt x="4058362" y="473897"/>
                    <a:pt x="4071011" y="504978"/>
                  </a:cubicBezTo>
                  <a:lnTo>
                    <a:pt x="4159504" y="721016"/>
                  </a:lnTo>
                  <a:cubicBezTo>
                    <a:pt x="4169626" y="745944"/>
                    <a:pt x="4175786" y="751724"/>
                    <a:pt x="4180840" y="754973"/>
                  </a:cubicBezTo>
                  <a:cubicBezTo>
                    <a:pt x="4187711" y="759314"/>
                    <a:pt x="4195649" y="759314"/>
                    <a:pt x="4198201" y="759314"/>
                  </a:cubicBezTo>
                  <a:cubicBezTo>
                    <a:pt x="4201084" y="759314"/>
                    <a:pt x="4202545" y="760058"/>
                    <a:pt x="4202545" y="761845"/>
                  </a:cubicBezTo>
                  <a:cubicBezTo>
                    <a:pt x="4202862" y="763654"/>
                    <a:pt x="4200703" y="764375"/>
                    <a:pt x="4196741" y="764375"/>
                  </a:cubicBezTo>
                  <a:cubicBezTo>
                    <a:pt x="4186276" y="764375"/>
                    <a:pt x="4170744" y="763282"/>
                    <a:pt x="4168559" y="763282"/>
                  </a:cubicBezTo>
                  <a:cubicBezTo>
                    <a:pt x="4164216" y="763282"/>
                    <a:pt x="4147604" y="764375"/>
                    <a:pt x="4133164" y="764375"/>
                  </a:cubicBezTo>
                  <a:cubicBezTo>
                    <a:pt x="4127386" y="764375"/>
                    <a:pt x="4125202" y="763654"/>
                    <a:pt x="4124833" y="761497"/>
                  </a:cubicBezTo>
                  <a:cubicBezTo>
                    <a:pt x="4124833" y="759711"/>
                    <a:pt x="4126663" y="759314"/>
                    <a:pt x="4128847" y="759314"/>
                  </a:cubicBezTo>
                  <a:cubicBezTo>
                    <a:pt x="4132821" y="759314"/>
                    <a:pt x="4138207" y="759314"/>
                    <a:pt x="4142537" y="757876"/>
                  </a:cubicBezTo>
                  <a:cubicBezTo>
                    <a:pt x="4146195" y="756065"/>
                    <a:pt x="4146881" y="752468"/>
                    <a:pt x="4146881" y="749591"/>
                  </a:cubicBezTo>
                  <a:lnTo>
                    <a:pt x="4141470" y="732575"/>
                  </a:lnTo>
                  <a:cubicBezTo>
                    <a:pt x="4132047" y="704050"/>
                    <a:pt x="4092334" y="600699"/>
                    <a:pt x="4072103" y="550146"/>
                  </a:cubicBezTo>
                  <a:lnTo>
                    <a:pt x="3990811" y="722480"/>
                  </a:lnTo>
                  <a:cubicBezTo>
                    <a:pt x="3985007" y="734758"/>
                    <a:pt x="3981781" y="745944"/>
                    <a:pt x="3981781" y="750285"/>
                  </a:cubicBezTo>
                  <a:cubicBezTo>
                    <a:pt x="3981781" y="752815"/>
                    <a:pt x="3982479" y="755717"/>
                    <a:pt x="3986442" y="757504"/>
                  </a:cubicBezTo>
                  <a:cubicBezTo>
                    <a:pt x="3989719" y="758942"/>
                    <a:pt x="3996246" y="759314"/>
                    <a:pt x="4000209" y="759314"/>
                  </a:cubicBezTo>
                  <a:cubicBezTo>
                    <a:pt x="4002723" y="759314"/>
                    <a:pt x="4003815" y="760058"/>
                    <a:pt x="4003815" y="761845"/>
                  </a:cubicBezTo>
                  <a:cubicBezTo>
                    <a:pt x="4003815" y="763654"/>
                    <a:pt x="4000564" y="764375"/>
                    <a:pt x="3994062" y="764375"/>
                  </a:cubicBezTo>
                  <a:cubicBezTo>
                    <a:pt x="3980320" y="764375"/>
                    <a:pt x="3964077" y="763282"/>
                    <a:pt x="3960458" y="763282"/>
                  </a:cubicBezTo>
                  <a:cubicBezTo>
                    <a:pt x="3956115" y="763282"/>
                    <a:pt x="3935553" y="764375"/>
                    <a:pt x="3918180" y="764375"/>
                  </a:cubicBezTo>
                  <a:cubicBezTo>
                    <a:pt x="3912426" y="764375"/>
                    <a:pt x="3908782" y="764027"/>
                    <a:pt x="3908782" y="761845"/>
                  </a:cubicBezTo>
                  <a:cubicBezTo>
                    <a:pt x="3908782" y="760406"/>
                    <a:pt x="3909531" y="759314"/>
                    <a:pt x="3911690" y="759314"/>
                  </a:cubicBezTo>
                  <a:cubicBezTo>
                    <a:pt x="3913849" y="759314"/>
                    <a:pt x="3919971" y="759314"/>
                    <a:pt x="3925431" y="757876"/>
                  </a:cubicBezTo>
                  <a:cubicBezTo>
                    <a:pt x="3938055" y="754254"/>
                    <a:pt x="3941675" y="749591"/>
                    <a:pt x="3951428" y="730045"/>
                  </a:cubicBezTo>
                  <a:close/>
                  <a:moveTo>
                    <a:pt x="3680309" y="596011"/>
                  </a:moveTo>
                  <a:cubicBezTo>
                    <a:pt x="3680309" y="561334"/>
                    <a:pt x="3680309" y="532783"/>
                    <a:pt x="3678468" y="517603"/>
                  </a:cubicBezTo>
                  <a:cubicBezTo>
                    <a:pt x="3677058" y="507135"/>
                    <a:pt x="3675242" y="499174"/>
                    <a:pt x="3668028" y="497735"/>
                  </a:cubicBezTo>
                  <a:cubicBezTo>
                    <a:pt x="3664777" y="497015"/>
                    <a:pt x="3660434" y="496296"/>
                    <a:pt x="3657195" y="496296"/>
                  </a:cubicBezTo>
                  <a:cubicBezTo>
                    <a:pt x="3655036" y="496296"/>
                    <a:pt x="3654287" y="495205"/>
                    <a:pt x="3654287" y="494138"/>
                  </a:cubicBezTo>
                  <a:cubicBezTo>
                    <a:pt x="3654287" y="491979"/>
                    <a:pt x="3656129" y="491236"/>
                    <a:pt x="3660091" y="491236"/>
                  </a:cubicBezTo>
                  <a:cubicBezTo>
                    <a:pt x="3670936" y="491236"/>
                    <a:pt x="3691866" y="492327"/>
                    <a:pt x="3694774" y="492327"/>
                  </a:cubicBezTo>
                  <a:cubicBezTo>
                    <a:pt x="3697645" y="492327"/>
                    <a:pt x="3718612" y="491236"/>
                    <a:pt x="3736290" y="491236"/>
                  </a:cubicBezTo>
                  <a:cubicBezTo>
                    <a:pt x="3740291" y="491236"/>
                    <a:pt x="3742069" y="492327"/>
                    <a:pt x="3742069" y="494138"/>
                  </a:cubicBezTo>
                  <a:cubicBezTo>
                    <a:pt x="3742069" y="495205"/>
                    <a:pt x="3741383" y="496296"/>
                    <a:pt x="3739199" y="496296"/>
                  </a:cubicBezTo>
                  <a:cubicBezTo>
                    <a:pt x="3735947" y="496296"/>
                    <a:pt x="3730169" y="497015"/>
                    <a:pt x="3725102" y="497735"/>
                  </a:cubicBezTo>
                  <a:cubicBezTo>
                    <a:pt x="3714269" y="499174"/>
                    <a:pt x="3712110" y="507135"/>
                    <a:pt x="3711018" y="517603"/>
                  </a:cubicBezTo>
                  <a:cubicBezTo>
                    <a:pt x="3708541" y="538454"/>
                    <a:pt x="3709201" y="559076"/>
                    <a:pt x="3709201" y="596011"/>
                  </a:cubicBezTo>
                  <a:lnTo>
                    <a:pt x="3709201" y="631421"/>
                  </a:lnTo>
                  <a:lnTo>
                    <a:pt x="3711018" y="631421"/>
                  </a:lnTo>
                  <a:cubicBezTo>
                    <a:pt x="3728378" y="610075"/>
                    <a:pt x="3804972" y="527377"/>
                    <a:pt x="3821228" y="514032"/>
                  </a:cubicBezTo>
                  <a:cubicBezTo>
                    <a:pt x="3836747" y="501704"/>
                    <a:pt x="3845777" y="493790"/>
                    <a:pt x="3864903" y="491979"/>
                  </a:cubicBezTo>
                  <a:cubicBezTo>
                    <a:pt x="3872866" y="491236"/>
                    <a:pt x="3879737" y="491236"/>
                    <a:pt x="3889858" y="491236"/>
                  </a:cubicBezTo>
                  <a:lnTo>
                    <a:pt x="3908261" y="491236"/>
                  </a:lnTo>
                  <a:cubicBezTo>
                    <a:pt x="3914420" y="491236"/>
                    <a:pt x="3916224" y="492327"/>
                    <a:pt x="3916224" y="494138"/>
                  </a:cubicBezTo>
                  <a:cubicBezTo>
                    <a:pt x="3916224" y="495576"/>
                    <a:pt x="3914039" y="496296"/>
                    <a:pt x="3911538" y="496296"/>
                  </a:cubicBezTo>
                  <a:cubicBezTo>
                    <a:pt x="3909010" y="496296"/>
                    <a:pt x="3898546" y="497015"/>
                    <a:pt x="3889109" y="501009"/>
                  </a:cubicBezTo>
                  <a:cubicBezTo>
                    <a:pt x="3871799" y="508226"/>
                    <a:pt x="3865653" y="514032"/>
                    <a:pt x="3835312" y="542159"/>
                  </a:cubicBezTo>
                  <a:cubicBezTo>
                    <a:pt x="3820479" y="555926"/>
                    <a:pt x="3745346" y="633604"/>
                    <a:pt x="3735947" y="644072"/>
                  </a:cubicBezTo>
                  <a:cubicBezTo>
                    <a:pt x="3743530" y="653101"/>
                    <a:pt x="3806394" y="714517"/>
                    <a:pt x="3815424" y="723199"/>
                  </a:cubicBezTo>
                  <a:cubicBezTo>
                    <a:pt x="3831667" y="738727"/>
                    <a:pt x="3839630" y="747755"/>
                    <a:pt x="3854464" y="754254"/>
                  </a:cubicBezTo>
                  <a:cubicBezTo>
                    <a:pt x="3861677" y="757504"/>
                    <a:pt x="3869246" y="759314"/>
                    <a:pt x="3874682" y="759314"/>
                  </a:cubicBezTo>
                  <a:cubicBezTo>
                    <a:pt x="3877578" y="759314"/>
                    <a:pt x="3878302" y="760058"/>
                    <a:pt x="3878302" y="761845"/>
                  </a:cubicBezTo>
                  <a:cubicBezTo>
                    <a:pt x="3878302" y="763654"/>
                    <a:pt x="3876841" y="764375"/>
                    <a:pt x="3872866" y="764375"/>
                  </a:cubicBezTo>
                  <a:cubicBezTo>
                    <a:pt x="3863836" y="764375"/>
                    <a:pt x="3839999" y="763282"/>
                    <a:pt x="3838195" y="763282"/>
                  </a:cubicBezTo>
                  <a:cubicBezTo>
                    <a:pt x="3829533" y="763282"/>
                    <a:pt x="3818320" y="764375"/>
                    <a:pt x="3811106" y="764375"/>
                  </a:cubicBezTo>
                  <a:cubicBezTo>
                    <a:pt x="3808553" y="764375"/>
                    <a:pt x="3806763" y="763654"/>
                    <a:pt x="3806763" y="761845"/>
                  </a:cubicBezTo>
                  <a:cubicBezTo>
                    <a:pt x="3806763" y="760406"/>
                    <a:pt x="3808198" y="759711"/>
                    <a:pt x="3810014" y="758942"/>
                  </a:cubicBezTo>
                  <a:cubicBezTo>
                    <a:pt x="3812884" y="757876"/>
                    <a:pt x="3814700" y="755717"/>
                    <a:pt x="3814700" y="751376"/>
                  </a:cubicBezTo>
                  <a:cubicBezTo>
                    <a:pt x="3814700" y="745226"/>
                    <a:pt x="3805328" y="735824"/>
                    <a:pt x="3795206" y="725356"/>
                  </a:cubicBezTo>
                  <a:cubicBezTo>
                    <a:pt x="3782176" y="711267"/>
                    <a:pt x="3716821" y="644792"/>
                    <a:pt x="3710675" y="637945"/>
                  </a:cubicBezTo>
                  <a:lnTo>
                    <a:pt x="3709201" y="637945"/>
                  </a:lnTo>
                  <a:lnTo>
                    <a:pt x="3709201" y="659600"/>
                  </a:lnTo>
                  <a:cubicBezTo>
                    <a:pt x="3709201" y="715956"/>
                    <a:pt x="3709201" y="726077"/>
                    <a:pt x="3709926" y="737660"/>
                  </a:cubicBezTo>
                  <a:cubicBezTo>
                    <a:pt x="3710675" y="750285"/>
                    <a:pt x="3713545" y="756437"/>
                    <a:pt x="3723298" y="758248"/>
                  </a:cubicBezTo>
                  <a:cubicBezTo>
                    <a:pt x="3727616" y="758942"/>
                    <a:pt x="3729813" y="759314"/>
                    <a:pt x="3732353" y="759314"/>
                  </a:cubicBezTo>
                  <a:cubicBezTo>
                    <a:pt x="3733763" y="759314"/>
                    <a:pt x="3735224" y="760058"/>
                    <a:pt x="3735224" y="761497"/>
                  </a:cubicBezTo>
                  <a:cubicBezTo>
                    <a:pt x="3735224" y="763654"/>
                    <a:pt x="3733421" y="764375"/>
                    <a:pt x="3729446" y="764375"/>
                  </a:cubicBezTo>
                  <a:cubicBezTo>
                    <a:pt x="3718612" y="764375"/>
                    <a:pt x="3697645" y="763282"/>
                    <a:pt x="3694368" y="763282"/>
                  </a:cubicBezTo>
                  <a:cubicBezTo>
                    <a:pt x="3692260" y="763282"/>
                    <a:pt x="3670936" y="764375"/>
                    <a:pt x="3654681" y="764375"/>
                  </a:cubicBezTo>
                  <a:cubicBezTo>
                    <a:pt x="3650693" y="764375"/>
                    <a:pt x="3648902" y="763654"/>
                    <a:pt x="3648902" y="761497"/>
                  </a:cubicBezTo>
                  <a:cubicBezTo>
                    <a:pt x="3648902" y="760058"/>
                    <a:pt x="3650350" y="759314"/>
                    <a:pt x="3651785" y="759314"/>
                  </a:cubicBezTo>
                  <a:cubicBezTo>
                    <a:pt x="3655036" y="759314"/>
                    <a:pt x="3661132" y="758942"/>
                    <a:pt x="3664066" y="758248"/>
                  </a:cubicBezTo>
                  <a:cubicBezTo>
                    <a:pt x="3675966" y="755717"/>
                    <a:pt x="3678874" y="749913"/>
                    <a:pt x="3679585" y="737660"/>
                  </a:cubicBezTo>
                  <a:cubicBezTo>
                    <a:pt x="3680309" y="726077"/>
                    <a:pt x="3680309" y="715956"/>
                    <a:pt x="3680309" y="659600"/>
                  </a:cubicBezTo>
                  <a:close/>
                  <a:moveTo>
                    <a:pt x="3440724" y="623856"/>
                  </a:moveTo>
                  <a:cubicBezTo>
                    <a:pt x="3440724" y="710548"/>
                    <a:pt x="3387956" y="757132"/>
                    <a:pt x="3330882" y="757132"/>
                  </a:cubicBezTo>
                  <a:cubicBezTo>
                    <a:pt x="3270557" y="757132"/>
                    <a:pt x="3225396" y="717419"/>
                    <a:pt x="3225396" y="638292"/>
                  </a:cubicBezTo>
                  <a:cubicBezTo>
                    <a:pt x="3225396" y="554115"/>
                    <a:pt x="3275942" y="499917"/>
                    <a:pt x="3341004" y="499917"/>
                  </a:cubicBezTo>
                  <a:cubicBezTo>
                    <a:pt x="3373503" y="499917"/>
                    <a:pt x="3440724" y="518695"/>
                    <a:pt x="3440724" y="623856"/>
                  </a:cubicBezTo>
                  <a:close/>
                  <a:moveTo>
                    <a:pt x="3475370" y="633976"/>
                  </a:moveTo>
                  <a:cubicBezTo>
                    <a:pt x="3475370" y="553024"/>
                    <a:pt x="3418321" y="486175"/>
                    <a:pt x="3331238" y="486175"/>
                  </a:cubicBezTo>
                  <a:cubicBezTo>
                    <a:pt x="3232267" y="486175"/>
                    <a:pt x="3191056" y="563145"/>
                    <a:pt x="3191056" y="628173"/>
                  </a:cubicBezTo>
                  <a:cubicBezTo>
                    <a:pt x="3191056" y="686686"/>
                    <a:pt x="3233677" y="769434"/>
                    <a:pt x="3333397" y="769434"/>
                  </a:cubicBezTo>
                  <a:cubicBezTo>
                    <a:pt x="3414702" y="769434"/>
                    <a:pt x="3475370" y="718139"/>
                    <a:pt x="3475370" y="633976"/>
                  </a:cubicBezTo>
                  <a:close/>
                  <a:moveTo>
                    <a:pt x="3120990" y="553024"/>
                  </a:moveTo>
                  <a:cubicBezTo>
                    <a:pt x="3120990" y="574703"/>
                    <a:pt x="3113776" y="606851"/>
                    <a:pt x="3085938" y="625989"/>
                  </a:cubicBezTo>
                  <a:cubicBezTo>
                    <a:pt x="3071854" y="635415"/>
                    <a:pt x="3060297" y="636854"/>
                    <a:pt x="3047292" y="636854"/>
                  </a:cubicBezTo>
                  <a:cubicBezTo>
                    <a:pt x="3025981" y="636854"/>
                    <a:pt x="3025613" y="636482"/>
                    <a:pt x="3025613" y="633976"/>
                  </a:cubicBezTo>
                  <a:lnTo>
                    <a:pt x="3025613" y="546154"/>
                  </a:lnTo>
                  <a:cubicBezTo>
                    <a:pt x="3025613" y="519042"/>
                    <a:pt x="3027048" y="512543"/>
                    <a:pt x="3038262" y="507135"/>
                  </a:cubicBezTo>
                  <a:cubicBezTo>
                    <a:pt x="3048016" y="502448"/>
                    <a:pt x="3063535" y="501704"/>
                    <a:pt x="3070063" y="501704"/>
                  </a:cubicBezTo>
                  <a:cubicBezTo>
                    <a:pt x="3089558" y="501704"/>
                    <a:pt x="3120990" y="512195"/>
                    <a:pt x="3120990" y="553024"/>
                  </a:cubicBezTo>
                  <a:close/>
                  <a:moveTo>
                    <a:pt x="3025613" y="651662"/>
                  </a:moveTo>
                  <a:cubicBezTo>
                    <a:pt x="3025613" y="649133"/>
                    <a:pt x="3026337" y="648412"/>
                    <a:pt x="3028140" y="647694"/>
                  </a:cubicBezTo>
                  <a:cubicBezTo>
                    <a:pt x="3030299" y="647322"/>
                    <a:pt x="3036827" y="646229"/>
                    <a:pt x="3050200" y="646229"/>
                  </a:cubicBezTo>
                  <a:cubicBezTo>
                    <a:pt x="3070406" y="646229"/>
                    <a:pt x="3075473" y="646974"/>
                    <a:pt x="3083068" y="655631"/>
                  </a:cubicBezTo>
                  <a:cubicBezTo>
                    <a:pt x="3090624" y="664313"/>
                    <a:pt x="3096060" y="677310"/>
                    <a:pt x="3096060" y="692118"/>
                  </a:cubicBezTo>
                  <a:cubicBezTo>
                    <a:pt x="3096060" y="722108"/>
                    <a:pt x="3082687" y="754254"/>
                    <a:pt x="3047292" y="754254"/>
                  </a:cubicBezTo>
                  <a:cubicBezTo>
                    <a:pt x="3043304" y="754254"/>
                    <a:pt x="3035735" y="753907"/>
                    <a:pt x="3029956" y="752468"/>
                  </a:cubicBezTo>
                  <a:cubicBezTo>
                    <a:pt x="3026705" y="751724"/>
                    <a:pt x="3025613" y="750657"/>
                    <a:pt x="3025613" y="748474"/>
                  </a:cubicBezTo>
                  <a:close/>
                  <a:moveTo>
                    <a:pt x="3152067" y="568923"/>
                  </a:moveTo>
                  <a:cubicBezTo>
                    <a:pt x="3152067" y="530253"/>
                    <a:pt x="3121714" y="490144"/>
                    <a:pt x="3059941" y="490144"/>
                  </a:cubicBezTo>
                  <a:cubicBezTo>
                    <a:pt x="3051610" y="490144"/>
                    <a:pt x="3014780" y="492327"/>
                    <a:pt x="3011897" y="492327"/>
                  </a:cubicBezTo>
                  <a:cubicBezTo>
                    <a:pt x="3010068" y="492327"/>
                    <a:pt x="2987323" y="491236"/>
                    <a:pt x="2976502" y="491236"/>
                  </a:cubicBezTo>
                  <a:cubicBezTo>
                    <a:pt x="2972527" y="491236"/>
                    <a:pt x="2970724" y="491979"/>
                    <a:pt x="2970724" y="494138"/>
                  </a:cubicBezTo>
                  <a:cubicBezTo>
                    <a:pt x="2970724" y="495205"/>
                    <a:pt x="2971448" y="496296"/>
                    <a:pt x="2973594" y="496296"/>
                  </a:cubicBezTo>
                  <a:cubicBezTo>
                    <a:pt x="2976845" y="496296"/>
                    <a:pt x="2981163" y="496668"/>
                    <a:pt x="2984440" y="497735"/>
                  </a:cubicBezTo>
                  <a:cubicBezTo>
                    <a:pt x="2990218" y="499545"/>
                    <a:pt x="2992034" y="502820"/>
                    <a:pt x="2994193" y="513262"/>
                  </a:cubicBezTo>
                  <a:cubicBezTo>
                    <a:pt x="2995997" y="522688"/>
                    <a:pt x="2996721" y="551932"/>
                    <a:pt x="2996721" y="596011"/>
                  </a:cubicBezTo>
                  <a:lnTo>
                    <a:pt x="2996721" y="659600"/>
                  </a:lnTo>
                  <a:cubicBezTo>
                    <a:pt x="2996721" y="720321"/>
                    <a:pt x="2996340" y="735501"/>
                    <a:pt x="2995654" y="741604"/>
                  </a:cubicBezTo>
                  <a:cubicBezTo>
                    <a:pt x="2994562" y="750285"/>
                    <a:pt x="2992377" y="755717"/>
                    <a:pt x="2980465" y="758248"/>
                  </a:cubicBezTo>
                  <a:cubicBezTo>
                    <a:pt x="2977594" y="758942"/>
                    <a:pt x="2971448" y="759314"/>
                    <a:pt x="2968171" y="759314"/>
                  </a:cubicBezTo>
                  <a:cubicBezTo>
                    <a:pt x="2966723" y="759314"/>
                    <a:pt x="2965288" y="760058"/>
                    <a:pt x="2965288" y="761497"/>
                  </a:cubicBezTo>
                  <a:cubicBezTo>
                    <a:pt x="2965288" y="763654"/>
                    <a:pt x="2967104" y="764375"/>
                    <a:pt x="2971067" y="764375"/>
                  </a:cubicBezTo>
                  <a:cubicBezTo>
                    <a:pt x="2987323" y="764375"/>
                    <a:pt x="3010068" y="763282"/>
                    <a:pt x="3011897" y="763282"/>
                  </a:cubicBezTo>
                  <a:cubicBezTo>
                    <a:pt x="3020559" y="763282"/>
                    <a:pt x="3034643" y="764375"/>
                    <a:pt x="3051267" y="764375"/>
                  </a:cubicBezTo>
                  <a:cubicBezTo>
                    <a:pt x="3110525" y="764375"/>
                    <a:pt x="3123517" y="728258"/>
                    <a:pt x="3123517" y="710202"/>
                  </a:cubicBezTo>
                  <a:cubicBezTo>
                    <a:pt x="3123517" y="680584"/>
                    <a:pt x="3106550" y="662874"/>
                    <a:pt x="3089558" y="645164"/>
                  </a:cubicBezTo>
                  <a:cubicBezTo>
                    <a:pt x="3116303" y="636854"/>
                    <a:pt x="3152067" y="611191"/>
                    <a:pt x="3152067" y="568923"/>
                  </a:cubicBezTo>
                  <a:close/>
                  <a:moveTo>
                    <a:pt x="2824001" y="748846"/>
                  </a:moveTo>
                  <a:lnTo>
                    <a:pt x="2869518" y="748128"/>
                  </a:lnTo>
                  <a:cubicBezTo>
                    <a:pt x="2904176" y="747407"/>
                    <a:pt x="2912507" y="739074"/>
                    <a:pt x="2913942" y="728258"/>
                  </a:cubicBezTo>
                  <a:lnTo>
                    <a:pt x="2914298" y="724290"/>
                  </a:lnTo>
                  <a:cubicBezTo>
                    <a:pt x="2914691" y="719230"/>
                    <a:pt x="2915377" y="718139"/>
                    <a:pt x="2917193" y="718139"/>
                  </a:cubicBezTo>
                  <a:cubicBezTo>
                    <a:pt x="2918654" y="718139"/>
                    <a:pt x="2919746" y="719577"/>
                    <a:pt x="2919746" y="722827"/>
                  </a:cubicBezTo>
                  <a:cubicBezTo>
                    <a:pt x="2919746" y="726821"/>
                    <a:pt x="2920813" y="751724"/>
                    <a:pt x="2920813" y="762589"/>
                  </a:cubicBezTo>
                  <a:cubicBezTo>
                    <a:pt x="2920813" y="764747"/>
                    <a:pt x="2920813" y="766930"/>
                    <a:pt x="2919035" y="766930"/>
                  </a:cubicBezTo>
                  <a:cubicBezTo>
                    <a:pt x="2916101" y="766930"/>
                    <a:pt x="2906361" y="763282"/>
                    <a:pt x="2883259" y="763282"/>
                  </a:cubicBezTo>
                  <a:lnTo>
                    <a:pt x="2747801" y="763282"/>
                  </a:lnTo>
                  <a:cubicBezTo>
                    <a:pt x="2743458" y="763282"/>
                    <a:pt x="2729742" y="764027"/>
                    <a:pt x="2719252" y="765093"/>
                  </a:cubicBezTo>
                  <a:cubicBezTo>
                    <a:pt x="2709511" y="765813"/>
                    <a:pt x="2705879" y="769434"/>
                    <a:pt x="2703351" y="769434"/>
                  </a:cubicBezTo>
                  <a:cubicBezTo>
                    <a:pt x="2701916" y="769434"/>
                    <a:pt x="2700481" y="764747"/>
                    <a:pt x="2699757" y="762589"/>
                  </a:cubicBezTo>
                  <a:cubicBezTo>
                    <a:pt x="2699008" y="759711"/>
                    <a:pt x="2691794" y="728606"/>
                    <a:pt x="2691794" y="725010"/>
                  </a:cubicBezTo>
                  <a:cubicBezTo>
                    <a:pt x="2691794" y="722827"/>
                    <a:pt x="2692544" y="721736"/>
                    <a:pt x="2693611" y="721736"/>
                  </a:cubicBezTo>
                  <a:cubicBezTo>
                    <a:pt x="2695046" y="721736"/>
                    <a:pt x="2696138" y="722480"/>
                    <a:pt x="2697230" y="725356"/>
                  </a:cubicBezTo>
                  <a:cubicBezTo>
                    <a:pt x="2698297" y="727886"/>
                    <a:pt x="2699389" y="730417"/>
                    <a:pt x="2703351" y="736568"/>
                  </a:cubicBezTo>
                  <a:cubicBezTo>
                    <a:pt x="2709130" y="745226"/>
                    <a:pt x="2717817" y="747755"/>
                    <a:pt x="2740194" y="748128"/>
                  </a:cubicBezTo>
                  <a:lnTo>
                    <a:pt x="2793661" y="748846"/>
                  </a:lnTo>
                  <a:lnTo>
                    <a:pt x="2793661" y="596011"/>
                  </a:lnTo>
                  <a:cubicBezTo>
                    <a:pt x="2793661" y="561334"/>
                    <a:pt x="2793661" y="532783"/>
                    <a:pt x="2791857" y="517603"/>
                  </a:cubicBezTo>
                  <a:cubicBezTo>
                    <a:pt x="2790422" y="507135"/>
                    <a:pt x="2788606" y="499174"/>
                    <a:pt x="2781393" y="497735"/>
                  </a:cubicBezTo>
                  <a:cubicBezTo>
                    <a:pt x="2778141" y="497015"/>
                    <a:pt x="2773798" y="496296"/>
                    <a:pt x="2770547" y="496296"/>
                  </a:cubicBezTo>
                  <a:cubicBezTo>
                    <a:pt x="2768388" y="496296"/>
                    <a:pt x="2767677" y="495205"/>
                    <a:pt x="2767677" y="494138"/>
                  </a:cubicBezTo>
                  <a:cubicBezTo>
                    <a:pt x="2767677" y="491979"/>
                    <a:pt x="2769455" y="491211"/>
                    <a:pt x="2773430" y="491211"/>
                  </a:cubicBezTo>
                  <a:cubicBezTo>
                    <a:pt x="2784288" y="491211"/>
                    <a:pt x="2807034" y="492327"/>
                    <a:pt x="2808825" y="492327"/>
                  </a:cubicBezTo>
                  <a:cubicBezTo>
                    <a:pt x="2810653" y="492327"/>
                    <a:pt x="2833399" y="491211"/>
                    <a:pt x="2853275" y="491211"/>
                  </a:cubicBezTo>
                  <a:cubicBezTo>
                    <a:pt x="2857237" y="491211"/>
                    <a:pt x="2859053" y="492327"/>
                    <a:pt x="2859053" y="494138"/>
                  </a:cubicBezTo>
                  <a:cubicBezTo>
                    <a:pt x="2859053" y="495205"/>
                    <a:pt x="2858329" y="496296"/>
                    <a:pt x="2856145" y="496296"/>
                  </a:cubicBezTo>
                  <a:cubicBezTo>
                    <a:pt x="2852906" y="496296"/>
                    <a:pt x="2844969" y="497015"/>
                    <a:pt x="2839901" y="497735"/>
                  </a:cubicBezTo>
                  <a:cubicBezTo>
                    <a:pt x="2829068" y="499174"/>
                    <a:pt x="2826909" y="507135"/>
                    <a:pt x="2825817" y="517603"/>
                  </a:cubicBezTo>
                  <a:cubicBezTo>
                    <a:pt x="2824001" y="532783"/>
                    <a:pt x="2824001" y="561334"/>
                    <a:pt x="2824001" y="596011"/>
                  </a:cubicBezTo>
                  <a:close/>
                  <a:moveTo>
                    <a:pt x="2415024" y="632141"/>
                  </a:moveTo>
                  <a:cubicBezTo>
                    <a:pt x="2415024" y="548683"/>
                    <a:pt x="2467754" y="486175"/>
                    <a:pt x="2577939" y="486175"/>
                  </a:cubicBezTo>
                  <a:cubicBezTo>
                    <a:pt x="2601053" y="486175"/>
                    <a:pt x="2628549" y="488705"/>
                    <a:pt x="2642976" y="494485"/>
                  </a:cubicBezTo>
                  <a:cubicBezTo>
                    <a:pt x="2649478" y="497363"/>
                    <a:pt x="2650202" y="498131"/>
                    <a:pt x="2652361" y="504978"/>
                  </a:cubicBezTo>
                  <a:cubicBezTo>
                    <a:pt x="2655980" y="517256"/>
                    <a:pt x="2660311" y="548683"/>
                    <a:pt x="2660311" y="551213"/>
                  </a:cubicBezTo>
                  <a:cubicBezTo>
                    <a:pt x="2660311" y="554115"/>
                    <a:pt x="2659600" y="556621"/>
                    <a:pt x="2657784" y="556621"/>
                  </a:cubicBezTo>
                  <a:cubicBezTo>
                    <a:pt x="2655625" y="556621"/>
                    <a:pt x="2654888" y="555182"/>
                    <a:pt x="2654164" y="551213"/>
                  </a:cubicBezTo>
                  <a:cubicBezTo>
                    <a:pt x="2653098" y="544715"/>
                    <a:pt x="2648386" y="528814"/>
                    <a:pt x="2640817" y="520877"/>
                  </a:cubicBezTo>
                  <a:cubicBezTo>
                    <a:pt x="2626364" y="506045"/>
                    <a:pt x="2605028" y="502820"/>
                    <a:pt x="2577939" y="502820"/>
                  </a:cubicBezTo>
                  <a:cubicBezTo>
                    <a:pt x="2500647" y="502820"/>
                    <a:pt x="2447549" y="566021"/>
                    <a:pt x="2447549" y="635043"/>
                  </a:cubicBezTo>
                  <a:cubicBezTo>
                    <a:pt x="2447549" y="698989"/>
                    <a:pt x="2470294" y="755717"/>
                    <a:pt x="2563156" y="755717"/>
                  </a:cubicBezTo>
                  <a:cubicBezTo>
                    <a:pt x="2608305" y="755717"/>
                    <a:pt x="2650570" y="740537"/>
                    <a:pt x="2650570" y="698270"/>
                  </a:cubicBezTo>
                  <a:cubicBezTo>
                    <a:pt x="2650570" y="693234"/>
                    <a:pt x="2650913" y="690655"/>
                    <a:pt x="2653440" y="690655"/>
                  </a:cubicBezTo>
                  <a:cubicBezTo>
                    <a:pt x="2656349" y="690655"/>
                    <a:pt x="2657073" y="696112"/>
                    <a:pt x="2657073" y="713450"/>
                  </a:cubicBezTo>
                  <a:cubicBezTo>
                    <a:pt x="2657073" y="734410"/>
                    <a:pt x="2659600" y="751724"/>
                    <a:pt x="2659600" y="755717"/>
                  </a:cubicBezTo>
                  <a:cubicBezTo>
                    <a:pt x="2659600" y="757876"/>
                    <a:pt x="2658876" y="759711"/>
                    <a:pt x="2654888" y="759711"/>
                  </a:cubicBezTo>
                  <a:cubicBezTo>
                    <a:pt x="2641172" y="759711"/>
                    <a:pt x="2608648" y="769434"/>
                    <a:pt x="2565658" y="769434"/>
                  </a:cubicBezTo>
                  <a:cubicBezTo>
                    <a:pt x="2450787" y="769434"/>
                    <a:pt x="2415024" y="689960"/>
                    <a:pt x="2415024" y="632141"/>
                  </a:cubicBezTo>
                  <a:moveTo>
                    <a:pt x="2224258" y="596011"/>
                  </a:moveTo>
                  <a:cubicBezTo>
                    <a:pt x="2224258" y="561334"/>
                    <a:pt x="2224258" y="532783"/>
                    <a:pt x="2222416" y="517603"/>
                  </a:cubicBezTo>
                  <a:cubicBezTo>
                    <a:pt x="2220981" y="507135"/>
                    <a:pt x="2219165" y="499174"/>
                    <a:pt x="2211952" y="497735"/>
                  </a:cubicBezTo>
                  <a:cubicBezTo>
                    <a:pt x="2208700" y="497015"/>
                    <a:pt x="2204357" y="496296"/>
                    <a:pt x="2201106" y="496296"/>
                  </a:cubicBezTo>
                  <a:cubicBezTo>
                    <a:pt x="2198934" y="496296"/>
                    <a:pt x="2198210" y="495205"/>
                    <a:pt x="2198210" y="494138"/>
                  </a:cubicBezTo>
                  <a:cubicBezTo>
                    <a:pt x="2198210" y="491979"/>
                    <a:pt x="2200026" y="491236"/>
                    <a:pt x="2204001" y="491236"/>
                  </a:cubicBezTo>
                  <a:cubicBezTo>
                    <a:pt x="2214822" y="491236"/>
                    <a:pt x="2237593" y="492327"/>
                    <a:pt x="2238685" y="492327"/>
                  </a:cubicBezTo>
                  <a:cubicBezTo>
                    <a:pt x="2240501" y="492327"/>
                    <a:pt x="2263247" y="491236"/>
                    <a:pt x="2283110" y="491236"/>
                  </a:cubicBezTo>
                  <a:cubicBezTo>
                    <a:pt x="2287085" y="491236"/>
                    <a:pt x="2288888" y="492327"/>
                    <a:pt x="2288888" y="494138"/>
                  </a:cubicBezTo>
                  <a:cubicBezTo>
                    <a:pt x="2288888" y="495205"/>
                    <a:pt x="2288177" y="496296"/>
                    <a:pt x="2286018" y="496296"/>
                  </a:cubicBezTo>
                  <a:cubicBezTo>
                    <a:pt x="2282767" y="496296"/>
                    <a:pt x="2274804" y="497015"/>
                    <a:pt x="2269749" y="497735"/>
                  </a:cubicBezTo>
                  <a:cubicBezTo>
                    <a:pt x="2258903" y="499174"/>
                    <a:pt x="2256744" y="507135"/>
                    <a:pt x="2255652" y="517603"/>
                  </a:cubicBezTo>
                  <a:cubicBezTo>
                    <a:pt x="2253849" y="532783"/>
                    <a:pt x="2253849" y="561334"/>
                    <a:pt x="2253849" y="596011"/>
                  </a:cubicBezTo>
                  <a:lnTo>
                    <a:pt x="2253849" y="744505"/>
                  </a:lnTo>
                  <a:cubicBezTo>
                    <a:pt x="2253849" y="748128"/>
                    <a:pt x="2254560" y="750657"/>
                    <a:pt x="2256744" y="751376"/>
                  </a:cubicBezTo>
                  <a:cubicBezTo>
                    <a:pt x="2259995" y="752815"/>
                    <a:pt x="2266117" y="753559"/>
                    <a:pt x="2272276" y="753559"/>
                  </a:cubicBezTo>
                  <a:cubicBezTo>
                    <a:pt x="2280607" y="753559"/>
                    <a:pt x="2302629" y="754973"/>
                    <a:pt x="2321781" y="735501"/>
                  </a:cubicBezTo>
                  <a:cubicBezTo>
                    <a:pt x="2340932" y="715956"/>
                    <a:pt x="2342025" y="691771"/>
                    <a:pt x="2342025" y="679840"/>
                  </a:cubicBezTo>
                  <a:cubicBezTo>
                    <a:pt x="2342025" y="646601"/>
                    <a:pt x="2314567" y="620954"/>
                    <a:pt x="2279515" y="620954"/>
                  </a:cubicBezTo>
                  <a:cubicBezTo>
                    <a:pt x="2271895" y="620954"/>
                    <a:pt x="2269749" y="620607"/>
                    <a:pt x="2269749" y="617690"/>
                  </a:cubicBezTo>
                  <a:cubicBezTo>
                    <a:pt x="2269749" y="615879"/>
                    <a:pt x="2271895" y="615160"/>
                    <a:pt x="2273737" y="615160"/>
                  </a:cubicBezTo>
                  <a:cubicBezTo>
                    <a:pt x="2275553" y="614788"/>
                    <a:pt x="2279515" y="614788"/>
                    <a:pt x="2281306" y="614788"/>
                  </a:cubicBezTo>
                  <a:cubicBezTo>
                    <a:pt x="2332627" y="614788"/>
                    <a:pt x="2370180" y="649479"/>
                    <a:pt x="2370180" y="700800"/>
                  </a:cubicBezTo>
                  <a:cubicBezTo>
                    <a:pt x="2370180" y="719925"/>
                    <a:pt x="2360058" y="736196"/>
                    <a:pt x="2352121" y="743787"/>
                  </a:cubicBezTo>
                  <a:cubicBezTo>
                    <a:pt x="2346368" y="749194"/>
                    <a:pt x="2330112" y="764375"/>
                    <a:pt x="2284926" y="764375"/>
                  </a:cubicBezTo>
                  <a:cubicBezTo>
                    <a:pt x="2268301" y="764375"/>
                    <a:pt x="2247346" y="763282"/>
                    <a:pt x="2239409" y="763282"/>
                  </a:cubicBezTo>
                  <a:cubicBezTo>
                    <a:pt x="2236500" y="763282"/>
                    <a:pt x="2214822" y="764375"/>
                    <a:pt x="2198579" y="764375"/>
                  </a:cubicBezTo>
                  <a:cubicBezTo>
                    <a:pt x="2194616" y="764375"/>
                    <a:pt x="2192800" y="763654"/>
                    <a:pt x="2192800" y="761497"/>
                  </a:cubicBezTo>
                  <a:cubicBezTo>
                    <a:pt x="2192800" y="760058"/>
                    <a:pt x="2194235" y="759314"/>
                    <a:pt x="2195683" y="759314"/>
                  </a:cubicBezTo>
                  <a:cubicBezTo>
                    <a:pt x="2198934" y="759314"/>
                    <a:pt x="2205093" y="758942"/>
                    <a:pt x="2207964" y="758248"/>
                  </a:cubicBezTo>
                  <a:cubicBezTo>
                    <a:pt x="2219889" y="755717"/>
                    <a:pt x="2222759" y="749913"/>
                    <a:pt x="2223508" y="737660"/>
                  </a:cubicBezTo>
                  <a:cubicBezTo>
                    <a:pt x="2224258" y="726077"/>
                    <a:pt x="2224258" y="715956"/>
                    <a:pt x="2224258" y="659600"/>
                  </a:cubicBezTo>
                  <a:close/>
                  <a:moveTo>
                    <a:pt x="2034152" y="746689"/>
                  </a:moveTo>
                  <a:cubicBezTo>
                    <a:pt x="2034152" y="749218"/>
                    <a:pt x="2034888" y="749913"/>
                    <a:pt x="2036324" y="749913"/>
                  </a:cubicBezTo>
                  <a:cubicBezTo>
                    <a:pt x="2043550" y="749913"/>
                    <a:pt x="2076075" y="748846"/>
                    <a:pt x="2078221" y="748846"/>
                  </a:cubicBezTo>
                  <a:cubicBezTo>
                    <a:pt x="2099557" y="748846"/>
                    <a:pt x="2108243" y="741604"/>
                    <a:pt x="2110377" y="736916"/>
                  </a:cubicBezTo>
                  <a:cubicBezTo>
                    <a:pt x="2112562" y="732227"/>
                    <a:pt x="2113628" y="726077"/>
                    <a:pt x="2113628" y="723199"/>
                  </a:cubicBezTo>
                  <a:cubicBezTo>
                    <a:pt x="2113628" y="720669"/>
                    <a:pt x="2114365" y="719230"/>
                    <a:pt x="2116181" y="719230"/>
                  </a:cubicBezTo>
                  <a:cubicBezTo>
                    <a:pt x="2117972" y="719230"/>
                    <a:pt x="2118683" y="721016"/>
                    <a:pt x="2119064" y="722827"/>
                  </a:cubicBezTo>
                  <a:cubicBezTo>
                    <a:pt x="2119775" y="727167"/>
                    <a:pt x="2120525" y="743042"/>
                    <a:pt x="2120867" y="746689"/>
                  </a:cubicBezTo>
                  <a:cubicBezTo>
                    <a:pt x="2121959" y="756809"/>
                    <a:pt x="2123763" y="761125"/>
                    <a:pt x="2123763" y="763654"/>
                  </a:cubicBezTo>
                  <a:cubicBezTo>
                    <a:pt x="2123763" y="765466"/>
                    <a:pt x="2123039" y="767623"/>
                    <a:pt x="2121591" y="767623"/>
                  </a:cubicBezTo>
                  <a:cubicBezTo>
                    <a:pt x="2120143" y="767623"/>
                    <a:pt x="2118683" y="766160"/>
                    <a:pt x="2116524" y="765466"/>
                  </a:cubicBezTo>
                  <a:cubicBezTo>
                    <a:pt x="2115089" y="765093"/>
                    <a:pt x="2106427" y="764375"/>
                    <a:pt x="2100623" y="764027"/>
                  </a:cubicBezTo>
                  <a:cubicBezTo>
                    <a:pt x="2094858" y="763654"/>
                    <a:pt x="2058015" y="763282"/>
                    <a:pt x="2018963" y="763282"/>
                  </a:cubicBezTo>
                  <a:cubicBezTo>
                    <a:pt x="2017172" y="763282"/>
                    <a:pt x="1994414" y="764375"/>
                    <a:pt x="1978170" y="764375"/>
                  </a:cubicBezTo>
                  <a:cubicBezTo>
                    <a:pt x="1974195" y="764375"/>
                    <a:pt x="1972392" y="763654"/>
                    <a:pt x="1972392" y="761497"/>
                  </a:cubicBezTo>
                  <a:cubicBezTo>
                    <a:pt x="1972392" y="760058"/>
                    <a:pt x="1973827" y="759314"/>
                    <a:pt x="1975262" y="759314"/>
                  </a:cubicBezTo>
                  <a:cubicBezTo>
                    <a:pt x="1978513" y="759314"/>
                    <a:pt x="1984660" y="758942"/>
                    <a:pt x="1987568" y="758248"/>
                  </a:cubicBezTo>
                  <a:cubicBezTo>
                    <a:pt x="1999468" y="755717"/>
                    <a:pt x="2001627" y="750285"/>
                    <a:pt x="2002720" y="741604"/>
                  </a:cubicBezTo>
                  <a:cubicBezTo>
                    <a:pt x="2003469" y="735501"/>
                    <a:pt x="2003812" y="720321"/>
                    <a:pt x="2003812" y="659600"/>
                  </a:cubicBezTo>
                  <a:lnTo>
                    <a:pt x="2003812" y="596011"/>
                  </a:lnTo>
                  <a:cubicBezTo>
                    <a:pt x="2003812" y="551932"/>
                    <a:pt x="2003088" y="522688"/>
                    <a:pt x="2001297" y="513262"/>
                  </a:cubicBezTo>
                  <a:cubicBezTo>
                    <a:pt x="1999113" y="502820"/>
                    <a:pt x="1997309" y="499545"/>
                    <a:pt x="1991531" y="497735"/>
                  </a:cubicBezTo>
                  <a:cubicBezTo>
                    <a:pt x="1988280" y="496668"/>
                    <a:pt x="1983949" y="496296"/>
                    <a:pt x="1980698" y="496296"/>
                  </a:cubicBezTo>
                  <a:cubicBezTo>
                    <a:pt x="1978513" y="496296"/>
                    <a:pt x="1977789" y="495205"/>
                    <a:pt x="1977789" y="494138"/>
                  </a:cubicBezTo>
                  <a:cubicBezTo>
                    <a:pt x="1977789" y="491979"/>
                    <a:pt x="1979605" y="491236"/>
                    <a:pt x="1983568" y="491236"/>
                  </a:cubicBezTo>
                  <a:cubicBezTo>
                    <a:pt x="1991531" y="491236"/>
                    <a:pt x="2009590" y="492327"/>
                    <a:pt x="2018963" y="492327"/>
                  </a:cubicBezTo>
                  <a:cubicBezTo>
                    <a:pt x="2029465" y="492327"/>
                    <a:pt x="2053672" y="490144"/>
                    <a:pt x="2108243" y="490144"/>
                  </a:cubicBezTo>
                  <a:cubicBezTo>
                    <a:pt x="2122328" y="490144"/>
                    <a:pt x="2125211" y="490144"/>
                    <a:pt x="2127713" y="499545"/>
                  </a:cubicBezTo>
                  <a:cubicBezTo>
                    <a:pt x="2129554" y="507135"/>
                    <a:pt x="2132424" y="531692"/>
                    <a:pt x="2132424" y="534594"/>
                  </a:cubicBezTo>
                  <a:cubicBezTo>
                    <a:pt x="2132424" y="537124"/>
                    <a:pt x="2132424" y="540026"/>
                    <a:pt x="2130265" y="540026"/>
                  </a:cubicBezTo>
                  <a:cubicBezTo>
                    <a:pt x="2128462" y="540026"/>
                    <a:pt x="2127713" y="538563"/>
                    <a:pt x="2127014" y="534594"/>
                  </a:cubicBezTo>
                  <a:cubicBezTo>
                    <a:pt x="2124487" y="519786"/>
                    <a:pt x="2120143" y="512543"/>
                    <a:pt x="2110745" y="508574"/>
                  </a:cubicBezTo>
                  <a:cubicBezTo>
                    <a:pt x="2101347" y="504606"/>
                    <a:pt x="2085447" y="504606"/>
                    <a:pt x="2076075" y="504606"/>
                  </a:cubicBezTo>
                  <a:cubicBezTo>
                    <a:pt x="2040667" y="504606"/>
                    <a:pt x="2034152" y="510360"/>
                    <a:pt x="2034152" y="534247"/>
                  </a:cubicBezTo>
                  <a:lnTo>
                    <a:pt x="2034152" y="627825"/>
                  </a:lnTo>
                  <a:cubicBezTo>
                    <a:pt x="2034152" y="629263"/>
                    <a:pt x="2034888" y="630330"/>
                    <a:pt x="2036705" y="630330"/>
                  </a:cubicBezTo>
                  <a:cubicBezTo>
                    <a:pt x="2042826" y="630330"/>
                    <a:pt x="2078602" y="629636"/>
                    <a:pt x="2088343" y="628545"/>
                  </a:cubicBezTo>
                  <a:cubicBezTo>
                    <a:pt x="2102440" y="627106"/>
                    <a:pt x="2105691" y="620954"/>
                    <a:pt x="2107151" y="615879"/>
                  </a:cubicBezTo>
                  <a:cubicBezTo>
                    <a:pt x="2108586" y="611191"/>
                    <a:pt x="2108586" y="607569"/>
                    <a:pt x="2108586" y="603949"/>
                  </a:cubicBezTo>
                  <a:cubicBezTo>
                    <a:pt x="2108586" y="602138"/>
                    <a:pt x="2109310" y="600723"/>
                    <a:pt x="2111114" y="600723"/>
                  </a:cubicBezTo>
                  <a:cubicBezTo>
                    <a:pt x="2113273" y="600723"/>
                    <a:pt x="2113628" y="603601"/>
                    <a:pt x="2113628" y="607569"/>
                  </a:cubicBezTo>
                  <a:cubicBezTo>
                    <a:pt x="2113628" y="625295"/>
                    <a:pt x="2117972" y="649479"/>
                    <a:pt x="2117972" y="650942"/>
                  </a:cubicBezTo>
                  <a:cubicBezTo>
                    <a:pt x="2117972" y="653101"/>
                    <a:pt x="2117273" y="653845"/>
                    <a:pt x="2116181" y="653845"/>
                  </a:cubicBezTo>
                  <a:cubicBezTo>
                    <a:pt x="2114721" y="653845"/>
                    <a:pt x="2113273" y="652009"/>
                    <a:pt x="2110745" y="649133"/>
                  </a:cubicBezTo>
                  <a:cubicBezTo>
                    <a:pt x="2107494" y="645511"/>
                    <a:pt x="2102440" y="644792"/>
                    <a:pt x="2093766" y="644072"/>
                  </a:cubicBezTo>
                  <a:cubicBezTo>
                    <a:pt x="2085447" y="643327"/>
                    <a:pt x="2041023" y="643327"/>
                    <a:pt x="2036324" y="643327"/>
                  </a:cubicBezTo>
                  <a:cubicBezTo>
                    <a:pt x="2034520" y="643327"/>
                    <a:pt x="2034152" y="644420"/>
                    <a:pt x="2034152" y="646974"/>
                  </a:cubicBezTo>
                  <a:close/>
                  <a:moveTo>
                    <a:pt x="1831079" y="748846"/>
                  </a:moveTo>
                  <a:lnTo>
                    <a:pt x="1876596" y="748128"/>
                  </a:lnTo>
                  <a:cubicBezTo>
                    <a:pt x="1911293" y="747407"/>
                    <a:pt x="1919598" y="739074"/>
                    <a:pt x="1921046" y="728258"/>
                  </a:cubicBezTo>
                  <a:lnTo>
                    <a:pt x="1921389" y="724290"/>
                  </a:lnTo>
                  <a:cubicBezTo>
                    <a:pt x="1921757" y="719230"/>
                    <a:pt x="1922481" y="718139"/>
                    <a:pt x="1924285" y="718139"/>
                  </a:cubicBezTo>
                  <a:cubicBezTo>
                    <a:pt x="1925732" y="718139"/>
                    <a:pt x="1926825" y="719577"/>
                    <a:pt x="1926825" y="722827"/>
                  </a:cubicBezTo>
                  <a:cubicBezTo>
                    <a:pt x="1926825" y="726821"/>
                    <a:pt x="1927891" y="751724"/>
                    <a:pt x="1927891" y="762589"/>
                  </a:cubicBezTo>
                  <a:cubicBezTo>
                    <a:pt x="1927891" y="764747"/>
                    <a:pt x="1927891" y="766930"/>
                    <a:pt x="1926101" y="766930"/>
                  </a:cubicBezTo>
                  <a:cubicBezTo>
                    <a:pt x="1923192" y="766930"/>
                    <a:pt x="1913451" y="763282"/>
                    <a:pt x="1890338" y="763282"/>
                  </a:cubicBezTo>
                  <a:lnTo>
                    <a:pt x="1754854" y="763282"/>
                  </a:lnTo>
                  <a:cubicBezTo>
                    <a:pt x="1750511" y="763282"/>
                    <a:pt x="1736795" y="764027"/>
                    <a:pt x="1726305" y="765093"/>
                  </a:cubicBezTo>
                  <a:cubicBezTo>
                    <a:pt x="1716551" y="765813"/>
                    <a:pt x="1712957" y="769434"/>
                    <a:pt x="1710404" y="769434"/>
                  </a:cubicBezTo>
                  <a:cubicBezTo>
                    <a:pt x="1708957" y="769434"/>
                    <a:pt x="1707509" y="764747"/>
                    <a:pt x="1706798" y="762589"/>
                  </a:cubicBezTo>
                  <a:cubicBezTo>
                    <a:pt x="1706074" y="759711"/>
                    <a:pt x="1698860" y="728606"/>
                    <a:pt x="1698860" y="725010"/>
                  </a:cubicBezTo>
                  <a:cubicBezTo>
                    <a:pt x="1698860" y="722827"/>
                    <a:pt x="1699571" y="721736"/>
                    <a:pt x="1700663" y="721736"/>
                  </a:cubicBezTo>
                  <a:cubicBezTo>
                    <a:pt x="1702098" y="721736"/>
                    <a:pt x="1703178" y="722480"/>
                    <a:pt x="1704270" y="725356"/>
                  </a:cubicBezTo>
                  <a:cubicBezTo>
                    <a:pt x="1705337" y="727886"/>
                    <a:pt x="1706429" y="730417"/>
                    <a:pt x="1710404" y="736568"/>
                  </a:cubicBezTo>
                  <a:cubicBezTo>
                    <a:pt x="1716195" y="745226"/>
                    <a:pt x="1724857" y="747755"/>
                    <a:pt x="1747260" y="748128"/>
                  </a:cubicBezTo>
                  <a:lnTo>
                    <a:pt x="1800739" y="748846"/>
                  </a:lnTo>
                  <a:lnTo>
                    <a:pt x="1800739" y="596011"/>
                  </a:lnTo>
                  <a:cubicBezTo>
                    <a:pt x="1800739" y="561334"/>
                    <a:pt x="1800739" y="532783"/>
                    <a:pt x="1798923" y="517603"/>
                  </a:cubicBezTo>
                  <a:cubicBezTo>
                    <a:pt x="1797488" y="507135"/>
                    <a:pt x="1795672" y="499174"/>
                    <a:pt x="1788458" y="497735"/>
                  </a:cubicBezTo>
                  <a:cubicBezTo>
                    <a:pt x="1785194" y="497015"/>
                    <a:pt x="1780864" y="496296"/>
                    <a:pt x="1777613" y="496296"/>
                  </a:cubicBezTo>
                  <a:cubicBezTo>
                    <a:pt x="1775441" y="496296"/>
                    <a:pt x="1774717" y="495205"/>
                    <a:pt x="1774717" y="494138"/>
                  </a:cubicBezTo>
                  <a:cubicBezTo>
                    <a:pt x="1774717" y="491979"/>
                    <a:pt x="1776533" y="491211"/>
                    <a:pt x="1780496" y="491211"/>
                  </a:cubicBezTo>
                  <a:cubicBezTo>
                    <a:pt x="1791341" y="491211"/>
                    <a:pt x="1814112" y="492327"/>
                    <a:pt x="1815890" y="492327"/>
                  </a:cubicBezTo>
                  <a:cubicBezTo>
                    <a:pt x="1817706" y="492327"/>
                    <a:pt x="1840465" y="491211"/>
                    <a:pt x="1860340" y="491211"/>
                  </a:cubicBezTo>
                  <a:cubicBezTo>
                    <a:pt x="1864315" y="491211"/>
                    <a:pt x="1866119" y="492327"/>
                    <a:pt x="1866119" y="494138"/>
                  </a:cubicBezTo>
                  <a:cubicBezTo>
                    <a:pt x="1866119" y="495205"/>
                    <a:pt x="1865407" y="496296"/>
                    <a:pt x="1863248" y="496296"/>
                  </a:cubicBezTo>
                  <a:cubicBezTo>
                    <a:pt x="1859997" y="496296"/>
                    <a:pt x="1852034" y="497015"/>
                    <a:pt x="1846980" y="497735"/>
                  </a:cubicBezTo>
                  <a:cubicBezTo>
                    <a:pt x="1836134" y="499174"/>
                    <a:pt x="1833975" y="507135"/>
                    <a:pt x="1832883" y="517603"/>
                  </a:cubicBezTo>
                  <a:cubicBezTo>
                    <a:pt x="1831079" y="532783"/>
                    <a:pt x="1831079" y="561334"/>
                    <a:pt x="1831079" y="596011"/>
                  </a:cubicBezTo>
                  <a:close/>
                  <a:moveTo>
                    <a:pt x="1409364" y="632141"/>
                  </a:moveTo>
                  <a:cubicBezTo>
                    <a:pt x="1409364" y="548683"/>
                    <a:pt x="1462107" y="486175"/>
                    <a:pt x="1572292" y="486175"/>
                  </a:cubicBezTo>
                  <a:cubicBezTo>
                    <a:pt x="1595431" y="486175"/>
                    <a:pt x="1622889" y="488705"/>
                    <a:pt x="1637329" y="494485"/>
                  </a:cubicBezTo>
                  <a:cubicBezTo>
                    <a:pt x="1643818" y="497363"/>
                    <a:pt x="1644542" y="498131"/>
                    <a:pt x="1646727" y="504978"/>
                  </a:cubicBezTo>
                  <a:cubicBezTo>
                    <a:pt x="1650346" y="517256"/>
                    <a:pt x="1654677" y="548683"/>
                    <a:pt x="1654677" y="551213"/>
                  </a:cubicBezTo>
                  <a:cubicBezTo>
                    <a:pt x="1654677" y="554115"/>
                    <a:pt x="1653940" y="556621"/>
                    <a:pt x="1652150" y="556621"/>
                  </a:cubicBezTo>
                  <a:cubicBezTo>
                    <a:pt x="1649978" y="556621"/>
                    <a:pt x="1649254" y="555182"/>
                    <a:pt x="1648543" y="551213"/>
                  </a:cubicBezTo>
                  <a:cubicBezTo>
                    <a:pt x="1647451" y="544715"/>
                    <a:pt x="1642751" y="528814"/>
                    <a:pt x="1635170" y="520877"/>
                  </a:cubicBezTo>
                  <a:cubicBezTo>
                    <a:pt x="1620704" y="506045"/>
                    <a:pt x="1599394" y="502820"/>
                    <a:pt x="1572292" y="502820"/>
                  </a:cubicBezTo>
                  <a:cubicBezTo>
                    <a:pt x="1494987" y="502820"/>
                    <a:pt x="1441889" y="566021"/>
                    <a:pt x="1441889" y="635043"/>
                  </a:cubicBezTo>
                  <a:cubicBezTo>
                    <a:pt x="1441889" y="698989"/>
                    <a:pt x="1464634" y="755717"/>
                    <a:pt x="1557497" y="755717"/>
                  </a:cubicBezTo>
                  <a:cubicBezTo>
                    <a:pt x="1602645" y="755717"/>
                    <a:pt x="1644911" y="740537"/>
                    <a:pt x="1644911" y="698270"/>
                  </a:cubicBezTo>
                  <a:cubicBezTo>
                    <a:pt x="1644911" y="693234"/>
                    <a:pt x="1645291" y="690655"/>
                    <a:pt x="1647819" y="690655"/>
                  </a:cubicBezTo>
                  <a:cubicBezTo>
                    <a:pt x="1650689" y="690655"/>
                    <a:pt x="1651438" y="696112"/>
                    <a:pt x="1651438" y="713450"/>
                  </a:cubicBezTo>
                  <a:cubicBezTo>
                    <a:pt x="1651438" y="734410"/>
                    <a:pt x="1653940" y="751724"/>
                    <a:pt x="1653940" y="755717"/>
                  </a:cubicBezTo>
                  <a:cubicBezTo>
                    <a:pt x="1653940" y="757876"/>
                    <a:pt x="1653229" y="759711"/>
                    <a:pt x="1649254" y="759711"/>
                  </a:cubicBezTo>
                  <a:cubicBezTo>
                    <a:pt x="1635525" y="759711"/>
                    <a:pt x="1603026" y="769434"/>
                    <a:pt x="1560011" y="769434"/>
                  </a:cubicBezTo>
                  <a:cubicBezTo>
                    <a:pt x="1445127" y="769434"/>
                    <a:pt x="1409364" y="689960"/>
                    <a:pt x="1409364" y="632141"/>
                  </a:cubicBezTo>
                  <a:moveTo>
                    <a:pt x="1116363" y="493394"/>
                  </a:moveTo>
                  <a:cubicBezTo>
                    <a:pt x="1114573" y="481488"/>
                    <a:pt x="1120338" y="480024"/>
                    <a:pt x="1125037" y="487638"/>
                  </a:cubicBezTo>
                  <a:lnTo>
                    <a:pt x="1129368" y="493394"/>
                  </a:lnTo>
                  <a:lnTo>
                    <a:pt x="1159340" y="532064"/>
                  </a:lnTo>
                  <a:cubicBezTo>
                    <a:pt x="1204158" y="590603"/>
                    <a:pt x="1251491" y="647322"/>
                    <a:pt x="1299192" y="702958"/>
                  </a:cubicBezTo>
                  <a:cubicBezTo>
                    <a:pt x="1302418" y="706926"/>
                    <a:pt x="1304221" y="704769"/>
                    <a:pt x="1304221" y="700453"/>
                  </a:cubicBezTo>
                  <a:lnTo>
                    <a:pt x="1304221" y="596011"/>
                  </a:lnTo>
                  <a:cubicBezTo>
                    <a:pt x="1304221" y="561334"/>
                    <a:pt x="1304221" y="532783"/>
                    <a:pt x="1302418" y="517603"/>
                  </a:cubicBezTo>
                  <a:cubicBezTo>
                    <a:pt x="1300970" y="507135"/>
                    <a:pt x="1299192" y="499174"/>
                    <a:pt x="1291940" y="497735"/>
                  </a:cubicBezTo>
                  <a:cubicBezTo>
                    <a:pt x="1288702" y="497015"/>
                    <a:pt x="1284358" y="496296"/>
                    <a:pt x="1281107" y="496296"/>
                  </a:cubicBezTo>
                  <a:cubicBezTo>
                    <a:pt x="1278923" y="496296"/>
                    <a:pt x="1278225" y="495205"/>
                    <a:pt x="1278225" y="494138"/>
                  </a:cubicBezTo>
                  <a:cubicBezTo>
                    <a:pt x="1278225" y="491979"/>
                    <a:pt x="1280015" y="491236"/>
                    <a:pt x="1284003" y="491236"/>
                  </a:cubicBezTo>
                  <a:cubicBezTo>
                    <a:pt x="1294849" y="491236"/>
                    <a:pt x="1317594" y="492327"/>
                    <a:pt x="1319398" y="492327"/>
                  </a:cubicBezTo>
                  <a:cubicBezTo>
                    <a:pt x="1321214" y="492327"/>
                    <a:pt x="1343959" y="491236"/>
                    <a:pt x="1363835" y="491236"/>
                  </a:cubicBezTo>
                  <a:cubicBezTo>
                    <a:pt x="1367823" y="491236"/>
                    <a:pt x="1369613" y="492327"/>
                    <a:pt x="1369613" y="494138"/>
                  </a:cubicBezTo>
                  <a:cubicBezTo>
                    <a:pt x="1369613" y="495205"/>
                    <a:pt x="1368889" y="496296"/>
                    <a:pt x="1366731" y="496296"/>
                  </a:cubicBezTo>
                  <a:cubicBezTo>
                    <a:pt x="1363479" y="496296"/>
                    <a:pt x="1355516" y="497015"/>
                    <a:pt x="1350462" y="497735"/>
                  </a:cubicBezTo>
                  <a:cubicBezTo>
                    <a:pt x="1339641" y="499174"/>
                    <a:pt x="1337457" y="507135"/>
                    <a:pt x="1336377" y="517603"/>
                  </a:cubicBezTo>
                  <a:cubicBezTo>
                    <a:pt x="1334587" y="532783"/>
                    <a:pt x="1334587" y="561334"/>
                    <a:pt x="1334587" y="596011"/>
                  </a:cubicBezTo>
                  <a:lnTo>
                    <a:pt x="1334587" y="659600"/>
                  </a:lnTo>
                  <a:lnTo>
                    <a:pt x="1334587" y="759314"/>
                  </a:lnTo>
                  <a:cubicBezTo>
                    <a:pt x="1336377" y="771245"/>
                    <a:pt x="1330586" y="772708"/>
                    <a:pt x="1325913" y="765093"/>
                  </a:cubicBezTo>
                  <a:cubicBezTo>
                    <a:pt x="1251834" y="669348"/>
                    <a:pt x="1201263" y="609008"/>
                    <a:pt x="1149967" y="549402"/>
                  </a:cubicBezTo>
                  <a:cubicBezTo>
                    <a:pt x="1148520" y="547592"/>
                    <a:pt x="1146716" y="547963"/>
                    <a:pt x="1146716" y="550841"/>
                  </a:cubicBezTo>
                  <a:cubicBezTo>
                    <a:pt x="1146716" y="670093"/>
                    <a:pt x="1146716" y="726077"/>
                    <a:pt x="1147427" y="737660"/>
                  </a:cubicBezTo>
                  <a:cubicBezTo>
                    <a:pt x="1148151" y="750285"/>
                    <a:pt x="1151060" y="756437"/>
                    <a:pt x="1160813" y="758248"/>
                  </a:cubicBezTo>
                  <a:cubicBezTo>
                    <a:pt x="1165144" y="758942"/>
                    <a:pt x="1167316" y="759314"/>
                    <a:pt x="1169830" y="759314"/>
                  </a:cubicBezTo>
                  <a:cubicBezTo>
                    <a:pt x="1171265" y="759314"/>
                    <a:pt x="1172726" y="760058"/>
                    <a:pt x="1172726" y="761497"/>
                  </a:cubicBezTo>
                  <a:cubicBezTo>
                    <a:pt x="1172726" y="763654"/>
                    <a:pt x="1170922" y="764375"/>
                    <a:pt x="1166960" y="764375"/>
                  </a:cubicBezTo>
                  <a:cubicBezTo>
                    <a:pt x="1156114" y="764375"/>
                    <a:pt x="1133343" y="763282"/>
                    <a:pt x="1131552" y="763282"/>
                  </a:cubicBezTo>
                  <a:cubicBezTo>
                    <a:pt x="1129724" y="763282"/>
                    <a:pt x="1106978" y="764375"/>
                    <a:pt x="1090709" y="764375"/>
                  </a:cubicBezTo>
                  <a:cubicBezTo>
                    <a:pt x="1086734" y="764375"/>
                    <a:pt x="1084931" y="763654"/>
                    <a:pt x="1084931" y="761497"/>
                  </a:cubicBezTo>
                  <a:cubicBezTo>
                    <a:pt x="1084931" y="760058"/>
                    <a:pt x="1086366" y="759314"/>
                    <a:pt x="1087826" y="759314"/>
                  </a:cubicBezTo>
                  <a:cubicBezTo>
                    <a:pt x="1091078" y="759314"/>
                    <a:pt x="1097212" y="758942"/>
                    <a:pt x="1100107" y="758248"/>
                  </a:cubicBezTo>
                  <a:cubicBezTo>
                    <a:pt x="1112033" y="755717"/>
                    <a:pt x="1114916" y="749913"/>
                    <a:pt x="1115639" y="737660"/>
                  </a:cubicBezTo>
                  <a:cubicBezTo>
                    <a:pt x="1116363" y="726077"/>
                    <a:pt x="1115639" y="715956"/>
                    <a:pt x="1116363" y="659600"/>
                  </a:cubicBezTo>
                  <a:close/>
                  <a:moveTo>
                    <a:pt x="987687" y="659600"/>
                  </a:moveTo>
                  <a:cubicBezTo>
                    <a:pt x="987687" y="715956"/>
                    <a:pt x="987687" y="726077"/>
                    <a:pt x="988411" y="737660"/>
                  </a:cubicBezTo>
                  <a:cubicBezTo>
                    <a:pt x="989135" y="750285"/>
                    <a:pt x="992031" y="756437"/>
                    <a:pt x="1001784" y="758248"/>
                  </a:cubicBezTo>
                  <a:cubicBezTo>
                    <a:pt x="1006128" y="758942"/>
                    <a:pt x="1008274" y="759314"/>
                    <a:pt x="1010814" y="759314"/>
                  </a:cubicBezTo>
                  <a:cubicBezTo>
                    <a:pt x="1012249" y="759314"/>
                    <a:pt x="1013709" y="760058"/>
                    <a:pt x="1013709" y="761497"/>
                  </a:cubicBezTo>
                  <a:cubicBezTo>
                    <a:pt x="1013709" y="763654"/>
                    <a:pt x="1011893" y="764375"/>
                    <a:pt x="1007918" y="764375"/>
                  </a:cubicBezTo>
                  <a:cubicBezTo>
                    <a:pt x="997098" y="764375"/>
                    <a:pt x="974327" y="763282"/>
                    <a:pt x="972511" y="763282"/>
                  </a:cubicBezTo>
                  <a:cubicBezTo>
                    <a:pt x="970707" y="763282"/>
                    <a:pt x="947949" y="764375"/>
                    <a:pt x="931706" y="764375"/>
                  </a:cubicBezTo>
                  <a:cubicBezTo>
                    <a:pt x="927718" y="764375"/>
                    <a:pt x="925902" y="763654"/>
                    <a:pt x="925902" y="761497"/>
                  </a:cubicBezTo>
                  <a:cubicBezTo>
                    <a:pt x="925902" y="760058"/>
                    <a:pt x="927350" y="759314"/>
                    <a:pt x="928810" y="759314"/>
                  </a:cubicBezTo>
                  <a:cubicBezTo>
                    <a:pt x="932049" y="759314"/>
                    <a:pt x="938183" y="758942"/>
                    <a:pt x="941078" y="758248"/>
                  </a:cubicBezTo>
                  <a:cubicBezTo>
                    <a:pt x="952991" y="755717"/>
                    <a:pt x="955912" y="749913"/>
                    <a:pt x="956623" y="737660"/>
                  </a:cubicBezTo>
                  <a:cubicBezTo>
                    <a:pt x="957334" y="726077"/>
                    <a:pt x="957334" y="711987"/>
                    <a:pt x="957334" y="655631"/>
                  </a:cubicBezTo>
                  <a:lnTo>
                    <a:pt x="957334" y="648040"/>
                  </a:lnTo>
                  <a:cubicBezTo>
                    <a:pt x="957334" y="646229"/>
                    <a:pt x="956267" y="645883"/>
                    <a:pt x="955175" y="645883"/>
                  </a:cubicBezTo>
                  <a:lnTo>
                    <a:pt x="801988" y="645883"/>
                  </a:lnTo>
                  <a:cubicBezTo>
                    <a:pt x="800909" y="645883"/>
                    <a:pt x="799817" y="646229"/>
                    <a:pt x="799817" y="648040"/>
                  </a:cubicBezTo>
                  <a:lnTo>
                    <a:pt x="799817" y="655631"/>
                  </a:lnTo>
                  <a:cubicBezTo>
                    <a:pt x="799817" y="711987"/>
                    <a:pt x="799817" y="726077"/>
                    <a:pt x="800553" y="737660"/>
                  </a:cubicBezTo>
                  <a:cubicBezTo>
                    <a:pt x="801264" y="750285"/>
                    <a:pt x="804160" y="756437"/>
                    <a:pt x="813914" y="758248"/>
                  </a:cubicBezTo>
                  <a:cubicBezTo>
                    <a:pt x="818257" y="758942"/>
                    <a:pt x="820403" y="759314"/>
                    <a:pt x="822969" y="759314"/>
                  </a:cubicBezTo>
                  <a:cubicBezTo>
                    <a:pt x="824404" y="759314"/>
                    <a:pt x="825839" y="760058"/>
                    <a:pt x="825839" y="761497"/>
                  </a:cubicBezTo>
                  <a:cubicBezTo>
                    <a:pt x="825839" y="763654"/>
                    <a:pt x="824035" y="764375"/>
                    <a:pt x="820060" y="764375"/>
                  </a:cubicBezTo>
                  <a:cubicBezTo>
                    <a:pt x="809227" y="764375"/>
                    <a:pt x="786456" y="763282"/>
                    <a:pt x="784640" y="763282"/>
                  </a:cubicBezTo>
                  <a:cubicBezTo>
                    <a:pt x="782849" y="763282"/>
                    <a:pt x="760078" y="764375"/>
                    <a:pt x="743835" y="764375"/>
                  </a:cubicBezTo>
                  <a:cubicBezTo>
                    <a:pt x="739847" y="764375"/>
                    <a:pt x="738044" y="763654"/>
                    <a:pt x="738044" y="761497"/>
                  </a:cubicBezTo>
                  <a:cubicBezTo>
                    <a:pt x="738044" y="760058"/>
                    <a:pt x="739492" y="759314"/>
                    <a:pt x="740940" y="759314"/>
                  </a:cubicBezTo>
                  <a:cubicBezTo>
                    <a:pt x="744203" y="759314"/>
                    <a:pt x="750337" y="758942"/>
                    <a:pt x="753220" y="758248"/>
                  </a:cubicBezTo>
                  <a:cubicBezTo>
                    <a:pt x="765146" y="755717"/>
                    <a:pt x="768016" y="749913"/>
                    <a:pt x="768765" y="737660"/>
                  </a:cubicBezTo>
                  <a:cubicBezTo>
                    <a:pt x="769489" y="726077"/>
                    <a:pt x="769489" y="715956"/>
                    <a:pt x="769489" y="659600"/>
                  </a:cubicBezTo>
                  <a:lnTo>
                    <a:pt x="769489" y="596011"/>
                  </a:lnTo>
                  <a:cubicBezTo>
                    <a:pt x="769489" y="561334"/>
                    <a:pt x="769489" y="532783"/>
                    <a:pt x="767673" y="517603"/>
                  </a:cubicBezTo>
                  <a:cubicBezTo>
                    <a:pt x="766225" y="507135"/>
                    <a:pt x="764422" y="499174"/>
                    <a:pt x="757195" y="497735"/>
                  </a:cubicBezTo>
                  <a:cubicBezTo>
                    <a:pt x="753932" y="497015"/>
                    <a:pt x="749601" y="496296"/>
                    <a:pt x="746362" y="496296"/>
                  </a:cubicBezTo>
                  <a:cubicBezTo>
                    <a:pt x="744203" y="496296"/>
                    <a:pt x="743467" y="495205"/>
                    <a:pt x="743467" y="494138"/>
                  </a:cubicBezTo>
                  <a:cubicBezTo>
                    <a:pt x="743467" y="491979"/>
                    <a:pt x="745270" y="491211"/>
                    <a:pt x="749245" y="491211"/>
                  </a:cubicBezTo>
                  <a:cubicBezTo>
                    <a:pt x="760078" y="491211"/>
                    <a:pt x="782849" y="492327"/>
                    <a:pt x="784640" y="492327"/>
                  </a:cubicBezTo>
                  <a:cubicBezTo>
                    <a:pt x="786456" y="492327"/>
                    <a:pt x="809227" y="491211"/>
                    <a:pt x="829090" y="491211"/>
                  </a:cubicBezTo>
                  <a:cubicBezTo>
                    <a:pt x="833065" y="491211"/>
                    <a:pt x="834868" y="492327"/>
                    <a:pt x="834868" y="494138"/>
                  </a:cubicBezTo>
                  <a:cubicBezTo>
                    <a:pt x="834868" y="495205"/>
                    <a:pt x="834157" y="496296"/>
                    <a:pt x="831998" y="496296"/>
                  </a:cubicBezTo>
                  <a:cubicBezTo>
                    <a:pt x="828734" y="496296"/>
                    <a:pt x="820784" y="497015"/>
                    <a:pt x="815730" y="497735"/>
                  </a:cubicBezTo>
                  <a:cubicBezTo>
                    <a:pt x="804884" y="499174"/>
                    <a:pt x="802725" y="507135"/>
                    <a:pt x="801633" y="517603"/>
                  </a:cubicBezTo>
                  <a:cubicBezTo>
                    <a:pt x="799817" y="532783"/>
                    <a:pt x="799817" y="561334"/>
                    <a:pt x="799817" y="596011"/>
                  </a:cubicBezTo>
                  <a:lnTo>
                    <a:pt x="799817" y="629984"/>
                  </a:lnTo>
                  <a:cubicBezTo>
                    <a:pt x="799817" y="631793"/>
                    <a:pt x="800909" y="632141"/>
                    <a:pt x="801988" y="632141"/>
                  </a:cubicBezTo>
                  <a:lnTo>
                    <a:pt x="955175" y="632141"/>
                  </a:lnTo>
                  <a:cubicBezTo>
                    <a:pt x="956267" y="632141"/>
                    <a:pt x="957334" y="631421"/>
                    <a:pt x="957334" y="629984"/>
                  </a:cubicBezTo>
                  <a:lnTo>
                    <a:pt x="957334" y="596011"/>
                  </a:lnTo>
                  <a:cubicBezTo>
                    <a:pt x="957334" y="561334"/>
                    <a:pt x="957334" y="532783"/>
                    <a:pt x="955531" y="517603"/>
                  </a:cubicBezTo>
                  <a:cubicBezTo>
                    <a:pt x="954083" y="507135"/>
                    <a:pt x="952292" y="499174"/>
                    <a:pt x="945066" y="497735"/>
                  </a:cubicBezTo>
                  <a:cubicBezTo>
                    <a:pt x="941802" y="497015"/>
                    <a:pt x="937472" y="496296"/>
                    <a:pt x="934208" y="496296"/>
                  </a:cubicBezTo>
                  <a:cubicBezTo>
                    <a:pt x="932049" y="496296"/>
                    <a:pt x="931337" y="495205"/>
                    <a:pt x="931337" y="494138"/>
                  </a:cubicBezTo>
                  <a:cubicBezTo>
                    <a:pt x="931337" y="491979"/>
                    <a:pt x="933115" y="491211"/>
                    <a:pt x="937116" y="491211"/>
                  </a:cubicBezTo>
                  <a:cubicBezTo>
                    <a:pt x="947949" y="491211"/>
                    <a:pt x="970707" y="492327"/>
                    <a:pt x="972511" y="492327"/>
                  </a:cubicBezTo>
                  <a:cubicBezTo>
                    <a:pt x="974327" y="492327"/>
                    <a:pt x="997098" y="491211"/>
                    <a:pt x="1016948" y="491211"/>
                  </a:cubicBezTo>
                  <a:cubicBezTo>
                    <a:pt x="1020936" y="491211"/>
                    <a:pt x="1022739" y="492327"/>
                    <a:pt x="1022739" y="494138"/>
                  </a:cubicBezTo>
                  <a:cubicBezTo>
                    <a:pt x="1022739" y="495205"/>
                    <a:pt x="1022015" y="496296"/>
                    <a:pt x="1019843" y="496296"/>
                  </a:cubicBezTo>
                  <a:cubicBezTo>
                    <a:pt x="1016592" y="496296"/>
                    <a:pt x="1008655" y="497015"/>
                    <a:pt x="1003588" y="497735"/>
                  </a:cubicBezTo>
                  <a:cubicBezTo>
                    <a:pt x="992742" y="499174"/>
                    <a:pt x="990570" y="507135"/>
                    <a:pt x="989503" y="517603"/>
                  </a:cubicBezTo>
                  <a:cubicBezTo>
                    <a:pt x="987687" y="532783"/>
                    <a:pt x="987687" y="561334"/>
                    <a:pt x="987687" y="596011"/>
                  </a:cubicBezTo>
                  <a:close/>
                  <a:moveTo>
                    <a:pt x="422589" y="493394"/>
                  </a:moveTo>
                  <a:cubicBezTo>
                    <a:pt x="420786" y="481488"/>
                    <a:pt x="426590" y="480024"/>
                    <a:pt x="431276" y="487638"/>
                  </a:cubicBezTo>
                  <a:lnTo>
                    <a:pt x="435594" y="493394"/>
                  </a:lnTo>
                  <a:lnTo>
                    <a:pt x="465579" y="532064"/>
                  </a:lnTo>
                  <a:cubicBezTo>
                    <a:pt x="510384" y="590603"/>
                    <a:pt x="557704" y="647322"/>
                    <a:pt x="605405" y="702958"/>
                  </a:cubicBezTo>
                  <a:cubicBezTo>
                    <a:pt x="608657" y="706926"/>
                    <a:pt x="610460" y="704769"/>
                    <a:pt x="610460" y="700453"/>
                  </a:cubicBezTo>
                  <a:lnTo>
                    <a:pt x="610460" y="596011"/>
                  </a:lnTo>
                  <a:cubicBezTo>
                    <a:pt x="610460" y="561334"/>
                    <a:pt x="610460" y="532783"/>
                    <a:pt x="608657" y="517603"/>
                  </a:cubicBezTo>
                  <a:cubicBezTo>
                    <a:pt x="607209" y="507135"/>
                    <a:pt x="605405" y="499174"/>
                    <a:pt x="598154" y="497735"/>
                  </a:cubicBezTo>
                  <a:cubicBezTo>
                    <a:pt x="594941" y="497015"/>
                    <a:pt x="590597" y="496296"/>
                    <a:pt x="587333" y="496296"/>
                  </a:cubicBezTo>
                  <a:cubicBezTo>
                    <a:pt x="585162" y="496296"/>
                    <a:pt x="584438" y="495205"/>
                    <a:pt x="584438" y="494138"/>
                  </a:cubicBezTo>
                  <a:cubicBezTo>
                    <a:pt x="584438" y="491979"/>
                    <a:pt x="586254" y="491236"/>
                    <a:pt x="590216" y="491236"/>
                  </a:cubicBezTo>
                  <a:cubicBezTo>
                    <a:pt x="601062" y="491236"/>
                    <a:pt x="623833" y="492327"/>
                    <a:pt x="625636" y="492327"/>
                  </a:cubicBezTo>
                  <a:cubicBezTo>
                    <a:pt x="627427" y="492327"/>
                    <a:pt x="650198" y="491236"/>
                    <a:pt x="670074" y="491236"/>
                  </a:cubicBezTo>
                  <a:cubicBezTo>
                    <a:pt x="674049" y="491236"/>
                    <a:pt x="675852" y="492327"/>
                    <a:pt x="675852" y="494138"/>
                  </a:cubicBezTo>
                  <a:cubicBezTo>
                    <a:pt x="675852" y="495205"/>
                    <a:pt x="675128" y="496296"/>
                    <a:pt x="672957" y="496296"/>
                  </a:cubicBezTo>
                  <a:cubicBezTo>
                    <a:pt x="669693" y="496296"/>
                    <a:pt x="661755" y="497015"/>
                    <a:pt x="656701" y="497735"/>
                  </a:cubicBezTo>
                  <a:cubicBezTo>
                    <a:pt x="645867" y="499174"/>
                    <a:pt x="643696" y="507135"/>
                    <a:pt x="642604" y="517603"/>
                  </a:cubicBezTo>
                  <a:cubicBezTo>
                    <a:pt x="640813" y="532783"/>
                    <a:pt x="640813" y="561334"/>
                    <a:pt x="640813" y="596011"/>
                  </a:cubicBezTo>
                  <a:lnTo>
                    <a:pt x="640813" y="659600"/>
                  </a:lnTo>
                  <a:lnTo>
                    <a:pt x="640813" y="759314"/>
                  </a:lnTo>
                  <a:cubicBezTo>
                    <a:pt x="642604" y="771245"/>
                    <a:pt x="636825" y="772708"/>
                    <a:pt x="632139" y="765093"/>
                  </a:cubicBezTo>
                  <a:cubicBezTo>
                    <a:pt x="558060" y="669348"/>
                    <a:pt x="507501" y="609008"/>
                    <a:pt x="456206" y="549402"/>
                  </a:cubicBezTo>
                  <a:cubicBezTo>
                    <a:pt x="454758" y="547592"/>
                    <a:pt x="452942" y="547963"/>
                    <a:pt x="452942" y="550841"/>
                  </a:cubicBezTo>
                  <a:cubicBezTo>
                    <a:pt x="452942" y="670093"/>
                    <a:pt x="452942" y="726077"/>
                    <a:pt x="453679" y="737660"/>
                  </a:cubicBezTo>
                  <a:cubicBezTo>
                    <a:pt x="454377" y="750285"/>
                    <a:pt x="457273" y="756437"/>
                    <a:pt x="467039" y="758248"/>
                  </a:cubicBezTo>
                  <a:cubicBezTo>
                    <a:pt x="471357" y="758942"/>
                    <a:pt x="473542" y="759314"/>
                    <a:pt x="476069" y="759314"/>
                  </a:cubicBezTo>
                  <a:cubicBezTo>
                    <a:pt x="477504" y="759314"/>
                    <a:pt x="478952" y="760058"/>
                    <a:pt x="478952" y="761497"/>
                  </a:cubicBezTo>
                  <a:cubicBezTo>
                    <a:pt x="478952" y="763654"/>
                    <a:pt x="477136" y="764375"/>
                    <a:pt x="473186" y="764375"/>
                  </a:cubicBezTo>
                  <a:cubicBezTo>
                    <a:pt x="462328" y="764375"/>
                    <a:pt x="439582" y="763282"/>
                    <a:pt x="437778" y="763282"/>
                  </a:cubicBezTo>
                  <a:cubicBezTo>
                    <a:pt x="435962" y="763282"/>
                    <a:pt x="413204" y="764375"/>
                    <a:pt x="396948" y="764375"/>
                  </a:cubicBezTo>
                  <a:cubicBezTo>
                    <a:pt x="392960" y="764375"/>
                    <a:pt x="391170" y="763654"/>
                    <a:pt x="391170" y="761497"/>
                  </a:cubicBezTo>
                  <a:cubicBezTo>
                    <a:pt x="391170" y="760058"/>
                    <a:pt x="392605" y="759314"/>
                    <a:pt x="394040" y="759314"/>
                  </a:cubicBezTo>
                  <a:cubicBezTo>
                    <a:pt x="397316" y="759314"/>
                    <a:pt x="403438" y="758942"/>
                    <a:pt x="406321" y="758248"/>
                  </a:cubicBezTo>
                  <a:cubicBezTo>
                    <a:pt x="418246" y="755717"/>
                    <a:pt x="421154" y="749913"/>
                    <a:pt x="421878" y="737660"/>
                  </a:cubicBezTo>
                  <a:cubicBezTo>
                    <a:pt x="422589" y="726077"/>
                    <a:pt x="421878" y="715956"/>
                    <a:pt x="422589" y="659600"/>
                  </a:cubicBezTo>
                  <a:close/>
                  <a:moveTo>
                    <a:pt x="311960" y="537844"/>
                  </a:moveTo>
                  <a:cubicBezTo>
                    <a:pt x="313433" y="524846"/>
                    <a:pt x="315960" y="504606"/>
                    <a:pt x="331480" y="499545"/>
                  </a:cubicBezTo>
                  <a:cubicBezTo>
                    <a:pt x="341970" y="496296"/>
                    <a:pt x="351355" y="496296"/>
                    <a:pt x="354962" y="496296"/>
                  </a:cubicBezTo>
                  <a:cubicBezTo>
                    <a:pt x="356791" y="496296"/>
                    <a:pt x="357858" y="495924"/>
                    <a:pt x="357858" y="494485"/>
                  </a:cubicBezTo>
                  <a:cubicBezTo>
                    <a:pt x="357858" y="492327"/>
                    <a:pt x="354606" y="491236"/>
                    <a:pt x="350288" y="491236"/>
                  </a:cubicBezTo>
                  <a:lnTo>
                    <a:pt x="313433" y="491236"/>
                  </a:lnTo>
                  <a:cubicBezTo>
                    <a:pt x="304022" y="491236"/>
                    <a:pt x="294993" y="490888"/>
                    <a:pt x="289938" y="491236"/>
                  </a:cubicBezTo>
                  <a:cubicBezTo>
                    <a:pt x="281645" y="491979"/>
                    <a:pt x="278750" y="492699"/>
                    <a:pt x="278750" y="495576"/>
                  </a:cubicBezTo>
                  <a:cubicBezTo>
                    <a:pt x="278750" y="497015"/>
                    <a:pt x="281251" y="497735"/>
                    <a:pt x="283080" y="498131"/>
                  </a:cubicBezTo>
                  <a:cubicBezTo>
                    <a:pt x="284884" y="498454"/>
                    <a:pt x="284515" y="506045"/>
                    <a:pt x="283817" y="512543"/>
                  </a:cubicBezTo>
                  <a:lnTo>
                    <a:pt x="266456" y="698989"/>
                  </a:lnTo>
                  <a:lnTo>
                    <a:pt x="265364" y="698989"/>
                  </a:lnTo>
                  <a:lnTo>
                    <a:pt x="176858" y="511104"/>
                  </a:lnTo>
                  <a:cubicBezTo>
                    <a:pt x="169276" y="495205"/>
                    <a:pt x="168196" y="491979"/>
                    <a:pt x="164945" y="491979"/>
                  </a:cubicBezTo>
                  <a:cubicBezTo>
                    <a:pt x="162392" y="491979"/>
                    <a:pt x="160602" y="495576"/>
                    <a:pt x="153744" y="508574"/>
                  </a:cubicBezTo>
                  <a:cubicBezTo>
                    <a:pt x="144333" y="526260"/>
                    <a:pt x="113269" y="588767"/>
                    <a:pt x="111466" y="592413"/>
                  </a:cubicBezTo>
                  <a:cubicBezTo>
                    <a:pt x="108202" y="598888"/>
                    <a:pt x="67765" y="685620"/>
                    <a:pt x="63764" y="695368"/>
                  </a:cubicBezTo>
                  <a:lnTo>
                    <a:pt x="62329" y="695368"/>
                  </a:lnTo>
                  <a:lnTo>
                    <a:pt x="47877" y="527723"/>
                  </a:lnTo>
                  <a:cubicBezTo>
                    <a:pt x="47521" y="521944"/>
                    <a:pt x="47521" y="515445"/>
                    <a:pt x="47521" y="509293"/>
                  </a:cubicBezTo>
                  <a:cubicBezTo>
                    <a:pt x="47521" y="503886"/>
                    <a:pt x="51496" y="499174"/>
                    <a:pt x="56906" y="498131"/>
                  </a:cubicBezTo>
                  <a:cubicBezTo>
                    <a:pt x="63053" y="496668"/>
                    <a:pt x="68476" y="496296"/>
                    <a:pt x="70648" y="496296"/>
                  </a:cubicBezTo>
                  <a:cubicBezTo>
                    <a:pt x="72096" y="496296"/>
                    <a:pt x="73543" y="495576"/>
                    <a:pt x="73543" y="494485"/>
                  </a:cubicBezTo>
                  <a:cubicBezTo>
                    <a:pt x="73543" y="491979"/>
                    <a:pt x="71359" y="491236"/>
                    <a:pt x="67028" y="491236"/>
                  </a:cubicBezTo>
                  <a:cubicBezTo>
                    <a:pt x="53668" y="491236"/>
                    <a:pt x="36333" y="492327"/>
                    <a:pt x="33437" y="492327"/>
                  </a:cubicBezTo>
                  <a:cubicBezTo>
                    <a:pt x="30186" y="492327"/>
                    <a:pt x="12850" y="491236"/>
                    <a:pt x="3097" y="491236"/>
                  </a:cubicBezTo>
                  <a:cubicBezTo>
                    <a:pt x="-523" y="491236"/>
                    <a:pt x="-3050" y="491979"/>
                    <a:pt x="-3050" y="494485"/>
                  </a:cubicBezTo>
                  <a:cubicBezTo>
                    <a:pt x="-3050" y="495576"/>
                    <a:pt x="-1247" y="496296"/>
                    <a:pt x="557" y="496296"/>
                  </a:cubicBezTo>
                  <a:cubicBezTo>
                    <a:pt x="3440" y="496296"/>
                    <a:pt x="5980" y="496296"/>
                    <a:pt x="11402" y="497363"/>
                  </a:cubicBezTo>
                  <a:cubicBezTo>
                    <a:pt x="23315" y="499545"/>
                    <a:pt x="24407" y="513634"/>
                    <a:pt x="25842" y="527377"/>
                  </a:cubicBezTo>
                  <a:lnTo>
                    <a:pt x="51852" y="762936"/>
                  </a:lnTo>
                  <a:cubicBezTo>
                    <a:pt x="52576" y="766930"/>
                    <a:pt x="53668" y="769434"/>
                    <a:pt x="55827" y="769434"/>
                  </a:cubicBezTo>
                  <a:cubicBezTo>
                    <a:pt x="57986" y="769434"/>
                    <a:pt x="59459" y="767995"/>
                    <a:pt x="61263" y="764027"/>
                  </a:cubicBezTo>
                  <a:lnTo>
                    <a:pt x="171803" y="536752"/>
                  </a:lnTo>
                  <a:lnTo>
                    <a:pt x="278013" y="763654"/>
                  </a:lnTo>
                  <a:cubicBezTo>
                    <a:pt x="279461" y="766930"/>
                    <a:pt x="280908" y="769434"/>
                    <a:pt x="283423" y="769434"/>
                  </a:cubicBezTo>
                  <a:cubicBezTo>
                    <a:pt x="285963" y="769434"/>
                    <a:pt x="287043" y="766558"/>
                    <a:pt x="287779" y="759711"/>
                  </a:cubicBezTo>
                  <a:lnTo>
                    <a:pt x="311960" y="537844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51">
                <a:solidFill>
                  <a:srgbClr val="008AD1"/>
                </a:solidFill>
              </a:endParaRPr>
            </a:p>
          </p:txBody>
        </p:sp>
        <p:sp>
          <p:nvSpPr>
            <p:cNvPr id="7344" name="Полилиния: фигура 7343">
              <a:extLst>
                <a:ext uri="{FF2B5EF4-FFF2-40B4-BE49-F238E27FC236}">
                  <a16:creationId xmlns:a16="http://schemas.microsoft.com/office/drawing/2014/main" id="{CC2CE384-B806-495F-BF5E-9B770021C869}"/>
                </a:ext>
              </a:extLst>
            </p:cNvPr>
            <p:cNvSpPr/>
            <p:nvPr/>
          </p:nvSpPr>
          <p:spPr>
            <a:xfrm flipV="1">
              <a:off x="4360069" y="647699"/>
              <a:ext cx="578103" cy="632645"/>
            </a:xfrm>
            <a:custGeom>
              <a:avLst/>
              <a:gdLst>
                <a:gd name="connsiteX0" fmla="*/ 954556 w 1381655"/>
                <a:gd name="connsiteY0" fmla="*/ 1254092 h 1512007"/>
                <a:gd name="connsiteX1" fmla="*/ 947800 w 1381655"/>
                <a:gd name="connsiteY1" fmla="*/ 1262615 h 1512007"/>
                <a:gd name="connsiteX2" fmla="*/ 939251 w 1381655"/>
                <a:gd name="connsiteY2" fmla="*/ 1252901 h 1512007"/>
                <a:gd name="connsiteX3" fmla="*/ 945984 w 1381655"/>
                <a:gd name="connsiteY3" fmla="*/ 1243839 h 1512007"/>
                <a:gd name="connsiteX4" fmla="*/ 954556 w 1381655"/>
                <a:gd name="connsiteY4" fmla="*/ 1254092 h 1512007"/>
                <a:gd name="connsiteX5" fmla="*/ 445219 w 1381655"/>
                <a:gd name="connsiteY5" fmla="*/ 1255139 h 1512007"/>
                <a:gd name="connsiteX6" fmla="*/ 436611 w 1381655"/>
                <a:gd name="connsiteY6" fmla="*/ 1264882 h 1512007"/>
                <a:gd name="connsiteX7" fmla="*/ 429914 w 1381655"/>
                <a:gd name="connsiteY7" fmla="*/ 1256315 h 1512007"/>
                <a:gd name="connsiteX8" fmla="*/ 438456 w 1381655"/>
                <a:gd name="connsiteY8" fmla="*/ 1246070 h 1512007"/>
                <a:gd name="connsiteX9" fmla="*/ 445219 w 1381655"/>
                <a:gd name="connsiteY9" fmla="*/ 1255139 h 1512007"/>
                <a:gd name="connsiteX10" fmla="*/ 228823 w 1381655"/>
                <a:gd name="connsiteY10" fmla="*/ 1202796 h 1512007"/>
                <a:gd name="connsiteX11" fmla="*/ 249237 w 1381655"/>
                <a:gd name="connsiteY11" fmla="*/ 1216290 h 1512007"/>
                <a:gd name="connsiteX12" fmla="*/ 228823 w 1381655"/>
                <a:gd name="connsiteY12" fmla="*/ 1245931 h 1512007"/>
                <a:gd name="connsiteX13" fmla="*/ 233799 w 1381655"/>
                <a:gd name="connsiteY13" fmla="*/ 1283070 h 1512007"/>
                <a:gd name="connsiteX14" fmla="*/ 264417 w 1381655"/>
                <a:gd name="connsiteY14" fmla="*/ 1292201 h 1512007"/>
                <a:gd name="connsiteX15" fmla="*/ 286087 w 1381655"/>
                <a:gd name="connsiteY15" fmla="*/ 1310807 h 1512007"/>
                <a:gd name="connsiteX16" fmla="*/ 307742 w 1381655"/>
                <a:gd name="connsiteY16" fmla="*/ 1332828 h 1512007"/>
                <a:gd name="connsiteX17" fmla="*/ 334987 w 1381655"/>
                <a:gd name="connsiteY17" fmla="*/ 1325729 h 1512007"/>
                <a:gd name="connsiteX18" fmla="*/ 357162 w 1381655"/>
                <a:gd name="connsiteY18" fmla="*/ 1317639 h 1512007"/>
                <a:gd name="connsiteX19" fmla="*/ 378682 w 1381655"/>
                <a:gd name="connsiteY19" fmla="*/ 1303072 h 1512007"/>
                <a:gd name="connsiteX20" fmla="*/ 350662 w 1381655"/>
                <a:gd name="connsiteY20" fmla="*/ 1306819 h 1512007"/>
                <a:gd name="connsiteX21" fmla="*/ 326776 w 1381655"/>
                <a:gd name="connsiteY21" fmla="*/ 1295973 h 1512007"/>
                <a:gd name="connsiteX22" fmla="*/ 271427 w 1381655"/>
                <a:gd name="connsiteY22" fmla="*/ 1285369 h 1512007"/>
                <a:gd name="connsiteX23" fmla="*/ 238223 w 1381655"/>
                <a:gd name="connsiteY23" fmla="*/ 1274015 h 1512007"/>
                <a:gd name="connsiteX24" fmla="*/ 239628 w 1381655"/>
                <a:gd name="connsiteY24" fmla="*/ 1244854 h 1512007"/>
                <a:gd name="connsiteX25" fmla="*/ 244981 w 1381655"/>
                <a:gd name="connsiteY25" fmla="*/ 1256175 h 1512007"/>
                <a:gd name="connsiteX26" fmla="*/ 271388 w 1381655"/>
                <a:gd name="connsiteY26" fmla="*/ 1273939 h 1512007"/>
                <a:gd name="connsiteX27" fmla="*/ 272984 w 1381655"/>
                <a:gd name="connsiteY27" fmla="*/ 1254588 h 1512007"/>
                <a:gd name="connsiteX28" fmla="*/ 300523 w 1381655"/>
                <a:gd name="connsiteY28" fmla="*/ 1215769 h 1512007"/>
                <a:gd name="connsiteX29" fmla="*/ 295646 w 1381655"/>
                <a:gd name="connsiteY29" fmla="*/ 1183389 h 1512007"/>
                <a:gd name="connsiteX30" fmla="*/ 271883 w 1381655"/>
                <a:gd name="connsiteY30" fmla="*/ 1159661 h 1512007"/>
                <a:gd name="connsiteX31" fmla="*/ 281616 w 1381655"/>
                <a:gd name="connsiteY31" fmla="*/ 1142942 h 1512007"/>
                <a:gd name="connsiteX32" fmla="*/ 262666 w 1381655"/>
                <a:gd name="connsiteY32" fmla="*/ 1146182 h 1512007"/>
                <a:gd name="connsiteX33" fmla="*/ 259531 w 1381655"/>
                <a:gd name="connsiteY33" fmla="*/ 1169920 h 1512007"/>
                <a:gd name="connsiteX34" fmla="*/ 271388 w 1381655"/>
                <a:gd name="connsiteY34" fmla="*/ 1182307 h 1512007"/>
                <a:gd name="connsiteX35" fmla="*/ 269229 w 1381655"/>
                <a:gd name="connsiteY35" fmla="*/ 1194577 h 1512007"/>
                <a:gd name="connsiteX36" fmla="*/ 256827 w 1381655"/>
                <a:gd name="connsiteY36" fmla="*/ 1188509 h 1512007"/>
                <a:gd name="connsiteX37" fmla="*/ 231600 w 1381655"/>
                <a:gd name="connsiteY37" fmla="*/ 1191228 h 1512007"/>
                <a:gd name="connsiteX38" fmla="*/ 205580 w 1381655"/>
                <a:gd name="connsiteY38" fmla="*/ 1186673 h 1512007"/>
                <a:gd name="connsiteX39" fmla="*/ 228823 w 1381655"/>
                <a:gd name="connsiteY39" fmla="*/ 1202796 h 1512007"/>
                <a:gd name="connsiteX40" fmla="*/ 377006 w 1381655"/>
                <a:gd name="connsiteY40" fmla="*/ 1269138 h 1512007"/>
                <a:gd name="connsiteX41" fmla="*/ 365158 w 1381655"/>
                <a:gd name="connsiteY41" fmla="*/ 1237835 h 1512007"/>
                <a:gd name="connsiteX42" fmla="*/ 368959 w 1381655"/>
                <a:gd name="connsiteY42" fmla="*/ 1207673 h 1512007"/>
                <a:gd name="connsiteX43" fmla="*/ 376525 w 1381655"/>
                <a:gd name="connsiteY43" fmla="*/ 1196844 h 1512007"/>
                <a:gd name="connsiteX44" fmla="*/ 360346 w 1381655"/>
                <a:gd name="connsiteY44" fmla="*/ 1206010 h 1512007"/>
                <a:gd name="connsiteX45" fmla="*/ 343628 w 1381655"/>
                <a:gd name="connsiteY45" fmla="*/ 1252406 h 1512007"/>
                <a:gd name="connsiteX46" fmla="*/ 349016 w 1381655"/>
                <a:gd name="connsiteY46" fmla="*/ 1282067 h 1512007"/>
                <a:gd name="connsiteX47" fmla="*/ 349556 w 1381655"/>
                <a:gd name="connsiteY47" fmla="*/ 1291782 h 1512007"/>
                <a:gd name="connsiteX48" fmla="*/ 361785 w 1381655"/>
                <a:gd name="connsiteY48" fmla="*/ 1294170 h 1512007"/>
                <a:gd name="connsiteX49" fmla="*/ 377006 w 1381655"/>
                <a:gd name="connsiteY49" fmla="*/ 1269138 h 1512007"/>
                <a:gd name="connsiteX50" fmla="*/ 426416 w 1381655"/>
                <a:gd name="connsiteY50" fmla="*/ 1222208 h 1512007"/>
                <a:gd name="connsiteX51" fmla="*/ 432949 w 1381655"/>
                <a:gd name="connsiteY51" fmla="*/ 1237835 h 1512007"/>
                <a:gd name="connsiteX52" fmla="*/ 425201 w 1381655"/>
                <a:gd name="connsiteY52" fmla="*/ 1247916 h 1512007"/>
                <a:gd name="connsiteX53" fmla="*/ 419372 w 1381655"/>
                <a:gd name="connsiteY53" fmla="*/ 1234645 h 1512007"/>
                <a:gd name="connsiteX54" fmla="*/ 416717 w 1381655"/>
                <a:gd name="connsiteY54" fmla="*/ 1238803 h 1512007"/>
                <a:gd name="connsiteX55" fmla="*/ 414495 w 1381655"/>
                <a:gd name="connsiteY55" fmla="*/ 1244409 h 1512007"/>
                <a:gd name="connsiteX56" fmla="*/ 419555 w 1381655"/>
                <a:gd name="connsiteY56" fmla="*/ 1254092 h 1512007"/>
                <a:gd name="connsiteX57" fmla="*/ 415601 w 1381655"/>
                <a:gd name="connsiteY57" fmla="*/ 1259813 h 1512007"/>
                <a:gd name="connsiteX58" fmla="*/ 416856 w 1381655"/>
                <a:gd name="connsiteY58" fmla="*/ 1263285 h 1512007"/>
                <a:gd name="connsiteX59" fmla="*/ 421316 w 1381655"/>
                <a:gd name="connsiteY59" fmla="*/ 1267526 h 1512007"/>
                <a:gd name="connsiteX60" fmla="*/ 424943 w 1381655"/>
                <a:gd name="connsiteY60" fmla="*/ 1262863 h 1512007"/>
                <a:gd name="connsiteX61" fmla="*/ 434279 w 1381655"/>
                <a:gd name="connsiteY61" fmla="*/ 1273939 h 1512007"/>
                <a:gd name="connsiteX62" fmla="*/ 440827 w 1381655"/>
                <a:gd name="connsiteY62" fmla="*/ 1274929 h 1512007"/>
                <a:gd name="connsiteX63" fmla="*/ 447237 w 1381655"/>
                <a:gd name="connsiteY63" fmla="*/ 1276237 h 1512007"/>
                <a:gd name="connsiteX64" fmla="*/ 442044 w 1381655"/>
                <a:gd name="connsiteY64" fmla="*/ 1270878 h 1512007"/>
                <a:gd name="connsiteX65" fmla="*/ 450898 w 1381655"/>
                <a:gd name="connsiteY65" fmla="*/ 1262516 h 1512007"/>
                <a:gd name="connsiteX66" fmla="*/ 452253 w 1381655"/>
                <a:gd name="connsiteY66" fmla="*/ 1264188 h 1512007"/>
                <a:gd name="connsiteX67" fmla="*/ 450784 w 1381655"/>
                <a:gd name="connsiteY67" fmla="*/ 1277228 h 1512007"/>
                <a:gd name="connsiteX68" fmla="*/ 452462 w 1381655"/>
                <a:gd name="connsiteY68" fmla="*/ 1278053 h 1512007"/>
                <a:gd name="connsiteX69" fmla="*/ 461654 w 1381655"/>
                <a:gd name="connsiteY69" fmla="*/ 1282587 h 1512007"/>
                <a:gd name="connsiteX70" fmla="*/ 463152 w 1381655"/>
                <a:gd name="connsiteY70" fmla="*/ 1258548 h 1512007"/>
                <a:gd name="connsiteX71" fmla="*/ 466044 w 1381655"/>
                <a:gd name="connsiteY71" fmla="*/ 1237017 h 1512007"/>
                <a:gd name="connsiteX72" fmla="*/ 458201 w 1381655"/>
                <a:gd name="connsiteY72" fmla="*/ 1232948 h 1512007"/>
                <a:gd name="connsiteX73" fmla="*/ 454039 w 1381655"/>
                <a:gd name="connsiteY73" fmla="*/ 1252901 h 1512007"/>
                <a:gd name="connsiteX74" fmla="*/ 445079 w 1381655"/>
                <a:gd name="connsiteY74" fmla="*/ 1240787 h 1512007"/>
                <a:gd name="connsiteX75" fmla="*/ 455785 w 1381655"/>
                <a:gd name="connsiteY75" fmla="*/ 1231932 h 1512007"/>
                <a:gd name="connsiteX76" fmla="*/ 448071 w 1381655"/>
                <a:gd name="connsiteY76" fmla="*/ 1225666 h 1512007"/>
                <a:gd name="connsiteX77" fmla="*/ 439770 w 1381655"/>
                <a:gd name="connsiteY77" fmla="*/ 1232279 h 1512007"/>
                <a:gd name="connsiteX78" fmla="*/ 431947 w 1381655"/>
                <a:gd name="connsiteY78" fmla="*/ 1210873 h 1512007"/>
                <a:gd name="connsiteX79" fmla="*/ 428688 w 1381655"/>
                <a:gd name="connsiteY79" fmla="*/ 1218265 h 1512007"/>
                <a:gd name="connsiteX80" fmla="*/ 426416 w 1381655"/>
                <a:gd name="connsiteY80" fmla="*/ 1222208 h 1512007"/>
                <a:gd name="connsiteX81" fmla="*/ 468971 w 1381655"/>
                <a:gd name="connsiteY81" fmla="*/ 1305473 h 1512007"/>
                <a:gd name="connsiteX82" fmla="*/ 476745 w 1381655"/>
                <a:gd name="connsiteY82" fmla="*/ 1297713 h 1512007"/>
                <a:gd name="connsiteX83" fmla="*/ 468971 w 1381655"/>
                <a:gd name="connsiteY83" fmla="*/ 1289903 h 1512007"/>
                <a:gd name="connsiteX84" fmla="*/ 461202 w 1381655"/>
                <a:gd name="connsiteY84" fmla="*/ 1297713 h 1512007"/>
                <a:gd name="connsiteX85" fmla="*/ 468971 w 1381655"/>
                <a:gd name="connsiteY85" fmla="*/ 1305473 h 1512007"/>
                <a:gd name="connsiteX86" fmla="*/ 486815 w 1381655"/>
                <a:gd name="connsiteY86" fmla="*/ 1277711 h 1512007"/>
                <a:gd name="connsiteX87" fmla="*/ 487991 w 1381655"/>
                <a:gd name="connsiteY87" fmla="*/ 1277507 h 1512007"/>
                <a:gd name="connsiteX88" fmla="*/ 486419 w 1381655"/>
                <a:gd name="connsiteY88" fmla="*/ 1264014 h 1512007"/>
                <a:gd name="connsiteX89" fmla="*/ 487634 w 1381655"/>
                <a:gd name="connsiteY89" fmla="*/ 1262516 h 1512007"/>
                <a:gd name="connsiteX90" fmla="*/ 496548 w 1381655"/>
                <a:gd name="connsiteY90" fmla="*/ 1270878 h 1512007"/>
                <a:gd name="connsiteX91" fmla="*/ 491364 w 1381655"/>
                <a:gd name="connsiteY91" fmla="*/ 1276237 h 1512007"/>
                <a:gd name="connsiteX92" fmla="*/ 497745 w 1381655"/>
                <a:gd name="connsiteY92" fmla="*/ 1274929 h 1512007"/>
                <a:gd name="connsiteX93" fmla="*/ 504303 w 1381655"/>
                <a:gd name="connsiteY93" fmla="*/ 1273939 h 1512007"/>
                <a:gd name="connsiteX94" fmla="*/ 513693 w 1381655"/>
                <a:gd name="connsiteY94" fmla="*/ 1262863 h 1512007"/>
                <a:gd name="connsiteX95" fmla="*/ 517250 w 1381655"/>
                <a:gd name="connsiteY95" fmla="*/ 1267526 h 1512007"/>
                <a:gd name="connsiteX96" fmla="*/ 521651 w 1381655"/>
                <a:gd name="connsiteY96" fmla="*/ 1263285 h 1512007"/>
                <a:gd name="connsiteX97" fmla="*/ 522897 w 1381655"/>
                <a:gd name="connsiteY97" fmla="*/ 1259813 h 1512007"/>
                <a:gd name="connsiteX98" fmla="*/ 519077 w 1381655"/>
                <a:gd name="connsiteY98" fmla="*/ 1254092 h 1512007"/>
                <a:gd name="connsiteX99" fmla="*/ 524082 w 1381655"/>
                <a:gd name="connsiteY99" fmla="*/ 1244409 h 1512007"/>
                <a:gd name="connsiteX100" fmla="*/ 521849 w 1381655"/>
                <a:gd name="connsiteY100" fmla="*/ 1238803 h 1512007"/>
                <a:gd name="connsiteX101" fmla="*/ 519235 w 1381655"/>
                <a:gd name="connsiteY101" fmla="*/ 1234645 h 1512007"/>
                <a:gd name="connsiteX102" fmla="*/ 513331 w 1381655"/>
                <a:gd name="connsiteY102" fmla="*/ 1247916 h 1512007"/>
                <a:gd name="connsiteX103" fmla="*/ 505617 w 1381655"/>
                <a:gd name="connsiteY103" fmla="*/ 1237835 h 1512007"/>
                <a:gd name="connsiteX104" fmla="*/ 512126 w 1381655"/>
                <a:gd name="connsiteY104" fmla="*/ 1222208 h 1512007"/>
                <a:gd name="connsiteX105" fmla="*/ 509859 w 1381655"/>
                <a:gd name="connsiteY105" fmla="*/ 1218265 h 1512007"/>
                <a:gd name="connsiteX106" fmla="*/ 506600 w 1381655"/>
                <a:gd name="connsiteY106" fmla="*/ 1210873 h 1512007"/>
                <a:gd name="connsiteX107" fmla="*/ 498771 w 1381655"/>
                <a:gd name="connsiteY107" fmla="*/ 1232279 h 1512007"/>
                <a:gd name="connsiteX108" fmla="*/ 490502 w 1381655"/>
                <a:gd name="connsiteY108" fmla="*/ 1225666 h 1512007"/>
                <a:gd name="connsiteX109" fmla="*/ 482757 w 1381655"/>
                <a:gd name="connsiteY109" fmla="*/ 1231932 h 1512007"/>
                <a:gd name="connsiteX110" fmla="*/ 493498 w 1381655"/>
                <a:gd name="connsiteY110" fmla="*/ 1240787 h 1512007"/>
                <a:gd name="connsiteX111" fmla="*/ 484642 w 1381655"/>
                <a:gd name="connsiteY111" fmla="*/ 1252841 h 1512007"/>
                <a:gd name="connsiteX112" fmla="*/ 480605 w 1381655"/>
                <a:gd name="connsiteY112" fmla="*/ 1233182 h 1512007"/>
                <a:gd name="connsiteX113" fmla="*/ 473852 w 1381655"/>
                <a:gd name="connsiteY113" fmla="*/ 1237497 h 1512007"/>
                <a:gd name="connsiteX114" fmla="*/ 475861 w 1381655"/>
                <a:gd name="connsiteY114" fmla="*/ 1257565 h 1512007"/>
                <a:gd name="connsiteX115" fmla="*/ 477787 w 1381655"/>
                <a:gd name="connsiteY115" fmla="*/ 1281597 h 1512007"/>
                <a:gd name="connsiteX116" fmla="*/ 475390 w 1381655"/>
                <a:gd name="connsiteY116" fmla="*/ 1208094 h 1512007"/>
                <a:gd name="connsiteX117" fmla="*/ 484722 w 1381655"/>
                <a:gd name="connsiteY117" fmla="*/ 1219381 h 1512007"/>
                <a:gd name="connsiteX118" fmla="*/ 496985 w 1381655"/>
                <a:gd name="connsiteY118" fmla="*/ 1219381 h 1512007"/>
                <a:gd name="connsiteX119" fmla="*/ 488105 w 1381655"/>
                <a:gd name="connsiteY119" fmla="*/ 1209062 h 1512007"/>
                <a:gd name="connsiteX120" fmla="*/ 475390 w 1381655"/>
                <a:gd name="connsiteY120" fmla="*/ 1208094 h 1512007"/>
                <a:gd name="connsiteX121" fmla="*/ 464938 w 1381655"/>
                <a:gd name="connsiteY121" fmla="*/ 1223706 h 1512007"/>
                <a:gd name="connsiteX122" fmla="*/ 469139 w 1381655"/>
                <a:gd name="connsiteY122" fmla="*/ 1237562 h 1512007"/>
                <a:gd name="connsiteX123" fmla="*/ 473783 w 1381655"/>
                <a:gd name="connsiteY123" fmla="*/ 1224540 h 1512007"/>
                <a:gd name="connsiteX124" fmla="*/ 469612 w 1381655"/>
                <a:gd name="connsiteY124" fmla="*/ 1211022 h 1512007"/>
                <a:gd name="connsiteX125" fmla="*/ 464938 w 1381655"/>
                <a:gd name="connsiteY125" fmla="*/ 1223706 h 1512007"/>
                <a:gd name="connsiteX126" fmla="*/ 465558 w 1381655"/>
                <a:gd name="connsiteY126" fmla="*/ 1206631 h 1512007"/>
                <a:gd name="connsiteX127" fmla="*/ 449822 w 1381655"/>
                <a:gd name="connsiteY127" fmla="*/ 1209062 h 1512007"/>
                <a:gd name="connsiteX128" fmla="*/ 442713 w 1381655"/>
                <a:gd name="connsiteY128" fmla="*/ 1217297 h 1512007"/>
                <a:gd name="connsiteX129" fmla="*/ 453791 w 1381655"/>
                <a:gd name="connsiteY129" fmla="*/ 1217892 h 1512007"/>
                <a:gd name="connsiteX130" fmla="*/ 465558 w 1381655"/>
                <a:gd name="connsiteY130" fmla="*/ 1206631 h 1512007"/>
                <a:gd name="connsiteX131" fmla="*/ 504303 w 1381655"/>
                <a:gd name="connsiteY131" fmla="*/ 1192974 h 1512007"/>
                <a:gd name="connsiteX132" fmla="*/ 504303 w 1381655"/>
                <a:gd name="connsiteY132" fmla="*/ 1189987 h 1512007"/>
                <a:gd name="connsiteX133" fmla="*/ 469612 w 1381655"/>
                <a:gd name="connsiteY133" fmla="*/ 1193197 h 1512007"/>
                <a:gd name="connsiteX134" fmla="*/ 435916 w 1381655"/>
                <a:gd name="connsiteY134" fmla="*/ 1189838 h 1512007"/>
                <a:gd name="connsiteX135" fmla="*/ 435470 w 1381655"/>
                <a:gd name="connsiteY135" fmla="*/ 1193594 h 1512007"/>
                <a:gd name="connsiteX136" fmla="*/ 435073 w 1381655"/>
                <a:gd name="connsiteY136" fmla="*/ 1196386 h 1512007"/>
                <a:gd name="connsiteX137" fmla="*/ 470405 w 1381655"/>
                <a:gd name="connsiteY137" fmla="*/ 1202835 h 1512007"/>
                <a:gd name="connsiteX138" fmla="*/ 504516 w 1381655"/>
                <a:gd name="connsiteY138" fmla="*/ 1197066 h 1512007"/>
                <a:gd name="connsiteX139" fmla="*/ 504303 w 1381655"/>
                <a:gd name="connsiteY139" fmla="*/ 1192974 h 1512007"/>
                <a:gd name="connsiteX140" fmla="*/ 613705 w 1381655"/>
                <a:gd name="connsiteY140" fmla="*/ 1226004 h 1512007"/>
                <a:gd name="connsiteX141" fmla="*/ 635807 w 1381655"/>
                <a:gd name="connsiteY141" fmla="*/ 1251850 h 1512007"/>
                <a:gd name="connsiteX142" fmla="*/ 658513 w 1381655"/>
                <a:gd name="connsiteY142" fmla="*/ 1252901 h 1512007"/>
                <a:gd name="connsiteX143" fmla="*/ 624555 w 1381655"/>
                <a:gd name="connsiteY143" fmla="*/ 1219009 h 1512007"/>
                <a:gd name="connsiteX144" fmla="*/ 564711 w 1381655"/>
                <a:gd name="connsiteY144" fmla="*/ 1194725 h 1512007"/>
                <a:gd name="connsiteX145" fmla="*/ 613705 w 1381655"/>
                <a:gd name="connsiteY145" fmla="*/ 1226004 h 1512007"/>
                <a:gd name="connsiteX146" fmla="*/ 618766 w 1381655"/>
                <a:gd name="connsiteY146" fmla="*/ 1316382 h 1512007"/>
                <a:gd name="connsiteX147" fmla="*/ 614798 w 1381655"/>
                <a:gd name="connsiteY147" fmla="*/ 1320344 h 1512007"/>
                <a:gd name="connsiteX148" fmla="*/ 609078 w 1381655"/>
                <a:gd name="connsiteY148" fmla="*/ 1331012 h 1512007"/>
                <a:gd name="connsiteX149" fmla="*/ 609226 w 1381655"/>
                <a:gd name="connsiteY149" fmla="*/ 1331342 h 1512007"/>
                <a:gd name="connsiteX150" fmla="*/ 603050 w 1381655"/>
                <a:gd name="connsiteY150" fmla="*/ 1343027 h 1512007"/>
                <a:gd name="connsiteX151" fmla="*/ 609787 w 1381655"/>
                <a:gd name="connsiteY151" fmla="*/ 1335686 h 1512007"/>
                <a:gd name="connsiteX152" fmla="*/ 620687 w 1381655"/>
                <a:gd name="connsiteY152" fmla="*/ 1352894 h 1512007"/>
                <a:gd name="connsiteX153" fmla="*/ 610308 w 1381655"/>
                <a:gd name="connsiteY153" fmla="*/ 1364388 h 1512007"/>
                <a:gd name="connsiteX154" fmla="*/ 601115 w 1381655"/>
                <a:gd name="connsiteY154" fmla="*/ 1346684 h 1512007"/>
                <a:gd name="connsiteX155" fmla="*/ 597791 w 1381655"/>
                <a:gd name="connsiteY155" fmla="*/ 1357492 h 1512007"/>
                <a:gd name="connsiteX156" fmla="*/ 604067 w 1381655"/>
                <a:gd name="connsiteY156" fmla="*/ 1371627 h 1512007"/>
                <a:gd name="connsiteX157" fmla="*/ 600411 w 1381655"/>
                <a:gd name="connsiteY157" fmla="*/ 1376770 h 1512007"/>
                <a:gd name="connsiteX158" fmla="*/ 603928 w 1381655"/>
                <a:gd name="connsiteY158" fmla="*/ 1386346 h 1512007"/>
                <a:gd name="connsiteX159" fmla="*/ 608978 w 1381655"/>
                <a:gd name="connsiteY159" fmla="*/ 1379171 h 1512007"/>
                <a:gd name="connsiteX160" fmla="*/ 612659 w 1381655"/>
                <a:gd name="connsiteY160" fmla="*/ 1383692 h 1512007"/>
                <a:gd name="connsiteX161" fmla="*/ 619630 w 1381655"/>
                <a:gd name="connsiteY161" fmla="*/ 1391845 h 1512007"/>
                <a:gd name="connsiteX162" fmla="*/ 616435 w 1381655"/>
                <a:gd name="connsiteY162" fmla="*/ 1396798 h 1512007"/>
                <a:gd name="connsiteX163" fmla="*/ 624342 w 1381655"/>
                <a:gd name="connsiteY163" fmla="*/ 1400278 h 1512007"/>
                <a:gd name="connsiteX164" fmla="*/ 626084 w 1381655"/>
                <a:gd name="connsiteY164" fmla="*/ 1398348 h 1512007"/>
                <a:gd name="connsiteX165" fmla="*/ 631104 w 1381655"/>
                <a:gd name="connsiteY165" fmla="*/ 1402119 h 1512007"/>
                <a:gd name="connsiteX166" fmla="*/ 640827 w 1381655"/>
                <a:gd name="connsiteY166" fmla="*/ 1404736 h 1512007"/>
                <a:gd name="connsiteX167" fmla="*/ 648096 w 1381655"/>
                <a:gd name="connsiteY167" fmla="*/ 1406412 h 1512007"/>
                <a:gd name="connsiteX168" fmla="*/ 632221 w 1381655"/>
                <a:gd name="connsiteY168" fmla="*/ 1391083 h 1512007"/>
                <a:gd name="connsiteX169" fmla="*/ 641656 w 1381655"/>
                <a:gd name="connsiteY169" fmla="*/ 1380428 h 1512007"/>
                <a:gd name="connsiteX170" fmla="*/ 643125 w 1381655"/>
                <a:gd name="connsiteY170" fmla="*/ 1379234 h 1512007"/>
                <a:gd name="connsiteX171" fmla="*/ 651419 w 1381655"/>
                <a:gd name="connsiteY171" fmla="*/ 1388912 h 1512007"/>
                <a:gd name="connsiteX172" fmla="*/ 652669 w 1381655"/>
                <a:gd name="connsiteY172" fmla="*/ 1376097 h 1512007"/>
                <a:gd name="connsiteX173" fmla="*/ 650303 w 1381655"/>
                <a:gd name="connsiteY173" fmla="*/ 1372643 h 1512007"/>
                <a:gd name="connsiteX174" fmla="*/ 653751 w 1381655"/>
                <a:gd name="connsiteY174" fmla="*/ 1368719 h 1512007"/>
                <a:gd name="connsiteX175" fmla="*/ 656156 w 1381655"/>
                <a:gd name="connsiteY175" fmla="*/ 1356374 h 1512007"/>
                <a:gd name="connsiteX176" fmla="*/ 644349 w 1381655"/>
                <a:gd name="connsiteY176" fmla="*/ 1366902 h 1512007"/>
                <a:gd name="connsiteX177" fmla="*/ 632974 w 1381655"/>
                <a:gd name="connsiteY177" fmla="*/ 1353822 h 1512007"/>
                <a:gd name="connsiteX178" fmla="*/ 632369 w 1381655"/>
                <a:gd name="connsiteY178" fmla="*/ 1353326 h 1512007"/>
                <a:gd name="connsiteX179" fmla="*/ 644265 w 1381655"/>
                <a:gd name="connsiteY179" fmla="*/ 1341350 h 1512007"/>
                <a:gd name="connsiteX180" fmla="*/ 656737 w 1381655"/>
                <a:gd name="connsiteY180" fmla="*/ 1355752 h 1512007"/>
                <a:gd name="connsiteX181" fmla="*/ 659108 w 1381655"/>
                <a:gd name="connsiteY181" fmla="*/ 1345401 h 1512007"/>
                <a:gd name="connsiteX182" fmla="*/ 643125 w 1381655"/>
                <a:gd name="connsiteY182" fmla="*/ 1324129 h 1512007"/>
                <a:gd name="connsiteX183" fmla="*/ 626738 w 1381655"/>
                <a:gd name="connsiteY183" fmla="*/ 1290360 h 1512007"/>
                <a:gd name="connsiteX184" fmla="*/ 622423 w 1381655"/>
                <a:gd name="connsiteY184" fmla="*/ 1304000 h 1512007"/>
                <a:gd name="connsiteX185" fmla="*/ 625176 w 1381655"/>
                <a:gd name="connsiteY185" fmla="*/ 1309930 h 1512007"/>
                <a:gd name="connsiteX186" fmla="*/ 618766 w 1381655"/>
                <a:gd name="connsiteY186" fmla="*/ 1316382 h 1512007"/>
                <a:gd name="connsiteX187" fmla="*/ 660497 w 1381655"/>
                <a:gd name="connsiteY187" fmla="*/ 1409790 h 1512007"/>
                <a:gd name="connsiteX188" fmla="*/ 669799 w 1381655"/>
                <a:gd name="connsiteY188" fmla="*/ 1415467 h 1512007"/>
                <a:gd name="connsiteX189" fmla="*/ 674150 w 1381655"/>
                <a:gd name="connsiteY189" fmla="*/ 1374434 h 1512007"/>
                <a:gd name="connsiteX190" fmla="*/ 678490 w 1381655"/>
                <a:gd name="connsiteY190" fmla="*/ 1339674 h 1512007"/>
                <a:gd name="connsiteX191" fmla="*/ 670816 w 1381655"/>
                <a:gd name="connsiteY191" fmla="*/ 1335686 h 1512007"/>
                <a:gd name="connsiteX192" fmla="*/ 663499 w 1381655"/>
                <a:gd name="connsiteY192" fmla="*/ 1371703 h 1512007"/>
                <a:gd name="connsiteX193" fmla="*/ 658473 w 1381655"/>
                <a:gd name="connsiteY193" fmla="*/ 1409435 h 1512007"/>
                <a:gd name="connsiteX194" fmla="*/ 687584 w 1381655"/>
                <a:gd name="connsiteY194" fmla="*/ 1453859 h 1512007"/>
                <a:gd name="connsiteX195" fmla="*/ 702625 w 1381655"/>
                <a:gd name="connsiteY195" fmla="*/ 1438657 h 1512007"/>
                <a:gd name="connsiteX196" fmla="*/ 687584 w 1381655"/>
                <a:gd name="connsiteY196" fmla="*/ 1423481 h 1512007"/>
                <a:gd name="connsiteX197" fmla="*/ 672320 w 1381655"/>
                <a:gd name="connsiteY197" fmla="*/ 1438657 h 1512007"/>
                <a:gd name="connsiteX198" fmla="*/ 687584 w 1381655"/>
                <a:gd name="connsiteY198" fmla="*/ 1453859 h 1512007"/>
                <a:gd name="connsiteX199" fmla="*/ 709214 w 1381655"/>
                <a:gd name="connsiteY199" fmla="*/ 1415886 h 1512007"/>
                <a:gd name="connsiteX200" fmla="*/ 718466 w 1381655"/>
                <a:gd name="connsiteY200" fmla="*/ 1410235 h 1512007"/>
                <a:gd name="connsiteX201" fmla="*/ 720499 w 1381655"/>
                <a:gd name="connsiteY201" fmla="*/ 1409866 h 1512007"/>
                <a:gd name="connsiteX202" fmla="*/ 715489 w 1381655"/>
                <a:gd name="connsiteY202" fmla="*/ 1372160 h 1512007"/>
                <a:gd name="connsiteX203" fmla="*/ 708098 w 1381655"/>
                <a:gd name="connsiteY203" fmla="*/ 1336105 h 1512007"/>
                <a:gd name="connsiteX204" fmla="*/ 700434 w 1381655"/>
                <a:gd name="connsiteY204" fmla="*/ 1340144 h 1512007"/>
                <a:gd name="connsiteX205" fmla="*/ 704783 w 1381655"/>
                <a:gd name="connsiteY205" fmla="*/ 1374840 h 1512007"/>
                <a:gd name="connsiteX206" fmla="*/ 709214 w 1381655"/>
                <a:gd name="connsiteY206" fmla="*/ 1415886 h 1512007"/>
                <a:gd name="connsiteX207" fmla="*/ 723080 w 1381655"/>
                <a:gd name="connsiteY207" fmla="*/ 1369239 h 1512007"/>
                <a:gd name="connsiteX208" fmla="*/ 726518 w 1381655"/>
                <a:gd name="connsiteY208" fmla="*/ 1373164 h 1512007"/>
                <a:gd name="connsiteX209" fmla="*/ 724146 w 1381655"/>
                <a:gd name="connsiteY209" fmla="*/ 1376656 h 1512007"/>
                <a:gd name="connsiteX210" fmla="*/ 725451 w 1381655"/>
                <a:gd name="connsiteY210" fmla="*/ 1389394 h 1512007"/>
                <a:gd name="connsiteX211" fmla="*/ 733631 w 1381655"/>
                <a:gd name="connsiteY211" fmla="*/ 1379793 h 1512007"/>
                <a:gd name="connsiteX212" fmla="*/ 735125 w 1381655"/>
                <a:gd name="connsiteY212" fmla="*/ 1380923 h 1512007"/>
                <a:gd name="connsiteX213" fmla="*/ 744570 w 1381655"/>
                <a:gd name="connsiteY213" fmla="*/ 1391629 h 1512007"/>
                <a:gd name="connsiteX214" fmla="*/ 728686 w 1381655"/>
                <a:gd name="connsiteY214" fmla="*/ 1406984 h 1512007"/>
                <a:gd name="connsiteX215" fmla="*/ 735963 w 1381655"/>
                <a:gd name="connsiteY215" fmla="*/ 1405294 h 1512007"/>
                <a:gd name="connsiteX216" fmla="*/ 745652 w 1381655"/>
                <a:gd name="connsiteY216" fmla="*/ 1402653 h 1512007"/>
                <a:gd name="connsiteX217" fmla="*/ 750761 w 1381655"/>
                <a:gd name="connsiteY217" fmla="*/ 1398894 h 1512007"/>
                <a:gd name="connsiteX218" fmla="*/ 752507 w 1381655"/>
                <a:gd name="connsiteY218" fmla="*/ 1400837 h 1512007"/>
                <a:gd name="connsiteX219" fmla="*/ 760346 w 1381655"/>
                <a:gd name="connsiteY219" fmla="*/ 1397293 h 1512007"/>
                <a:gd name="connsiteX220" fmla="*/ 757171 w 1381655"/>
                <a:gd name="connsiteY220" fmla="*/ 1392404 h 1512007"/>
                <a:gd name="connsiteX221" fmla="*/ 764181 w 1381655"/>
                <a:gd name="connsiteY221" fmla="*/ 1384187 h 1512007"/>
                <a:gd name="connsiteX222" fmla="*/ 767851 w 1381655"/>
                <a:gd name="connsiteY222" fmla="*/ 1379729 h 1512007"/>
                <a:gd name="connsiteX223" fmla="*/ 772927 w 1381655"/>
                <a:gd name="connsiteY223" fmla="*/ 1386905 h 1512007"/>
                <a:gd name="connsiteX224" fmla="*/ 776424 w 1381655"/>
                <a:gd name="connsiteY224" fmla="*/ 1377291 h 1512007"/>
                <a:gd name="connsiteX225" fmla="*/ 772714 w 1381655"/>
                <a:gd name="connsiteY225" fmla="*/ 1372160 h 1512007"/>
                <a:gd name="connsiteX226" fmla="*/ 779023 w 1381655"/>
                <a:gd name="connsiteY226" fmla="*/ 1358051 h 1512007"/>
                <a:gd name="connsiteX227" fmla="*/ 775650 w 1381655"/>
                <a:gd name="connsiteY227" fmla="*/ 1347243 h 1512007"/>
                <a:gd name="connsiteX228" fmla="*/ 766373 w 1381655"/>
                <a:gd name="connsiteY228" fmla="*/ 1364947 h 1512007"/>
                <a:gd name="connsiteX229" fmla="*/ 756104 w 1381655"/>
                <a:gd name="connsiteY229" fmla="*/ 1353415 h 1512007"/>
                <a:gd name="connsiteX230" fmla="*/ 767049 w 1381655"/>
                <a:gd name="connsiteY230" fmla="*/ 1336232 h 1512007"/>
                <a:gd name="connsiteX231" fmla="*/ 773740 w 1381655"/>
                <a:gd name="connsiteY231" fmla="*/ 1343547 h 1512007"/>
                <a:gd name="connsiteX232" fmla="*/ 767489 w 1381655"/>
                <a:gd name="connsiteY232" fmla="*/ 1331851 h 1512007"/>
                <a:gd name="connsiteX233" fmla="*/ 767693 w 1381655"/>
                <a:gd name="connsiteY233" fmla="*/ 1331571 h 1512007"/>
                <a:gd name="connsiteX234" fmla="*/ 761998 w 1381655"/>
                <a:gd name="connsiteY234" fmla="*/ 1320903 h 1512007"/>
                <a:gd name="connsiteX235" fmla="*/ 758014 w 1381655"/>
                <a:gd name="connsiteY235" fmla="*/ 1316877 h 1512007"/>
                <a:gd name="connsiteX236" fmla="*/ 751565 w 1381655"/>
                <a:gd name="connsiteY236" fmla="*/ 1310464 h 1512007"/>
                <a:gd name="connsiteX237" fmla="*/ 754299 w 1381655"/>
                <a:gd name="connsiteY237" fmla="*/ 1304520 h 1512007"/>
                <a:gd name="connsiteX238" fmla="*/ 750042 w 1381655"/>
                <a:gd name="connsiteY238" fmla="*/ 1290842 h 1512007"/>
                <a:gd name="connsiteX239" fmla="*/ 733631 w 1381655"/>
                <a:gd name="connsiteY239" fmla="*/ 1324650 h 1512007"/>
                <a:gd name="connsiteX240" fmla="*/ 717633 w 1381655"/>
                <a:gd name="connsiteY240" fmla="*/ 1345922 h 1512007"/>
                <a:gd name="connsiteX241" fmla="*/ 720004 w 1381655"/>
                <a:gd name="connsiteY241" fmla="*/ 1356260 h 1512007"/>
                <a:gd name="connsiteX242" fmla="*/ 732481 w 1381655"/>
                <a:gd name="connsiteY242" fmla="*/ 1341896 h 1512007"/>
                <a:gd name="connsiteX243" fmla="*/ 744436 w 1381655"/>
                <a:gd name="connsiteY243" fmla="*/ 1353872 h 1512007"/>
                <a:gd name="connsiteX244" fmla="*/ 743841 w 1381655"/>
                <a:gd name="connsiteY244" fmla="*/ 1354368 h 1512007"/>
                <a:gd name="connsiteX245" fmla="*/ 732431 w 1381655"/>
                <a:gd name="connsiteY245" fmla="*/ 1367385 h 1512007"/>
                <a:gd name="connsiteX246" fmla="*/ 720639 w 1381655"/>
                <a:gd name="connsiteY246" fmla="*/ 1356946 h 1512007"/>
                <a:gd name="connsiteX247" fmla="*/ 762618 w 1381655"/>
                <a:gd name="connsiteY247" fmla="*/ 1226004 h 1512007"/>
                <a:gd name="connsiteX248" fmla="*/ 811697 w 1381655"/>
                <a:gd name="connsiteY248" fmla="*/ 1194785 h 1512007"/>
                <a:gd name="connsiteX249" fmla="*/ 751818 w 1381655"/>
                <a:gd name="connsiteY249" fmla="*/ 1219033 h 1512007"/>
                <a:gd name="connsiteX250" fmla="*/ 717855 w 1381655"/>
                <a:gd name="connsiteY250" fmla="*/ 1252951 h 1512007"/>
                <a:gd name="connsiteX251" fmla="*/ 740532 w 1381655"/>
                <a:gd name="connsiteY251" fmla="*/ 1251885 h 1512007"/>
                <a:gd name="connsiteX252" fmla="*/ 762618 w 1381655"/>
                <a:gd name="connsiteY252" fmla="*/ 1226004 h 1512007"/>
                <a:gd name="connsiteX253" fmla="*/ 697397 w 1381655"/>
                <a:gd name="connsiteY253" fmla="*/ 1292900 h 1512007"/>
                <a:gd name="connsiteX254" fmla="*/ 714472 w 1381655"/>
                <a:gd name="connsiteY254" fmla="*/ 1310527 h 1512007"/>
                <a:gd name="connsiteX255" fmla="*/ 735546 w 1381655"/>
                <a:gd name="connsiteY255" fmla="*/ 1314909 h 1512007"/>
                <a:gd name="connsiteX256" fmla="*/ 720872 w 1381655"/>
                <a:gd name="connsiteY256" fmla="*/ 1297827 h 1512007"/>
                <a:gd name="connsiteX257" fmla="*/ 697397 w 1381655"/>
                <a:gd name="connsiteY257" fmla="*/ 1292900 h 1512007"/>
                <a:gd name="connsiteX258" fmla="*/ 640018 w 1381655"/>
                <a:gd name="connsiteY258" fmla="*/ 1312483 h 1512007"/>
                <a:gd name="connsiteX259" fmla="*/ 663979 w 1381655"/>
                <a:gd name="connsiteY259" fmla="*/ 1310057 h 1512007"/>
                <a:gd name="connsiteX260" fmla="*/ 679736 w 1381655"/>
                <a:gd name="connsiteY260" fmla="*/ 1293382 h 1512007"/>
                <a:gd name="connsiteX261" fmla="*/ 654728 w 1381655"/>
                <a:gd name="connsiteY261" fmla="*/ 1295833 h 1512007"/>
                <a:gd name="connsiteX262" fmla="*/ 640018 w 1381655"/>
                <a:gd name="connsiteY262" fmla="*/ 1312483 h 1512007"/>
                <a:gd name="connsiteX263" fmla="*/ 688725 w 1381655"/>
                <a:gd name="connsiteY263" fmla="*/ 1391731 h 1512007"/>
                <a:gd name="connsiteX264" fmla="*/ 676760 w 1381655"/>
                <a:gd name="connsiteY264" fmla="*/ 1403669 h 1512007"/>
                <a:gd name="connsiteX265" fmla="*/ 688725 w 1381655"/>
                <a:gd name="connsiteY265" fmla="*/ 1415543 h 1512007"/>
                <a:gd name="connsiteX266" fmla="*/ 700572 w 1381655"/>
                <a:gd name="connsiteY266" fmla="*/ 1403669 h 1512007"/>
                <a:gd name="connsiteX267" fmla="*/ 688725 w 1381655"/>
                <a:gd name="connsiteY267" fmla="*/ 1391731 h 1512007"/>
                <a:gd name="connsiteX268" fmla="*/ 689147 w 1381655"/>
                <a:gd name="connsiteY268" fmla="*/ 1343344 h 1512007"/>
                <a:gd name="connsiteX269" fmla="*/ 696837 w 1381655"/>
                <a:gd name="connsiteY269" fmla="*/ 1321716 h 1512007"/>
                <a:gd name="connsiteX270" fmla="*/ 689792 w 1381655"/>
                <a:gd name="connsiteY270" fmla="*/ 1299339 h 1512007"/>
                <a:gd name="connsiteX271" fmla="*/ 682068 w 1381655"/>
                <a:gd name="connsiteY271" fmla="*/ 1320344 h 1512007"/>
                <a:gd name="connsiteX272" fmla="*/ 689147 w 1381655"/>
                <a:gd name="connsiteY272" fmla="*/ 1343344 h 1512007"/>
                <a:gd name="connsiteX273" fmla="*/ 694157 w 1381655"/>
                <a:gd name="connsiteY273" fmla="*/ 1356069 h 1512007"/>
                <a:gd name="connsiteX274" fmla="*/ 688725 w 1381655"/>
                <a:gd name="connsiteY274" fmla="*/ 1350583 h 1512007"/>
                <a:gd name="connsiteX275" fmla="*/ 683159 w 1381655"/>
                <a:gd name="connsiteY275" fmla="*/ 1356069 h 1512007"/>
                <a:gd name="connsiteX276" fmla="*/ 688725 w 1381655"/>
                <a:gd name="connsiteY276" fmla="*/ 1361619 h 1512007"/>
                <a:gd name="connsiteX277" fmla="*/ 694157 w 1381655"/>
                <a:gd name="connsiteY277" fmla="*/ 1356069 h 1512007"/>
                <a:gd name="connsiteX278" fmla="*/ 688725 w 1381655"/>
                <a:gd name="connsiteY278" fmla="*/ 1369265 h 1512007"/>
                <a:gd name="connsiteX279" fmla="*/ 680580 w 1381655"/>
                <a:gd name="connsiteY279" fmla="*/ 1377342 h 1512007"/>
                <a:gd name="connsiteX280" fmla="*/ 688725 w 1381655"/>
                <a:gd name="connsiteY280" fmla="*/ 1385432 h 1512007"/>
                <a:gd name="connsiteX281" fmla="*/ 696697 w 1381655"/>
                <a:gd name="connsiteY281" fmla="*/ 1377342 h 1512007"/>
                <a:gd name="connsiteX282" fmla="*/ 688725 w 1381655"/>
                <a:gd name="connsiteY282" fmla="*/ 1369265 h 1512007"/>
                <a:gd name="connsiteX283" fmla="*/ 689792 w 1381655"/>
                <a:gd name="connsiteY283" fmla="*/ 1269608 h 1512007"/>
                <a:gd name="connsiteX284" fmla="*/ 632776 w 1381655"/>
                <a:gd name="connsiteY284" fmla="*/ 1263964 h 1512007"/>
                <a:gd name="connsiteX285" fmla="*/ 633124 w 1381655"/>
                <a:gd name="connsiteY285" fmla="*/ 1270332 h 1512007"/>
                <a:gd name="connsiteX286" fmla="*/ 632419 w 1381655"/>
                <a:gd name="connsiteY286" fmla="*/ 1274993 h 1512007"/>
                <a:gd name="connsiteX287" fmla="*/ 691122 w 1381655"/>
                <a:gd name="connsiteY287" fmla="*/ 1285661 h 1512007"/>
                <a:gd name="connsiteX288" fmla="*/ 747869 w 1381655"/>
                <a:gd name="connsiteY288" fmla="*/ 1275971 h 1512007"/>
                <a:gd name="connsiteX289" fmla="*/ 747547 w 1381655"/>
                <a:gd name="connsiteY289" fmla="*/ 1269273 h 1512007"/>
                <a:gd name="connsiteX290" fmla="*/ 747547 w 1381655"/>
                <a:gd name="connsiteY290" fmla="*/ 1264326 h 1512007"/>
                <a:gd name="connsiteX291" fmla="*/ 689792 w 1381655"/>
                <a:gd name="connsiteY291" fmla="*/ 1269608 h 1512007"/>
                <a:gd name="connsiteX292" fmla="*/ 687857 w 1381655"/>
                <a:gd name="connsiteY292" fmla="*/ 1237711 h 1512007"/>
                <a:gd name="connsiteX293" fmla="*/ 665791 w 1381655"/>
                <a:gd name="connsiteY293" fmla="*/ 1241705 h 1512007"/>
                <a:gd name="connsiteX294" fmla="*/ 674711 w 1381655"/>
                <a:gd name="connsiteY294" fmla="*/ 1253174 h 1512007"/>
                <a:gd name="connsiteX295" fmla="*/ 688229 w 1381655"/>
                <a:gd name="connsiteY295" fmla="*/ 1246170 h 1512007"/>
                <a:gd name="connsiteX296" fmla="*/ 700458 w 1381655"/>
                <a:gd name="connsiteY296" fmla="*/ 1253785 h 1512007"/>
                <a:gd name="connsiteX297" fmla="*/ 709214 w 1381655"/>
                <a:gd name="connsiteY297" fmla="*/ 1242161 h 1512007"/>
                <a:gd name="connsiteX298" fmla="*/ 687857 w 1381655"/>
                <a:gd name="connsiteY298" fmla="*/ 1237711 h 1512007"/>
                <a:gd name="connsiteX299" fmla="*/ 871098 w 1381655"/>
                <a:gd name="connsiteY299" fmla="*/ 1245658 h 1512007"/>
                <a:gd name="connsiteX300" fmla="*/ 865284 w 1381655"/>
                <a:gd name="connsiteY300" fmla="*/ 1232453 h 1512007"/>
                <a:gd name="connsiteX301" fmla="*/ 862580 w 1381655"/>
                <a:gd name="connsiteY301" fmla="*/ 1236605 h 1512007"/>
                <a:gd name="connsiteX302" fmla="*/ 860349 w 1381655"/>
                <a:gd name="connsiteY302" fmla="*/ 1242161 h 1512007"/>
                <a:gd name="connsiteX303" fmla="*/ 865458 w 1381655"/>
                <a:gd name="connsiteY303" fmla="*/ 1251885 h 1512007"/>
                <a:gd name="connsiteX304" fmla="*/ 861539 w 1381655"/>
                <a:gd name="connsiteY304" fmla="*/ 1257565 h 1512007"/>
                <a:gd name="connsiteX305" fmla="*/ 862754 w 1381655"/>
                <a:gd name="connsiteY305" fmla="*/ 1261052 h 1512007"/>
                <a:gd name="connsiteX306" fmla="*/ 867170 w 1381655"/>
                <a:gd name="connsiteY306" fmla="*/ 1265304 h 1512007"/>
                <a:gd name="connsiteX307" fmla="*/ 870767 w 1381655"/>
                <a:gd name="connsiteY307" fmla="*/ 1260680 h 1512007"/>
                <a:gd name="connsiteX308" fmla="*/ 880193 w 1381655"/>
                <a:gd name="connsiteY308" fmla="*/ 1271678 h 1512007"/>
                <a:gd name="connsiteX309" fmla="*/ 886701 w 1381655"/>
                <a:gd name="connsiteY309" fmla="*/ 1272681 h 1512007"/>
                <a:gd name="connsiteX310" fmla="*/ 893105 w 1381655"/>
                <a:gd name="connsiteY310" fmla="*/ 1274078 h 1512007"/>
                <a:gd name="connsiteX311" fmla="*/ 887931 w 1381655"/>
                <a:gd name="connsiteY311" fmla="*/ 1268692 h 1512007"/>
                <a:gd name="connsiteX312" fmla="*/ 896786 w 1381655"/>
                <a:gd name="connsiteY312" fmla="*/ 1260284 h 1512007"/>
                <a:gd name="connsiteX313" fmla="*/ 898017 w 1381655"/>
                <a:gd name="connsiteY313" fmla="*/ 1261806 h 1512007"/>
                <a:gd name="connsiteX314" fmla="*/ 896489 w 1381655"/>
                <a:gd name="connsiteY314" fmla="*/ 1275272 h 1512007"/>
                <a:gd name="connsiteX315" fmla="*/ 897595 w 1381655"/>
                <a:gd name="connsiteY315" fmla="*/ 1275513 h 1512007"/>
                <a:gd name="connsiteX316" fmla="*/ 906609 w 1381655"/>
                <a:gd name="connsiteY316" fmla="*/ 1279387 h 1512007"/>
                <a:gd name="connsiteX317" fmla="*/ 908594 w 1381655"/>
                <a:gd name="connsiteY317" fmla="*/ 1255407 h 1512007"/>
                <a:gd name="connsiteX318" fmla="*/ 910553 w 1381655"/>
                <a:gd name="connsiteY318" fmla="*/ 1235266 h 1512007"/>
                <a:gd name="connsiteX319" fmla="*/ 903896 w 1381655"/>
                <a:gd name="connsiteY319" fmla="*/ 1230949 h 1512007"/>
                <a:gd name="connsiteX320" fmla="*/ 899862 w 1381655"/>
                <a:gd name="connsiteY320" fmla="*/ 1250585 h 1512007"/>
                <a:gd name="connsiteX321" fmla="*/ 891007 w 1381655"/>
                <a:gd name="connsiteY321" fmla="*/ 1238579 h 1512007"/>
                <a:gd name="connsiteX322" fmla="*/ 901663 w 1381655"/>
                <a:gd name="connsiteY322" fmla="*/ 1229700 h 1512007"/>
                <a:gd name="connsiteX323" fmla="*/ 893919 w 1381655"/>
                <a:gd name="connsiteY323" fmla="*/ 1223423 h 1512007"/>
                <a:gd name="connsiteX324" fmla="*/ 885609 w 1381655"/>
                <a:gd name="connsiteY324" fmla="*/ 1230082 h 1512007"/>
                <a:gd name="connsiteX325" fmla="*/ 877820 w 1381655"/>
                <a:gd name="connsiteY325" fmla="*/ 1208651 h 1512007"/>
                <a:gd name="connsiteX326" fmla="*/ 874562 w 1381655"/>
                <a:gd name="connsiteY326" fmla="*/ 1216081 h 1512007"/>
                <a:gd name="connsiteX327" fmla="*/ 872264 w 1381655"/>
                <a:gd name="connsiteY327" fmla="*/ 1220011 h 1512007"/>
                <a:gd name="connsiteX328" fmla="*/ 878877 w 1381655"/>
                <a:gd name="connsiteY328" fmla="*/ 1235613 h 1512007"/>
                <a:gd name="connsiteX329" fmla="*/ 871098 w 1381655"/>
                <a:gd name="connsiteY329" fmla="*/ 1245658 h 1512007"/>
                <a:gd name="connsiteX330" fmla="*/ 915464 w 1381655"/>
                <a:gd name="connsiteY330" fmla="*/ 1303301 h 1512007"/>
                <a:gd name="connsiteX331" fmla="*/ 923267 w 1381655"/>
                <a:gd name="connsiteY331" fmla="*/ 1295427 h 1512007"/>
                <a:gd name="connsiteX332" fmla="*/ 915464 w 1381655"/>
                <a:gd name="connsiteY332" fmla="*/ 1287718 h 1512007"/>
                <a:gd name="connsiteX333" fmla="*/ 907761 w 1381655"/>
                <a:gd name="connsiteY333" fmla="*/ 1295427 h 1512007"/>
                <a:gd name="connsiteX334" fmla="*/ 915464 w 1381655"/>
                <a:gd name="connsiteY334" fmla="*/ 1303301 h 1512007"/>
                <a:gd name="connsiteX335" fmla="*/ 931909 w 1381655"/>
                <a:gd name="connsiteY335" fmla="*/ 1275844 h 1512007"/>
                <a:gd name="connsiteX336" fmla="*/ 933705 w 1381655"/>
                <a:gd name="connsiteY336" fmla="*/ 1274993 h 1512007"/>
                <a:gd name="connsiteX337" fmla="*/ 932217 w 1381655"/>
                <a:gd name="connsiteY337" fmla="*/ 1261970 h 1512007"/>
                <a:gd name="connsiteX338" fmla="*/ 933572 w 1381655"/>
                <a:gd name="connsiteY338" fmla="*/ 1260284 h 1512007"/>
                <a:gd name="connsiteX339" fmla="*/ 942467 w 1381655"/>
                <a:gd name="connsiteY339" fmla="*/ 1268692 h 1512007"/>
                <a:gd name="connsiteX340" fmla="*/ 937302 w 1381655"/>
                <a:gd name="connsiteY340" fmla="*/ 1274078 h 1512007"/>
                <a:gd name="connsiteX341" fmla="*/ 943618 w 1381655"/>
                <a:gd name="connsiteY341" fmla="*/ 1272681 h 1512007"/>
                <a:gd name="connsiteX342" fmla="*/ 950191 w 1381655"/>
                <a:gd name="connsiteY342" fmla="*/ 1271678 h 1512007"/>
                <a:gd name="connsiteX343" fmla="*/ 959607 w 1381655"/>
                <a:gd name="connsiteY343" fmla="*/ 1260680 h 1512007"/>
                <a:gd name="connsiteX344" fmla="*/ 963164 w 1381655"/>
                <a:gd name="connsiteY344" fmla="*/ 1265304 h 1512007"/>
                <a:gd name="connsiteX345" fmla="*/ 967594 w 1381655"/>
                <a:gd name="connsiteY345" fmla="*/ 1261052 h 1512007"/>
                <a:gd name="connsiteX346" fmla="*/ 968770 w 1381655"/>
                <a:gd name="connsiteY346" fmla="*/ 1257565 h 1512007"/>
                <a:gd name="connsiteX347" fmla="*/ 964965 w 1381655"/>
                <a:gd name="connsiteY347" fmla="*/ 1251885 h 1512007"/>
                <a:gd name="connsiteX348" fmla="*/ 969985 w 1381655"/>
                <a:gd name="connsiteY348" fmla="*/ 1242161 h 1512007"/>
                <a:gd name="connsiteX349" fmla="*/ 967787 w 1381655"/>
                <a:gd name="connsiteY349" fmla="*/ 1236605 h 1512007"/>
                <a:gd name="connsiteX350" fmla="*/ 965133 w 1381655"/>
                <a:gd name="connsiteY350" fmla="*/ 1232453 h 1512007"/>
                <a:gd name="connsiteX351" fmla="*/ 959284 w 1381655"/>
                <a:gd name="connsiteY351" fmla="*/ 1245658 h 1512007"/>
                <a:gd name="connsiteX352" fmla="*/ 951555 w 1381655"/>
                <a:gd name="connsiteY352" fmla="*/ 1235613 h 1512007"/>
                <a:gd name="connsiteX353" fmla="*/ 958069 w 1381655"/>
                <a:gd name="connsiteY353" fmla="*/ 1220011 h 1512007"/>
                <a:gd name="connsiteX354" fmla="*/ 955771 w 1381655"/>
                <a:gd name="connsiteY354" fmla="*/ 1216081 h 1512007"/>
                <a:gd name="connsiteX355" fmla="*/ 952473 w 1381655"/>
                <a:gd name="connsiteY355" fmla="*/ 1208651 h 1512007"/>
                <a:gd name="connsiteX356" fmla="*/ 944698 w 1381655"/>
                <a:gd name="connsiteY356" fmla="*/ 1230082 h 1512007"/>
                <a:gd name="connsiteX357" fmla="*/ 936365 w 1381655"/>
                <a:gd name="connsiteY357" fmla="*/ 1223423 h 1512007"/>
                <a:gd name="connsiteX358" fmla="*/ 928661 w 1381655"/>
                <a:gd name="connsiteY358" fmla="*/ 1229674 h 1512007"/>
                <a:gd name="connsiteX359" fmla="*/ 939401 w 1381655"/>
                <a:gd name="connsiteY359" fmla="*/ 1238579 h 1512007"/>
                <a:gd name="connsiteX360" fmla="*/ 930397 w 1381655"/>
                <a:gd name="connsiteY360" fmla="*/ 1250719 h 1512007"/>
                <a:gd name="connsiteX361" fmla="*/ 926338 w 1381655"/>
                <a:gd name="connsiteY361" fmla="*/ 1230741 h 1512007"/>
                <a:gd name="connsiteX362" fmla="*/ 918351 w 1381655"/>
                <a:gd name="connsiteY362" fmla="*/ 1234795 h 1512007"/>
                <a:gd name="connsiteX363" fmla="*/ 921343 w 1381655"/>
                <a:gd name="connsiteY363" fmla="*/ 1256339 h 1512007"/>
                <a:gd name="connsiteX364" fmla="*/ 922782 w 1381655"/>
                <a:gd name="connsiteY364" fmla="*/ 1280365 h 1512007"/>
                <a:gd name="connsiteX365" fmla="*/ 930660 w 1381655"/>
                <a:gd name="connsiteY365" fmla="*/ 1215694 h 1512007"/>
                <a:gd name="connsiteX366" fmla="*/ 941757 w 1381655"/>
                <a:gd name="connsiteY366" fmla="*/ 1215064 h 1512007"/>
                <a:gd name="connsiteX367" fmla="*/ 934538 w 1381655"/>
                <a:gd name="connsiteY367" fmla="*/ 1206840 h 1512007"/>
                <a:gd name="connsiteX368" fmla="*/ 918912 w 1381655"/>
                <a:gd name="connsiteY368" fmla="*/ 1204399 h 1512007"/>
                <a:gd name="connsiteX369" fmla="*/ 930660 w 1381655"/>
                <a:gd name="connsiteY369" fmla="*/ 1215694 h 1512007"/>
                <a:gd name="connsiteX370" fmla="*/ 914819 w 1381655"/>
                <a:gd name="connsiteY370" fmla="*/ 1208823 h 1512007"/>
                <a:gd name="connsiteX371" fmla="*/ 910603 w 1381655"/>
                <a:gd name="connsiteY371" fmla="*/ 1222317 h 1512007"/>
                <a:gd name="connsiteX372" fmla="*/ 915256 w 1381655"/>
                <a:gd name="connsiteY372" fmla="*/ 1235355 h 1512007"/>
                <a:gd name="connsiteX373" fmla="*/ 919467 w 1381655"/>
                <a:gd name="connsiteY373" fmla="*/ 1221474 h 1512007"/>
                <a:gd name="connsiteX374" fmla="*/ 914819 w 1381655"/>
                <a:gd name="connsiteY374" fmla="*/ 1208823 h 1512007"/>
                <a:gd name="connsiteX375" fmla="*/ 887559 w 1381655"/>
                <a:gd name="connsiteY375" fmla="*/ 1217158 h 1512007"/>
                <a:gd name="connsiteX376" fmla="*/ 899813 w 1381655"/>
                <a:gd name="connsiteY376" fmla="*/ 1217158 h 1512007"/>
                <a:gd name="connsiteX377" fmla="*/ 909114 w 1381655"/>
                <a:gd name="connsiteY377" fmla="*/ 1205872 h 1512007"/>
                <a:gd name="connsiteX378" fmla="*/ 896331 w 1381655"/>
                <a:gd name="connsiteY378" fmla="*/ 1206840 h 1512007"/>
                <a:gd name="connsiteX379" fmla="*/ 887559 w 1381655"/>
                <a:gd name="connsiteY379" fmla="*/ 1217158 h 1512007"/>
                <a:gd name="connsiteX380" fmla="*/ 948935 w 1381655"/>
                <a:gd name="connsiteY380" fmla="*/ 1191376 h 1512007"/>
                <a:gd name="connsiteX381" fmla="*/ 948604 w 1381655"/>
                <a:gd name="connsiteY381" fmla="*/ 1187606 h 1512007"/>
                <a:gd name="connsiteX382" fmla="*/ 914819 w 1381655"/>
                <a:gd name="connsiteY382" fmla="*/ 1190989 h 1512007"/>
                <a:gd name="connsiteX383" fmla="*/ 880167 w 1381655"/>
                <a:gd name="connsiteY383" fmla="*/ 1187780 h 1512007"/>
                <a:gd name="connsiteX384" fmla="*/ 880167 w 1381655"/>
                <a:gd name="connsiteY384" fmla="*/ 1190816 h 1512007"/>
                <a:gd name="connsiteX385" fmla="*/ 879959 w 1381655"/>
                <a:gd name="connsiteY385" fmla="*/ 1194785 h 1512007"/>
                <a:gd name="connsiteX386" fmla="*/ 914025 w 1381655"/>
                <a:gd name="connsiteY386" fmla="*/ 1200638 h 1512007"/>
                <a:gd name="connsiteX387" fmla="*/ 949357 w 1381655"/>
                <a:gd name="connsiteY387" fmla="*/ 1194130 h 1512007"/>
                <a:gd name="connsiteX388" fmla="*/ 948935 w 1381655"/>
                <a:gd name="connsiteY388" fmla="*/ 1191376 h 1512007"/>
                <a:gd name="connsiteX389" fmla="*/ 1007404 w 1381655"/>
                <a:gd name="connsiteY389" fmla="*/ 1266866 h 1512007"/>
                <a:gd name="connsiteX390" fmla="*/ 1022754 w 1381655"/>
                <a:gd name="connsiteY390" fmla="*/ 1291922 h 1512007"/>
                <a:gd name="connsiteX391" fmla="*/ 1034963 w 1381655"/>
                <a:gd name="connsiteY391" fmla="*/ 1289509 h 1512007"/>
                <a:gd name="connsiteX392" fmla="*/ 1035454 w 1381655"/>
                <a:gd name="connsiteY392" fmla="*/ 1279870 h 1512007"/>
                <a:gd name="connsiteX393" fmla="*/ 1040812 w 1381655"/>
                <a:gd name="connsiteY393" fmla="*/ 1250188 h 1512007"/>
                <a:gd name="connsiteX394" fmla="*/ 1024133 w 1381655"/>
                <a:gd name="connsiteY394" fmla="*/ 1203764 h 1512007"/>
                <a:gd name="connsiteX395" fmla="*/ 1007961 w 1381655"/>
                <a:gd name="connsiteY395" fmla="*/ 1194650 h 1512007"/>
                <a:gd name="connsiteX396" fmla="*/ 1015492 w 1381655"/>
                <a:gd name="connsiteY396" fmla="*/ 1205450 h 1512007"/>
                <a:gd name="connsiteX397" fmla="*/ 1019247 w 1381655"/>
                <a:gd name="connsiteY397" fmla="*/ 1235613 h 1512007"/>
                <a:gd name="connsiteX398" fmla="*/ 1007404 w 1381655"/>
                <a:gd name="connsiteY398" fmla="*/ 1266866 h 1512007"/>
                <a:gd name="connsiteX399" fmla="*/ 1027407 w 1381655"/>
                <a:gd name="connsiteY399" fmla="*/ 1315404 h 1512007"/>
                <a:gd name="connsiteX400" fmla="*/ 1049459 w 1381655"/>
                <a:gd name="connsiteY400" fmla="*/ 1323481 h 1512007"/>
                <a:gd name="connsiteX401" fmla="*/ 1076709 w 1381655"/>
                <a:gd name="connsiteY401" fmla="*/ 1330644 h 1512007"/>
                <a:gd name="connsiteX402" fmla="*/ 1098414 w 1381655"/>
                <a:gd name="connsiteY402" fmla="*/ 1308597 h 1512007"/>
                <a:gd name="connsiteX403" fmla="*/ 1120152 w 1381655"/>
                <a:gd name="connsiteY403" fmla="*/ 1289979 h 1512007"/>
                <a:gd name="connsiteX404" fmla="*/ 1150677 w 1381655"/>
                <a:gd name="connsiteY404" fmla="*/ 1280835 h 1512007"/>
                <a:gd name="connsiteX405" fmla="*/ 1155697 w 1381655"/>
                <a:gd name="connsiteY405" fmla="*/ 1243699 h 1512007"/>
                <a:gd name="connsiteX406" fmla="*/ 1135208 w 1381655"/>
                <a:gd name="connsiteY406" fmla="*/ 1214082 h 1512007"/>
                <a:gd name="connsiteX407" fmla="*/ 1155697 w 1381655"/>
                <a:gd name="connsiteY407" fmla="*/ 1200563 h 1512007"/>
                <a:gd name="connsiteX408" fmla="*/ 1178924 w 1381655"/>
                <a:gd name="connsiteY408" fmla="*/ 1184480 h 1512007"/>
                <a:gd name="connsiteX409" fmla="*/ 1152860 w 1381655"/>
                <a:gd name="connsiteY409" fmla="*/ 1189005 h 1512007"/>
                <a:gd name="connsiteX410" fmla="*/ 1127643 w 1381655"/>
                <a:gd name="connsiteY410" fmla="*/ 1186276 h 1512007"/>
                <a:gd name="connsiteX411" fmla="*/ 1115315 w 1381655"/>
                <a:gd name="connsiteY411" fmla="*/ 1192354 h 1512007"/>
                <a:gd name="connsiteX412" fmla="*/ 1113043 w 1381655"/>
                <a:gd name="connsiteY412" fmla="*/ 1180100 h 1512007"/>
                <a:gd name="connsiteX413" fmla="*/ 1124939 w 1381655"/>
                <a:gd name="connsiteY413" fmla="*/ 1167673 h 1512007"/>
                <a:gd name="connsiteX414" fmla="*/ 1121690 w 1381655"/>
                <a:gd name="connsiteY414" fmla="*/ 1143985 h 1512007"/>
                <a:gd name="connsiteX415" fmla="*/ 1102838 w 1381655"/>
                <a:gd name="connsiteY415" fmla="*/ 1140675 h 1512007"/>
                <a:gd name="connsiteX416" fmla="*/ 1112561 w 1381655"/>
                <a:gd name="connsiteY416" fmla="*/ 1157453 h 1512007"/>
                <a:gd name="connsiteX417" fmla="*/ 1088839 w 1381655"/>
                <a:gd name="connsiteY417" fmla="*/ 1181191 h 1512007"/>
                <a:gd name="connsiteX418" fmla="*/ 1083987 w 1381655"/>
                <a:gd name="connsiteY418" fmla="*/ 1213502 h 1512007"/>
                <a:gd name="connsiteX419" fmla="*/ 1111471 w 1381655"/>
                <a:gd name="connsiteY419" fmla="*/ 1252346 h 1512007"/>
                <a:gd name="connsiteX420" fmla="*/ 1113043 w 1381655"/>
                <a:gd name="connsiteY420" fmla="*/ 1271792 h 1512007"/>
                <a:gd name="connsiteX421" fmla="*/ 1139499 w 1381655"/>
                <a:gd name="connsiteY421" fmla="*/ 1253944 h 1512007"/>
                <a:gd name="connsiteX422" fmla="*/ 1144922 w 1381655"/>
                <a:gd name="connsiteY422" fmla="*/ 1242673 h 1512007"/>
                <a:gd name="connsiteX423" fmla="*/ 1146296 w 1381655"/>
                <a:gd name="connsiteY423" fmla="*/ 1271792 h 1512007"/>
                <a:gd name="connsiteX424" fmla="*/ 1113009 w 1381655"/>
                <a:gd name="connsiteY424" fmla="*/ 1283133 h 1512007"/>
                <a:gd name="connsiteX425" fmla="*/ 1057670 w 1381655"/>
                <a:gd name="connsiteY425" fmla="*/ 1293725 h 1512007"/>
                <a:gd name="connsiteX426" fmla="*/ 1033847 w 1381655"/>
                <a:gd name="connsiteY426" fmla="*/ 1304609 h 1512007"/>
                <a:gd name="connsiteX427" fmla="*/ 1005764 w 1381655"/>
                <a:gd name="connsiteY427" fmla="*/ 1300863 h 1512007"/>
                <a:gd name="connsiteX428" fmla="*/ 1027407 w 1381655"/>
                <a:gd name="connsiteY428" fmla="*/ 1315404 h 1512007"/>
                <a:gd name="connsiteX429" fmla="*/ 211444 w 1381655"/>
                <a:gd name="connsiteY429" fmla="*/ 1180646 h 1512007"/>
                <a:gd name="connsiteX430" fmla="*/ 236834 w 1381655"/>
                <a:gd name="connsiteY430" fmla="*/ 1180646 h 1512007"/>
                <a:gd name="connsiteX431" fmla="*/ 259342 w 1381655"/>
                <a:gd name="connsiteY431" fmla="*/ 1181901 h 1512007"/>
                <a:gd name="connsiteX432" fmla="*/ 243870 w 1381655"/>
                <a:gd name="connsiteY432" fmla="*/ 1164300 h 1512007"/>
                <a:gd name="connsiteX433" fmla="*/ 260027 w 1381655"/>
                <a:gd name="connsiteY433" fmla="*/ 1134336 h 1512007"/>
                <a:gd name="connsiteX434" fmla="*/ 287584 w 1381655"/>
                <a:gd name="connsiteY434" fmla="*/ 1132142 h 1512007"/>
                <a:gd name="connsiteX435" fmla="*/ 303758 w 1381655"/>
                <a:gd name="connsiteY435" fmla="*/ 1130531 h 1512007"/>
                <a:gd name="connsiteX436" fmla="*/ 292387 w 1381655"/>
                <a:gd name="connsiteY436" fmla="*/ 1141990 h 1512007"/>
                <a:gd name="connsiteX437" fmla="*/ 282251 w 1381655"/>
                <a:gd name="connsiteY437" fmla="*/ 1157508 h 1512007"/>
                <a:gd name="connsiteX438" fmla="*/ 307950 w 1381655"/>
                <a:gd name="connsiteY438" fmla="*/ 1182457 h 1512007"/>
                <a:gd name="connsiteX439" fmla="*/ 309949 w 1381655"/>
                <a:gd name="connsiteY439" fmla="*/ 1219282 h 1512007"/>
                <a:gd name="connsiteX440" fmla="*/ 286106 w 1381655"/>
                <a:gd name="connsiteY440" fmla="*/ 1251850 h 1512007"/>
                <a:gd name="connsiteX441" fmla="*/ 286717 w 1381655"/>
                <a:gd name="connsiteY441" fmla="*/ 1278498 h 1512007"/>
                <a:gd name="connsiteX442" fmla="*/ 316309 w 1381655"/>
                <a:gd name="connsiteY442" fmla="*/ 1282638 h 1512007"/>
                <a:gd name="connsiteX443" fmla="*/ 336807 w 1381655"/>
                <a:gd name="connsiteY443" fmla="*/ 1289306 h 1512007"/>
                <a:gd name="connsiteX444" fmla="*/ 333954 w 1381655"/>
                <a:gd name="connsiteY444" fmla="*/ 1262725 h 1512007"/>
                <a:gd name="connsiteX445" fmla="*/ 337501 w 1381655"/>
                <a:gd name="connsiteY445" fmla="*/ 1211443 h 1512007"/>
                <a:gd name="connsiteX446" fmla="*/ 388902 w 1381655"/>
                <a:gd name="connsiteY446" fmla="*/ 1183662 h 1512007"/>
                <a:gd name="connsiteX447" fmla="*/ 422680 w 1381655"/>
                <a:gd name="connsiteY447" fmla="*/ 1179420 h 1512007"/>
                <a:gd name="connsiteX448" fmla="*/ 424590 w 1381655"/>
                <a:gd name="connsiteY448" fmla="*/ 1179296 h 1512007"/>
                <a:gd name="connsiteX449" fmla="*/ 480426 w 1381655"/>
                <a:gd name="connsiteY449" fmla="*/ 1178478 h 1512007"/>
                <a:gd name="connsiteX450" fmla="*/ 559691 w 1381655"/>
                <a:gd name="connsiteY450" fmla="*/ 1183811 h 1512007"/>
                <a:gd name="connsiteX451" fmla="*/ 600198 w 1381655"/>
                <a:gd name="connsiteY451" fmla="*/ 1191858 h 1512007"/>
                <a:gd name="connsiteX452" fmla="*/ 659555 w 1381655"/>
                <a:gd name="connsiteY452" fmla="*/ 1229739 h 1512007"/>
                <a:gd name="connsiteX453" fmla="*/ 689038 w 1381655"/>
                <a:gd name="connsiteY453" fmla="*/ 1223732 h 1512007"/>
                <a:gd name="connsiteX454" fmla="*/ 716879 w 1381655"/>
                <a:gd name="connsiteY454" fmla="*/ 1229551 h 1512007"/>
                <a:gd name="connsiteX455" fmla="*/ 762916 w 1381655"/>
                <a:gd name="connsiteY455" fmla="*/ 1196173 h 1512007"/>
                <a:gd name="connsiteX456" fmla="*/ 821316 w 1381655"/>
                <a:gd name="connsiteY456" fmla="*/ 1182421 h 1512007"/>
                <a:gd name="connsiteX457" fmla="*/ 823727 w 1381655"/>
                <a:gd name="connsiteY457" fmla="*/ 1181851 h 1512007"/>
                <a:gd name="connsiteX458" fmla="*/ 901598 w 1381655"/>
                <a:gd name="connsiteY458" fmla="*/ 1176742 h 1512007"/>
                <a:gd name="connsiteX459" fmla="*/ 957335 w 1381655"/>
                <a:gd name="connsiteY459" fmla="*/ 1177585 h 1512007"/>
                <a:gd name="connsiteX460" fmla="*/ 959284 w 1381655"/>
                <a:gd name="connsiteY460" fmla="*/ 1177669 h 1512007"/>
                <a:gd name="connsiteX461" fmla="*/ 993053 w 1381655"/>
                <a:gd name="connsiteY461" fmla="*/ 1181960 h 1512007"/>
                <a:gd name="connsiteX462" fmla="*/ 1044488 w 1381655"/>
                <a:gd name="connsiteY462" fmla="*/ 1209692 h 1512007"/>
                <a:gd name="connsiteX463" fmla="*/ 1047995 w 1381655"/>
                <a:gd name="connsiteY463" fmla="*/ 1261013 h 1512007"/>
                <a:gd name="connsiteX464" fmla="*/ 1045202 w 1381655"/>
                <a:gd name="connsiteY464" fmla="*/ 1287591 h 1512007"/>
                <a:gd name="connsiteX465" fmla="*/ 1065566 w 1381655"/>
                <a:gd name="connsiteY465" fmla="*/ 1280974 h 1512007"/>
                <a:gd name="connsiteX466" fmla="*/ 1095174 w 1381655"/>
                <a:gd name="connsiteY466" fmla="*/ 1276733 h 1512007"/>
                <a:gd name="connsiteX467" fmla="*/ 1095869 w 1381655"/>
                <a:gd name="connsiteY467" fmla="*/ 1250188 h 1512007"/>
                <a:gd name="connsiteX468" fmla="*/ 1071966 w 1381655"/>
                <a:gd name="connsiteY468" fmla="*/ 1217580 h 1512007"/>
                <a:gd name="connsiteX469" fmla="*/ 1074026 w 1381655"/>
                <a:gd name="connsiteY469" fmla="*/ 1180711 h 1512007"/>
                <a:gd name="connsiteX470" fmla="*/ 1099663 w 1381655"/>
                <a:gd name="connsiteY470" fmla="*/ 1155842 h 1512007"/>
                <a:gd name="connsiteX471" fmla="*/ 1089509 w 1381655"/>
                <a:gd name="connsiteY471" fmla="*/ 1140329 h 1512007"/>
                <a:gd name="connsiteX472" fmla="*/ 1078282 w 1381655"/>
                <a:gd name="connsiteY472" fmla="*/ 1128795 h 1512007"/>
                <a:gd name="connsiteX473" fmla="*/ 1094395 w 1381655"/>
                <a:gd name="connsiteY473" fmla="*/ 1130432 h 1512007"/>
                <a:gd name="connsiteX474" fmla="*/ 1121863 w 1381655"/>
                <a:gd name="connsiteY474" fmla="*/ 1132550 h 1512007"/>
                <a:gd name="connsiteX475" fmla="*/ 1138120 w 1381655"/>
                <a:gd name="connsiteY475" fmla="*/ 1162637 h 1512007"/>
                <a:gd name="connsiteX476" fmla="*/ 1122598 w 1381655"/>
                <a:gd name="connsiteY476" fmla="*/ 1180149 h 1512007"/>
                <a:gd name="connsiteX477" fmla="*/ 1145180 w 1381655"/>
                <a:gd name="connsiteY477" fmla="*/ 1178939 h 1512007"/>
                <a:gd name="connsiteX478" fmla="*/ 1170505 w 1381655"/>
                <a:gd name="connsiteY478" fmla="*/ 1178939 h 1512007"/>
                <a:gd name="connsiteX479" fmla="*/ 1181063 w 1381655"/>
                <a:gd name="connsiteY479" fmla="*/ 1169558 h 1512007"/>
                <a:gd name="connsiteX480" fmla="*/ 1184545 w 1381655"/>
                <a:gd name="connsiteY480" fmla="*/ 1192204 h 1512007"/>
                <a:gd name="connsiteX481" fmla="*/ 1152373 w 1381655"/>
                <a:gd name="connsiteY481" fmla="*/ 1211230 h 1512007"/>
                <a:gd name="connsiteX482" fmla="*/ 1151762 w 1381655"/>
                <a:gd name="connsiteY482" fmla="*/ 1228717 h 1512007"/>
                <a:gd name="connsiteX483" fmla="*/ 1170505 w 1381655"/>
                <a:gd name="connsiteY483" fmla="*/ 1267079 h 1512007"/>
                <a:gd name="connsiteX484" fmla="*/ 1125098 w 1381655"/>
                <a:gd name="connsiteY484" fmla="*/ 1298678 h 1512007"/>
                <a:gd name="connsiteX485" fmla="*/ 1087410 w 1381655"/>
                <a:gd name="connsiteY485" fmla="*/ 1334302 h 1512007"/>
                <a:gd name="connsiteX486" fmla="*/ 1040876 w 1381655"/>
                <a:gd name="connsiteY486" fmla="*/ 1332892 h 1512007"/>
                <a:gd name="connsiteX487" fmla="*/ 1014831 w 1381655"/>
                <a:gd name="connsiteY487" fmla="*/ 1325501 h 1512007"/>
                <a:gd name="connsiteX488" fmla="*/ 991649 w 1381655"/>
                <a:gd name="connsiteY488" fmla="*/ 1303352 h 1512007"/>
                <a:gd name="connsiteX489" fmla="*/ 1005074 w 1381655"/>
                <a:gd name="connsiteY489" fmla="*/ 1235652 h 1512007"/>
                <a:gd name="connsiteX490" fmla="*/ 975243 w 1381655"/>
                <a:gd name="connsiteY490" fmla="*/ 1189218 h 1512007"/>
                <a:gd name="connsiteX491" fmla="*/ 954209 w 1381655"/>
                <a:gd name="connsiteY491" fmla="*/ 1187035 h 1512007"/>
                <a:gd name="connsiteX492" fmla="*/ 955524 w 1381655"/>
                <a:gd name="connsiteY492" fmla="*/ 1194130 h 1512007"/>
                <a:gd name="connsiteX493" fmla="*/ 964627 w 1381655"/>
                <a:gd name="connsiteY493" fmla="*/ 1217818 h 1512007"/>
                <a:gd name="connsiteX494" fmla="*/ 975914 w 1381655"/>
                <a:gd name="connsiteY494" fmla="*/ 1247633 h 1512007"/>
                <a:gd name="connsiteX495" fmla="*/ 962668 w 1381655"/>
                <a:gd name="connsiteY495" fmla="*/ 1273608 h 1512007"/>
                <a:gd name="connsiteX496" fmla="*/ 939971 w 1381655"/>
                <a:gd name="connsiteY496" fmla="*/ 1281254 h 1512007"/>
                <a:gd name="connsiteX497" fmla="*/ 926170 w 1381655"/>
                <a:gd name="connsiteY497" fmla="*/ 1288302 h 1512007"/>
                <a:gd name="connsiteX498" fmla="*/ 928099 w 1381655"/>
                <a:gd name="connsiteY498" fmla="*/ 1295757 h 1512007"/>
                <a:gd name="connsiteX499" fmla="*/ 925426 w 1381655"/>
                <a:gd name="connsiteY499" fmla="*/ 1304254 h 1512007"/>
                <a:gd name="connsiteX500" fmla="*/ 928030 w 1381655"/>
                <a:gd name="connsiteY500" fmla="*/ 1304254 h 1512007"/>
                <a:gd name="connsiteX501" fmla="*/ 928180 w 1381655"/>
                <a:gd name="connsiteY501" fmla="*/ 1305650 h 1512007"/>
                <a:gd name="connsiteX502" fmla="*/ 918282 w 1381655"/>
                <a:gd name="connsiteY502" fmla="*/ 1321056 h 1512007"/>
                <a:gd name="connsiteX503" fmla="*/ 933994 w 1381655"/>
                <a:gd name="connsiteY503" fmla="*/ 1317639 h 1512007"/>
                <a:gd name="connsiteX504" fmla="*/ 933705 w 1381655"/>
                <a:gd name="connsiteY504" fmla="*/ 1335026 h 1512007"/>
                <a:gd name="connsiteX505" fmla="*/ 917349 w 1381655"/>
                <a:gd name="connsiteY505" fmla="*/ 1331342 h 1512007"/>
                <a:gd name="connsiteX506" fmla="*/ 921234 w 1381655"/>
                <a:gd name="connsiteY506" fmla="*/ 1348500 h 1512007"/>
                <a:gd name="connsiteX507" fmla="*/ 903161 w 1381655"/>
                <a:gd name="connsiteY507" fmla="*/ 1348983 h 1512007"/>
                <a:gd name="connsiteX508" fmla="*/ 907561 w 1381655"/>
                <a:gd name="connsiteY508" fmla="*/ 1330301 h 1512007"/>
                <a:gd name="connsiteX509" fmla="*/ 891587 w 1381655"/>
                <a:gd name="connsiteY509" fmla="*/ 1335127 h 1512007"/>
                <a:gd name="connsiteX510" fmla="*/ 891344 w 1381655"/>
                <a:gd name="connsiteY510" fmla="*/ 1318135 h 1512007"/>
                <a:gd name="connsiteX511" fmla="*/ 906064 w 1381655"/>
                <a:gd name="connsiteY511" fmla="*/ 1322503 h 1512007"/>
                <a:gd name="connsiteX512" fmla="*/ 897531 w 1381655"/>
                <a:gd name="connsiteY512" fmla="*/ 1305765 h 1512007"/>
                <a:gd name="connsiteX513" fmla="*/ 897595 w 1381655"/>
                <a:gd name="connsiteY513" fmla="*/ 1304457 h 1512007"/>
                <a:gd name="connsiteX514" fmla="*/ 900508 w 1381655"/>
                <a:gd name="connsiteY514" fmla="*/ 1304457 h 1512007"/>
                <a:gd name="connsiteX515" fmla="*/ 899927 w 1381655"/>
                <a:gd name="connsiteY515" fmla="*/ 1303415 h 1512007"/>
                <a:gd name="connsiteX516" fmla="*/ 897804 w 1381655"/>
                <a:gd name="connsiteY516" fmla="*/ 1295757 h 1512007"/>
                <a:gd name="connsiteX517" fmla="*/ 899714 w 1381655"/>
                <a:gd name="connsiteY517" fmla="*/ 1288506 h 1512007"/>
                <a:gd name="connsiteX518" fmla="*/ 885674 w 1381655"/>
                <a:gd name="connsiteY518" fmla="*/ 1281419 h 1512007"/>
                <a:gd name="connsiteX519" fmla="*/ 863043 w 1381655"/>
                <a:gd name="connsiteY519" fmla="*/ 1273659 h 1512007"/>
                <a:gd name="connsiteX520" fmla="*/ 849781 w 1381655"/>
                <a:gd name="connsiteY520" fmla="*/ 1247767 h 1512007"/>
                <a:gd name="connsiteX521" fmla="*/ 861042 w 1381655"/>
                <a:gd name="connsiteY521" fmla="*/ 1217927 h 1512007"/>
                <a:gd name="connsiteX522" fmla="*/ 870171 w 1381655"/>
                <a:gd name="connsiteY522" fmla="*/ 1194229 h 1512007"/>
                <a:gd name="connsiteX523" fmla="*/ 871139 w 1381655"/>
                <a:gd name="connsiteY523" fmla="*/ 1188648 h 1512007"/>
                <a:gd name="connsiteX524" fmla="*/ 862507 w 1381655"/>
                <a:gd name="connsiteY524" fmla="*/ 1189218 h 1512007"/>
                <a:gd name="connsiteX525" fmla="*/ 824769 w 1381655"/>
                <a:gd name="connsiteY525" fmla="*/ 1198073 h 1512007"/>
                <a:gd name="connsiteX526" fmla="*/ 824282 w 1381655"/>
                <a:gd name="connsiteY526" fmla="*/ 1198406 h 1512007"/>
                <a:gd name="connsiteX527" fmla="*/ 763239 w 1381655"/>
                <a:gd name="connsiteY527" fmla="*/ 1246839 h 1512007"/>
                <a:gd name="connsiteX528" fmla="*/ 755673 w 1381655"/>
                <a:gd name="connsiteY528" fmla="*/ 1276098 h 1512007"/>
                <a:gd name="connsiteX529" fmla="*/ 759642 w 1381655"/>
                <a:gd name="connsiteY529" fmla="*/ 1291427 h 1512007"/>
                <a:gd name="connsiteX530" fmla="*/ 771970 w 1381655"/>
                <a:gd name="connsiteY530" fmla="*/ 1318414 h 1512007"/>
                <a:gd name="connsiteX531" fmla="*/ 787447 w 1381655"/>
                <a:gd name="connsiteY531" fmla="*/ 1362711 h 1512007"/>
                <a:gd name="connsiteX532" fmla="*/ 767976 w 1381655"/>
                <a:gd name="connsiteY532" fmla="*/ 1403593 h 1512007"/>
                <a:gd name="connsiteX533" fmla="*/ 733389 w 1381655"/>
                <a:gd name="connsiteY533" fmla="*/ 1415188 h 1512007"/>
                <a:gd name="connsiteX534" fmla="*/ 708271 w 1381655"/>
                <a:gd name="connsiteY534" fmla="*/ 1427799 h 1512007"/>
                <a:gd name="connsiteX535" fmla="*/ 711957 w 1381655"/>
                <a:gd name="connsiteY535" fmla="*/ 1438378 h 1512007"/>
                <a:gd name="connsiteX536" fmla="*/ 708544 w 1381655"/>
                <a:gd name="connsiteY536" fmla="*/ 1450646 h 1512007"/>
                <a:gd name="connsiteX537" fmla="*/ 707526 w 1381655"/>
                <a:gd name="connsiteY537" fmla="*/ 1452399 h 1512007"/>
                <a:gd name="connsiteX538" fmla="*/ 710256 w 1381655"/>
                <a:gd name="connsiteY538" fmla="*/ 1452399 h 1512007"/>
                <a:gd name="connsiteX539" fmla="*/ 710389 w 1381655"/>
                <a:gd name="connsiteY539" fmla="*/ 1454532 h 1512007"/>
                <a:gd name="connsiteX540" fmla="*/ 695388 w 1381655"/>
                <a:gd name="connsiteY540" fmla="*/ 1475195 h 1512007"/>
                <a:gd name="connsiteX541" fmla="*/ 717424 w 1381655"/>
                <a:gd name="connsiteY541" fmla="*/ 1472249 h 1512007"/>
                <a:gd name="connsiteX542" fmla="*/ 716556 w 1381655"/>
                <a:gd name="connsiteY542" fmla="*/ 1494766 h 1512007"/>
                <a:gd name="connsiteX543" fmla="*/ 696390 w 1381655"/>
                <a:gd name="connsiteY543" fmla="*/ 1490079 h 1512007"/>
                <a:gd name="connsiteX544" fmla="*/ 703037 w 1381655"/>
                <a:gd name="connsiteY544" fmla="*/ 1511492 h 1512007"/>
                <a:gd name="connsiteX545" fmla="*/ 675232 w 1381655"/>
                <a:gd name="connsiteY545" fmla="*/ 1511492 h 1512007"/>
                <a:gd name="connsiteX546" fmla="*/ 680639 w 1381655"/>
                <a:gd name="connsiteY546" fmla="*/ 1490600 h 1512007"/>
                <a:gd name="connsiteX547" fmla="*/ 658628 w 1381655"/>
                <a:gd name="connsiteY547" fmla="*/ 1494982 h 1512007"/>
                <a:gd name="connsiteX548" fmla="*/ 658628 w 1381655"/>
                <a:gd name="connsiteY548" fmla="*/ 1470763 h 1512007"/>
                <a:gd name="connsiteX549" fmla="*/ 681681 w 1381655"/>
                <a:gd name="connsiteY549" fmla="*/ 1475195 h 1512007"/>
                <a:gd name="connsiteX550" fmla="*/ 665062 w 1381655"/>
                <a:gd name="connsiteY550" fmla="*/ 1454392 h 1512007"/>
                <a:gd name="connsiteX551" fmla="*/ 665210 w 1381655"/>
                <a:gd name="connsiteY551" fmla="*/ 1452119 h 1512007"/>
                <a:gd name="connsiteX552" fmla="*/ 667294 w 1381655"/>
                <a:gd name="connsiteY552" fmla="*/ 1452119 h 1512007"/>
                <a:gd name="connsiteX553" fmla="*/ 663151 w 1381655"/>
                <a:gd name="connsiteY553" fmla="*/ 1438378 h 1512007"/>
                <a:gd name="connsiteX554" fmla="*/ 666813 w 1381655"/>
                <a:gd name="connsiteY554" fmla="*/ 1424802 h 1512007"/>
                <a:gd name="connsiteX555" fmla="*/ 642738 w 1381655"/>
                <a:gd name="connsiteY555" fmla="*/ 1414324 h 1512007"/>
                <a:gd name="connsiteX556" fmla="*/ 606126 w 1381655"/>
                <a:gd name="connsiteY556" fmla="*/ 1403072 h 1512007"/>
                <a:gd name="connsiteX557" fmla="*/ 588565 w 1381655"/>
                <a:gd name="connsiteY557" fmla="*/ 1360591 h 1512007"/>
                <a:gd name="connsiteX558" fmla="*/ 610442 w 1381655"/>
                <a:gd name="connsiteY558" fmla="*/ 1306895 h 1512007"/>
                <a:gd name="connsiteX559" fmla="*/ 620438 w 1381655"/>
                <a:gd name="connsiteY559" fmla="*/ 1276809 h 1512007"/>
                <a:gd name="connsiteX560" fmla="*/ 620438 w 1381655"/>
                <a:gd name="connsiteY560" fmla="*/ 1262551 h 1512007"/>
                <a:gd name="connsiteX561" fmla="*/ 613021 w 1381655"/>
                <a:gd name="connsiteY561" fmla="*/ 1244755 h 1512007"/>
                <a:gd name="connsiteX562" fmla="*/ 557086 w 1381655"/>
                <a:gd name="connsiteY562" fmla="*/ 1202251 h 1512007"/>
                <a:gd name="connsiteX563" fmla="*/ 519384 w 1381655"/>
                <a:gd name="connsiteY563" fmla="*/ 1190915 h 1512007"/>
                <a:gd name="connsiteX564" fmla="*/ 510702 w 1381655"/>
                <a:gd name="connsiteY564" fmla="*/ 1190394 h 1512007"/>
                <a:gd name="connsiteX565" fmla="*/ 511754 w 1381655"/>
                <a:gd name="connsiteY565" fmla="*/ 1195975 h 1512007"/>
                <a:gd name="connsiteX566" fmla="*/ 520922 w 1381655"/>
                <a:gd name="connsiteY566" fmla="*/ 1219628 h 1512007"/>
                <a:gd name="connsiteX567" fmla="*/ 532099 w 1381655"/>
                <a:gd name="connsiteY567" fmla="*/ 1249479 h 1512007"/>
                <a:gd name="connsiteX568" fmla="*/ 518863 w 1381655"/>
                <a:gd name="connsiteY568" fmla="*/ 1275412 h 1512007"/>
                <a:gd name="connsiteX569" fmla="*/ 496157 w 1381655"/>
                <a:gd name="connsiteY569" fmla="*/ 1283070 h 1512007"/>
                <a:gd name="connsiteX570" fmla="*/ 482242 w 1381655"/>
                <a:gd name="connsiteY570" fmla="*/ 1290258 h 1512007"/>
                <a:gd name="connsiteX571" fmla="*/ 484087 w 1381655"/>
                <a:gd name="connsiteY571" fmla="*/ 1297484 h 1512007"/>
                <a:gd name="connsiteX572" fmla="*/ 482044 w 1381655"/>
                <a:gd name="connsiteY572" fmla="*/ 1305104 h 1512007"/>
                <a:gd name="connsiteX573" fmla="*/ 481433 w 1381655"/>
                <a:gd name="connsiteY573" fmla="*/ 1306146 h 1512007"/>
                <a:gd name="connsiteX574" fmla="*/ 484236 w 1381655"/>
                <a:gd name="connsiteY574" fmla="*/ 1306146 h 1512007"/>
                <a:gd name="connsiteX575" fmla="*/ 484360 w 1381655"/>
                <a:gd name="connsiteY575" fmla="*/ 1307467 h 1512007"/>
                <a:gd name="connsiteX576" fmla="*/ 475861 w 1381655"/>
                <a:gd name="connsiteY576" fmla="*/ 1324256 h 1512007"/>
                <a:gd name="connsiteX577" fmla="*/ 490570 w 1381655"/>
                <a:gd name="connsiteY577" fmla="*/ 1319798 h 1512007"/>
                <a:gd name="connsiteX578" fmla="*/ 490229 w 1381655"/>
                <a:gd name="connsiteY578" fmla="*/ 1336791 h 1512007"/>
                <a:gd name="connsiteX579" fmla="*/ 474338 w 1381655"/>
                <a:gd name="connsiteY579" fmla="*/ 1332092 h 1512007"/>
                <a:gd name="connsiteX580" fmla="*/ 478789 w 1381655"/>
                <a:gd name="connsiteY580" fmla="*/ 1350735 h 1512007"/>
                <a:gd name="connsiteX581" fmla="*/ 460681 w 1381655"/>
                <a:gd name="connsiteY581" fmla="*/ 1350215 h 1512007"/>
                <a:gd name="connsiteX582" fmla="*/ 464590 w 1381655"/>
                <a:gd name="connsiteY582" fmla="*/ 1333095 h 1512007"/>
                <a:gd name="connsiteX583" fmla="*/ 448254 w 1381655"/>
                <a:gd name="connsiteY583" fmla="*/ 1336677 h 1512007"/>
                <a:gd name="connsiteX584" fmla="*/ 447931 w 1381655"/>
                <a:gd name="connsiteY584" fmla="*/ 1319303 h 1512007"/>
                <a:gd name="connsiteX585" fmla="*/ 463613 w 1381655"/>
                <a:gd name="connsiteY585" fmla="*/ 1322770 h 1512007"/>
                <a:gd name="connsiteX586" fmla="*/ 453751 w 1381655"/>
                <a:gd name="connsiteY586" fmla="*/ 1307352 h 1512007"/>
                <a:gd name="connsiteX587" fmla="*/ 453890 w 1381655"/>
                <a:gd name="connsiteY587" fmla="*/ 1305993 h 1512007"/>
                <a:gd name="connsiteX588" fmla="*/ 456504 w 1381655"/>
                <a:gd name="connsiteY588" fmla="*/ 1305993 h 1512007"/>
                <a:gd name="connsiteX589" fmla="*/ 453791 w 1381655"/>
                <a:gd name="connsiteY589" fmla="*/ 1297484 h 1512007"/>
                <a:gd name="connsiteX590" fmla="*/ 455850 w 1381655"/>
                <a:gd name="connsiteY590" fmla="*/ 1289979 h 1512007"/>
                <a:gd name="connsiteX591" fmla="*/ 442018 w 1381655"/>
                <a:gd name="connsiteY591" fmla="*/ 1282930 h 1512007"/>
                <a:gd name="connsiteX592" fmla="*/ 419297 w 1381655"/>
                <a:gd name="connsiteY592" fmla="*/ 1275323 h 1512007"/>
                <a:gd name="connsiteX593" fmla="*/ 406061 w 1381655"/>
                <a:gd name="connsiteY593" fmla="*/ 1249354 h 1512007"/>
                <a:gd name="connsiteX594" fmla="*/ 417253 w 1381655"/>
                <a:gd name="connsiteY594" fmla="*/ 1219555 h 1512007"/>
                <a:gd name="connsiteX595" fmla="*/ 426416 w 1381655"/>
                <a:gd name="connsiteY595" fmla="*/ 1195866 h 1512007"/>
                <a:gd name="connsiteX596" fmla="*/ 427697 w 1381655"/>
                <a:gd name="connsiteY596" fmla="*/ 1188797 h 1512007"/>
                <a:gd name="connsiteX597" fmla="*/ 406687 w 1381655"/>
                <a:gd name="connsiteY597" fmla="*/ 1190915 h 1512007"/>
                <a:gd name="connsiteX598" fmla="*/ 376866 w 1381655"/>
                <a:gd name="connsiteY598" fmla="*/ 1237349 h 1512007"/>
                <a:gd name="connsiteX599" fmla="*/ 390276 w 1381655"/>
                <a:gd name="connsiteY599" fmla="*/ 1305015 h 1512007"/>
                <a:gd name="connsiteX600" fmla="*/ 367049 w 1381655"/>
                <a:gd name="connsiteY600" fmla="*/ 1327164 h 1512007"/>
                <a:gd name="connsiteX601" fmla="*/ 341129 w 1381655"/>
                <a:gd name="connsiteY601" fmla="*/ 1334568 h 1512007"/>
                <a:gd name="connsiteX602" fmla="*/ 294595 w 1381655"/>
                <a:gd name="connsiteY602" fmla="*/ 1335953 h 1512007"/>
                <a:gd name="connsiteX603" fmla="*/ 256827 w 1381655"/>
                <a:gd name="connsiteY603" fmla="*/ 1300355 h 1512007"/>
                <a:gd name="connsiteX604" fmla="*/ 211444 w 1381655"/>
                <a:gd name="connsiteY604" fmla="*/ 1268776 h 1512007"/>
                <a:gd name="connsiteX605" fmla="*/ 230212 w 1381655"/>
                <a:gd name="connsiteY605" fmla="*/ 1230454 h 1512007"/>
                <a:gd name="connsiteX606" fmla="*/ 229582 w 1381655"/>
                <a:gd name="connsiteY606" fmla="*/ 1212981 h 1512007"/>
                <a:gd name="connsiteX607" fmla="*/ 197411 w 1381655"/>
                <a:gd name="connsiteY607" fmla="*/ 1193882 h 1512007"/>
                <a:gd name="connsiteX608" fmla="*/ 200942 w 1381655"/>
                <a:gd name="connsiteY608" fmla="*/ 1171309 h 1512007"/>
                <a:gd name="connsiteX609" fmla="*/ 211444 w 1381655"/>
                <a:gd name="connsiteY609" fmla="*/ 1180646 h 1512007"/>
                <a:gd name="connsiteX610" fmla="*/ 891146 w 1381655"/>
                <a:gd name="connsiteY610" fmla="*/ 1252901 h 1512007"/>
                <a:gd name="connsiteX611" fmla="*/ 882533 w 1381655"/>
                <a:gd name="connsiteY611" fmla="*/ 1262615 h 1512007"/>
                <a:gd name="connsiteX612" fmla="*/ 875801 w 1381655"/>
                <a:gd name="connsiteY612" fmla="*/ 1254092 h 1512007"/>
                <a:gd name="connsiteX613" fmla="*/ 884310 w 1381655"/>
                <a:gd name="connsiteY613" fmla="*/ 1243839 h 1512007"/>
                <a:gd name="connsiteX614" fmla="*/ 891146 w 1381655"/>
                <a:gd name="connsiteY614" fmla="*/ 1252901 h 1512007"/>
                <a:gd name="connsiteX615" fmla="*/ 639404 w 1381655"/>
                <a:gd name="connsiteY615" fmla="*/ 1334429 h 1512007"/>
                <a:gd name="connsiteX616" fmla="*/ 627259 w 1381655"/>
                <a:gd name="connsiteY616" fmla="*/ 1346062 h 1512007"/>
                <a:gd name="connsiteX617" fmla="*/ 616609 w 1381655"/>
                <a:gd name="connsiteY617" fmla="*/ 1328218 h 1512007"/>
                <a:gd name="connsiteX618" fmla="*/ 621663 w 1381655"/>
                <a:gd name="connsiteY618" fmla="*/ 1322999 h 1512007"/>
                <a:gd name="connsiteX619" fmla="*/ 628549 w 1381655"/>
                <a:gd name="connsiteY619" fmla="*/ 1316725 h 1512007"/>
                <a:gd name="connsiteX620" fmla="*/ 639404 w 1381655"/>
                <a:gd name="connsiteY620" fmla="*/ 1334429 h 1512007"/>
                <a:gd name="connsiteX621" fmla="*/ 508609 w 1381655"/>
                <a:gd name="connsiteY621" fmla="*/ 1256315 h 1512007"/>
                <a:gd name="connsiteX622" fmla="*/ 501896 w 1381655"/>
                <a:gd name="connsiteY622" fmla="*/ 1264882 h 1512007"/>
                <a:gd name="connsiteX623" fmla="*/ 493364 w 1381655"/>
                <a:gd name="connsiteY623" fmla="*/ 1255139 h 1512007"/>
                <a:gd name="connsiteX624" fmla="*/ 500086 w 1381655"/>
                <a:gd name="connsiteY624" fmla="*/ 1246070 h 1512007"/>
                <a:gd name="connsiteX625" fmla="*/ 508609 w 1381655"/>
                <a:gd name="connsiteY625" fmla="*/ 1256315 h 1512007"/>
                <a:gd name="connsiteX626" fmla="*/ 627175 w 1381655"/>
                <a:gd name="connsiteY626" fmla="*/ 1361988 h 1512007"/>
                <a:gd name="connsiteX627" fmla="*/ 637265 w 1381655"/>
                <a:gd name="connsiteY627" fmla="*/ 1373595 h 1512007"/>
                <a:gd name="connsiteX628" fmla="*/ 631277 w 1381655"/>
                <a:gd name="connsiteY628" fmla="*/ 1379171 h 1512007"/>
                <a:gd name="connsiteX629" fmla="*/ 625980 w 1381655"/>
                <a:gd name="connsiteY629" fmla="*/ 1385013 h 1512007"/>
                <a:gd name="connsiteX630" fmla="*/ 620304 w 1381655"/>
                <a:gd name="connsiteY630" fmla="*/ 1378485 h 1512007"/>
                <a:gd name="connsiteX631" fmla="*/ 615040 w 1381655"/>
                <a:gd name="connsiteY631" fmla="*/ 1372059 h 1512007"/>
                <a:gd name="connsiteX632" fmla="*/ 625671 w 1381655"/>
                <a:gd name="connsiteY632" fmla="*/ 1360324 h 1512007"/>
                <a:gd name="connsiteX633" fmla="*/ 627175 w 1381655"/>
                <a:gd name="connsiteY633" fmla="*/ 1361988 h 1512007"/>
                <a:gd name="connsiteX634" fmla="*/ 751158 w 1381655"/>
                <a:gd name="connsiteY634" fmla="*/ 1360794 h 1512007"/>
                <a:gd name="connsiteX635" fmla="*/ 761701 w 1381655"/>
                <a:gd name="connsiteY635" fmla="*/ 1372579 h 1512007"/>
                <a:gd name="connsiteX636" fmla="*/ 756476 w 1381655"/>
                <a:gd name="connsiteY636" fmla="*/ 1379005 h 1512007"/>
                <a:gd name="connsiteX637" fmla="*/ 750885 w 1381655"/>
                <a:gd name="connsiteY637" fmla="*/ 1385521 h 1512007"/>
                <a:gd name="connsiteX638" fmla="*/ 745468 w 1381655"/>
                <a:gd name="connsiteY638" fmla="*/ 1379691 h 1512007"/>
                <a:gd name="connsiteX639" fmla="*/ 739515 w 1381655"/>
                <a:gd name="connsiteY639" fmla="*/ 1374116 h 1512007"/>
                <a:gd name="connsiteX640" fmla="*/ 749620 w 1381655"/>
                <a:gd name="connsiteY640" fmla="*/ 1362508 h 1512007"/>
                <a:gd name="connsiteX641" fmla="*/ 751158 w 1381655"/>
                <a:gd name="connsiteY641" fmla="*/ 1360794 h 1512007"/>
                <a:gd name="connsiteX642" fmla="*/ 737417 w 1381655"/>
                <a:gd name="connsiteY642" fmla="*/ 1335026 h 1512007"/>
                <a:gd name="connsiteX643" fmla="*/ 748197 w 1381655"/>
                <a:gd name="connsiteY643" fmla="*/ 1317258 h 1512007"/>
                <a:gd name="connsiteX644" fmla="*/ 755127 w 1381655"/>
                <a:gd name="connsiteY644" fmla="*/ 1323545 h 1512007"/>
                <a:gd name="connsiteX645" fmla="*/ 760178 w 1381655"/>
                <a:gd name="connsiteY645" fmla="*/ 1328790 h 1512007"/>
                <a:gd name="connsiteX646" fmla="*/ 749546 w 1381655"/>
                <a:gd name="connsiteY646" fmla="*/ 1346608 h 1512007"/>
                <a:gd name="connsiteX647" fmla="*/ 737417 w 1381655"/>
                <a:gd name="connsiteY647" fmla="*/ 1335026 h 1512007"/>
                <a:gd name="connsiteX648" fmla="*/ 995310 w 1381655"/>
                <a:gd name="connsiteY648" fmla="*/ 1069695 h 1512007"/>
                <a:gd name="connsiteX649" fmla="*/ 1005108 w 1381655"/>
                <a:gd name="connsiteY649" fmla="*/ 1063989 h 1512007"/>
                <a:gd name="connsiteX650" fmla="*/ 1003050 w 1381655"/>
                <a:gd name="connsiteY650" fmla="*/ 1074968 h 1512007"/>
                <a:gd name="connsiteX651" fmla="*/ 991615 w 1381655"/>
                <a:gd name="connsiteY651" fmla="*/ 1091239 h 1512007"/>
                <a:gd name="connsiteX652" fmla="*/ 992051 w 1381655"/>
                <a:gd name="connsiteY652" fmla="*/ 1083908 h 1512007"/>
                <a:gd name="connsiteX653" fmla="*/ 991813 w 1381655"/>
                <a:gd name="connsiteY653" fmla="*/ 1078440 h 1512007"/>
                <a:gd name="connsiteX654" fmla="*/ 981941 w 1381655"/>
                <a:gd name="connsiteY654" fmla="*/ 1078961 h 1512007"/>
                <a:gd name="connsiteX655" fmla="*/ 972083 w 1381655"/>
                <a:gd name="connsiteY655" fmla="*/ 1076317 h 1512007"/>
                <a:gd name="connsiteX656" fmla="*/ 974509 w 1381655"/>
                <a:gd name="connsiteY656" fmla="*/ 1071372 h 1512007"/>
                <a:gd name="connsiteX657" fmla="*/ 995310 w 1381655"/>
                <a:gd name="connsiteY657" fmla="*/ 1069695 h 1512007"/>
                <a:gd name="connsiteX658" fmla="*/ 390152 w 1381655"/>
                <a:gd name="connsiteY658" fmla="*/ 1078440 h 1512007"/>
                <a:gd name="connsiteX659" fmla="*/ 389904 w 1381655"/>
                <a:gd name="connsiteY659" fmla="*/ 1083908 h 1512007"/>
                <a:gd name="connsiteX660" fmla="*/ 390276 w 1381655"/>
                <a:gd name="connsiteY660" fmla="*/ 1091239 h 1512007"/>
                <a:gd name="connsiteX661" fmla="*/ 378906 w 1381655"/>
                <a:gd name="connsiteY661" fmla="*/ 1074968 h 1512007"/>
                <a:gd name="connsiteX662" fmla="*/ 376866 w 1381655"/>
                <a:gd name="connsiteY662" fmla="*/ 1063989 h 1512007"/>
                <a:gd name="connsiteX663" fmla="*/ 386693 w 1381655"/>
                <a:gd name="connsiteY663" fmla="*/ 1069695 h 1512007"/>
                <a:gd name="connsiteX664" fmla="*/ 407382 w 1381655"/>
                <a:gd name="connsiteY664" fmla="*/ 1071372 h 1512007"/>
                <a:gd name="connsiteX665" fmla="*/ 409847 w 1381655"/>
                <a:gd name="connsiteY665" fmla="*/ 1076317 h 1512007"/>
                <a:gd name="connsiteX666" fmla="*/ 400014 w 1381655"/>
                <a:gd name="connsiteY666" fmla="*/ 1078961 h 1512007"/>
                <a:gd name="connsiteX667" fmla="*/ 390152 w 1381655"/>
                <a:gd name="connsiteY667" fmla="*/ 1078440 h 1512007"/>
                <a:gd name="connsiteX668" fmla="*/ 1034443 w 1381655"/>
                <a:gd name="connsiteY668" fmla="*/ 795892 h 1512007"/>
                <a:gd name="connsiteX669" fmla="*/ 1064168 w 1381655"/>
                <a:gd name="connsiteY669" fmla="*/ 793560 h 1512007"/>
                <a:gd name="connsiteX670" fmla="*/ 1070542 w 1381655"/>
                <a:gd name="connsiteY670" fmla="*/ 802202 h 1512007"/>
                <a:gd name="connsiteX671" fmla="*/ 1063076 w 1381655"/>
                <a:gd name="connsiteY671" fmla="*/ 808889 h 1512007"/>
                <a:gd name="connsiteX672" fmla="*/ 1033782 w 1381655"/>
                <a:gd name="connsiteY672" fmla="*/ 805069 h 1512007"/>
                <a:gd name="connsiteX673" fmla="*/ 1291039 w 1381655"/>
                <a:gd name="connsiteY673" fmla="*/ 807600 h 1512007"/>
                <a:gd name="connsiteX674" fmla="*/ 1201089 w 1381655"/>
                <a:gd name="connsiteY674" fmla="*/ 805961 h 1512007"/>
                <a:gd name="connsiteX675" fmla="*/ 1207787 w 1381655"/>
                <a:gd name="connsiteY675" fmla="*/ 812123 h 1512007"/>
                <a:gd name="connsiteX676" fmla="*/ 1196104 w 1381655"/>
                <a:gd name="connsiteY676" fmla="*/ 825334 h 1512007"/>
                <a:gd name="connsiteX677" fmla="*/ 1172152 w 1381655"/>
                <a:gd name="connsiteY677" fmla="*/ 836680 h 1512007"/>
                <a:gd name="connsiteX678" fmla="*/ 1235429 w 1381655"/>
                <a:gd name="connsiteY678" fmla="*/ 836060 h 1512007"/>
                <a:gd name="connsiteX679" fmla="*/ 1290023 w 1381655"/>
                <a:gd name="connsiteY679" fmla="*/ 844667 h 1512007"/>
                <a:gd name="connsiteX680" fmla="*/ 1334879 w 1381655"/>
                <a:gd name="connsiteY680" fmla="*/ 841879 h 1512007"/>
                <a:gd name="connsiteX681" fmla="*/ 1359174 w 1381655"/>
                <a:gd name="connsiteY681" fmla="*/ 834497 h 1512007"/>
                <a:gd name="connsiteX682" fmla="*/ 1291039 w 1381655"/>
                <a:gd name="connsiteY682" fmla="*/ 807600 h 1512007"/>
                <a:gd name="connsiteX683" fmla="*/ 1319817 w 1381655"/>
                <a:gd name="connsiteY683" fmla="*/ 769152 h 1512007"/>
                <a:gd name="connsiteX684" fmla="*/ 1346830 w 1381655"/>
                <a:gd name="connsiteY684" fmla="*/ 752855 h 1512007"/>
                <a:gd name="connsiteX685" fmla="*/ 1262366 w 1381655"/>
                <a:gd name="connsiteY685" fmla="*/ 739768 h 1512007"/>
                <a:gd name="connsiteX686" fmla="*/ 1193341 w 1381655"/>
                <a:gd name="connsiteY686" fmla="*/ 750424 h 1512007"/>
                <a:gd name="connsiteX687" fmla="*/ 1208020 w 1381655"/>
                <a:gd name="connsiteY687" fmla="*/ 759924 h 1512007"/>
                <a:gd name="connsiteX688" fmla="*/ 1196104 w 1381655"/>
                <a:gd name="connsiteY688" fmla="*/ 775934 h 1512007"/>
                <a:gd name="connsiteX689" fmla="*/ 1170679 w 1381655"/>
                <a:gd name="connsiteY689" fmla="*/ 788499 h 1512007"/>
                <a:gd name="connsiteX690" fmla="*/ 1179624 w 1381655"/>
                <a:gd name="connsiteY690" fmla="*/ 793089 h 1512007"/>
                <a:gd name="connsiteX691" fmla="*/ 1217222 w 1381655"/>
                <a:gd name="connsiteY691" fmla="*/ 784233 h 1512007"/>
                <a:gd name="connsiteX692" fmla="*/ 1279584 w 1381655"/>
                <a:gd name="connsiteY692" fmla="*/ 780522 h 1512007"/>
                <a:gd name="connsiteX693" fmla="*/ 1319817 w 1381655"/>
                <a:gd name="connsiteY693" fmla="*/ 769152 h 1512007"/>
                <a:gd name="connsiteX694" fmla="*/ 1310915 w 1381655"/>
                <a:gd name="connsiteY694" fmla="*/ 694266 h 1512007"/>
                <a:gd name="connsiteX695" fmla="*/ 1329939 w 1381655"/>
                <a:gd name="connsiteY695" fmla="*/ 670008 h 1512007"/>
                <a:gd name="connsiteX696" fmla="*/ 1231460 w 1381655"/>
                <a:gd name="connsiteY696" fmla="*/ 682941 h 1512007"/>
                <a:gd name="connsiteX697" fmla="*/ 1139226 w 1381655"/>
                <a:gd name="connsiteY697" fmla="*/ 733831 h 1512007"/>
                <a:gd name="connsiteX698" fmla="*/ 1167926 w 1381655"/>
                <a:gd name="connsiteY698" fmla="*/ 740562 h 1512007"/>
                <a:gd name="connsiteX699" fmla="*/ 1195523 w 1381655"/>
                <a:gd name="connsiteY699" fmla="*/ 728001 h 1512007"/>
                <a:gd name="connsiteX700" fmla="*/ 1286074 w 1381655"/>
                <a:gd name="connsiteY700" fmla="*/ 711133 h 1512007"/>
                <a:gd name="connsiteX701" fmla="*/ 1310915 w 1381655"/>
                <a:gd name="connsiteY701" fmla="*/ 694266 h 1512007"/>
                <a:gd name="connsiteX702" fmla="*/ 1283724 w 1381655"/>
                <a:gd name="connsiteY702" fmla="*/ 602912 h 1512007"/>
                <a:gd name="connsiteX703" fmla="*/ 1225934 w 1381655"/>
                <a:gd name="connsiteY703" fmla="*/ 618488 h 1512007"/>
                <a:gd name="connsiteX704" fmla="*/ 1134440 w 1381655"/>
                <a:gd name="connsiteY704" fmla="*/ 685337 h 1512007"/>
                <a:gd name="connsiteX705" fmla="*/ 1170010 w 1381655"/>
                <a:gd name="connsiteY705" fmla="*/ 688696 h 1512007"/>
                <a:gd name="connsiteX706" fmla="*/ 1177534 w 1381655"/>
                <a:gd name="connsiteY706" fmla="*/ 684320 h 1512007"/>
                <a:gd name="connsiteX707" fmla="*/ 1262728 w 1381655"/>
                <a:gd name="connsiteY707" fmla="*/ 644195 h 1512007"/>
                <a:gd name="connsiteX708" fmla="*/ 1283724 w 1381655"/>
                <a:gd name="connsiteY708" fmla="*/ 602912 h 1512007"/>
                <a:gd name="connsiteX709" fmla="*/ 1227358 w 1381655"/>
                <a:gd name="connsiteY709" fmla="*/ 551690 h 1512007"/>
                <a:gd name="connsiteX710" fmla="*/ 1177435 w 1381655"/>
                <a:gd name="connsiteY710" fmla="*/ 574014 h 1512007"/>
                <a:gd name="connsiteX711" fmla="*/ 1114908 w 1381655"/>
                <a:gd name="connsiteY711" fmla="*/ 641283 h 1512007"/>
                <a:gd name="connsiteX712" fmla="*/ 1120639 w 1381655"/>
                <a:gd name="connsiteY712" fmla="*/ 642202 h 1512007"/>
                <a:gd name="connsiteX713" fmla="*/ 1120152 w 1381655"/>
                <a:gd name="connsiteY713" fmla="*/ 666560 h 1512007"/>
                <a:gd name="connsiteX714" fmla="*/ 1115166 w 1381655"/>
                <a:gd name="connsiteY714" fmla="*/ 686537 h 1512007"/>
                <a:gd name="connsiteX715" fmla="*/ 1122325 w 1381655"/>
                <a:gd name="connsiteY715" fmla="*/ 685769 h 1512007"/>
                <a:gd name="connsiteX716" fmla="*/ 1141122 w 1381655"/>
                <a:gd name="connsiteY716" fmla="*/ 661837 h 1512007"/>
                <a:gd name="connsiteX717" fmla="*/ 1220363 w 1381655"/>
                <a:gd name="connsiteY717" fmla="*/ 592330 h 1512007"/>
                <a:gd name="connsiteX718" fmla="*/ 1226564 w 1381655"/>
                <a:gd name="connsiteY718" fmla="*/ 568681 h 1512007"/>
                <a:gd name="connsiteX719" fmla="*/ 1227358 w 1381655"/>
                <a:gd name="connsiteY719" fmla="*/ 551690 h 1512007"/>
                <a:gd name="connsiteX720" fmla="*/ 1161089 w 1381655"/>
                <a:gd name="connsiteY720" fmla="*/ 518600 h 1512007"/>
                <a:gd name="connsiteX721" fmla="*/ 1114779 w 1381655"/>
                <a:gd name="connsiteY721" fmla="*/ 542150 h 1512007"/>
                <a:gd name="connsiteX722" fmla="*/ 1070409 w 1381655"/>
                <a:gd name="connsiteY722" fmla="*/ 607203 h 1512007"/>
                <a:gd name="connsiteX723" fmla="*/ 1074750 w 1381655"/>
                <a:gd name="connsiteY723" fmla="*/ 626490 h 1512007"/>
                <a:gd name="connsiteX724" fmla="*/ 1074933 w 1381655"/>
                <a:gd name="connsiteY724" fmla="*/ 646454 h 1512007"/>
                <a:gd name="connsiteX725" fmla="*/ 1101970 w 1381655"/>
                <a:gd name="connsiteY725" fmla="*/ 640887 h 1512007"/>
                <a:gd name="connsiteX726" fmla="*/ 1156491 w 1381655"/>
                <a:gd name="connsiteY726" fmla="*/ 562217 h 1512007"/>
                <a:gd name="connsiteX727" fmla="*/ 1161129 w 1381655"/>
                <a:gd name="connsiteY727" fmla="*/ 537015 h 1512007"/>
                <a:gd name="connsiteX728" fmla="*/ 1161089 w 1381655"/>
                <a:gd name="connsiteY728" fmla="*/ 518600 h 1512007"/>
                <a:gd name="connsiteX729" fmla="*/ 1081754 w 1381655"/>
                <a:gd name="connsiteY729" fmla="*/ 499079 h 1512007"/>
                <a:gd name="connsiteX730" fmla="*/ 1038579 w 1381655"/>
                <a:gd name="connsiteY730" fmla="*/ 533161 h 1512007"/>
                <a:gd name="connsiteX731" fmla="*/ 1006076 w 1381655"/>
                <a:gd name="connsiteY731" fmla="*/ 597465 h 1512007"/>
                <a:gd name="connsiteX732" fmla="*/ 1012401 w 1381655"/>
                <a:gd name="connsiteY732" fmla="*/ 607862 h 1512007"/>
                <a:gd name="connsiteX733" fmla="*/ 1018552 w 1381655"/>
                <a:gd name="connsiteY733" fmla="*/ 624575 h 1512007"/>
                <a:gd name="connsiteX734" fmla="*/ 1053462 w 1381655"/>
                <a:gd name="connsiteY734" fmla="*/ 605377 h 1512007"/>
                <a:gd name="connsiteX735" fmla="*/ 1087742 w 1381655"/>
                <a:gd name="connsiteY735" fmla="*/ 537015 h 1512007"/>
                <a:gd name="connsiteX736" fmla="*/ 1081754 w 1381655"/>
                <a:gd name="connsiteY736" fmla="*/ 499079 h 1512007"/>
                <a:gd name="connsiteX737" fmla="*/ 998238 w 1381655"/>
                <a:gd name="connsiteY737" fmla="*/ 498940 h 1512007"/>
                <a:gd name="connsiteX738" fmla="*/ 971141 w 1381655"/>
                <a:gd name="connsiteY738" fmla="*/ 528696 h 1512007"/>
                <a:gd name="connsiteX739" fmla="*/ 958501 w 1381655"/>
                <a:gd name="connsiteY739" fmla="*/ 591065 h 1512007"/>
                <a:gd name="connsiteX740" fmla="*/ 967032 w 1381655"/>
                <a:gd name="connsiteY740" fmla="*/ 609519 h 1512007"/>
                <a:gd name="connsiteX741" fmla="*/ 993013 w 1381655"/>
                <a:gd name="connsiteY741" fmla="*/ 589889 h 1512007"/>
                <a:gd name="connsiteX742" fmla="*/ 1007614 w 1381655"/>
                <a:gd name="connsiteY742" fmla="*/ 543181 h 1512007"/>
                <a:gd name="connsiteX743" fmla="*/ 998238 w 1381655"/>
                <a:gd name="connsiteY743" fmla="*/ 498940 h 1512007"/>
                <a:gd name="connsiteX744" fmla="*/ 951034 w 1381655"/>
                <a:gd name="connsiteY744" fmla="*/ 603779 h 1512007"/>
                <a:gd name="connsiteX745" fmla="*/ 941484 w 1381655"/>
                <a:gd name="connsiteY745" fmla="*/ 592180 h 1512007"/>
                <a:gd name="connsiteX746" fmla="*/ 916391 w 1381655"/>
                <a:gd name="connsiteY746" fmla="*/ 624302 h 1512007"/>
                <a:gd name="connsiteX747" fmla="*/ 907561 w 1381655"/>
                <a:gd name="connsiteY747" fmla="*/ 665056 h 1512007"/>
                <a:gd name="connsiteX748" fmla="*/ 924096 w 1381655"/>
                <a:gd name="connsiteY748" fmla="*/ 677980 h 1512007"/>
                <a:gd name="connsiteX749" fmla="*/ 938597 w 1381655"/>
                <a:gd name="connsiteY749" fmla="*/ 668122 h 1512007"/>
                <a:gd name="connsiteX750" fmla="*/ 952076 w 1381655"/>
                <a:gd name="connsiteY750" fmla="*/ 660434 h 1512007"/>
                <a:gd name="connsiteX751" fmla="*/ 955235 w 1381655"/>
                <a:gd name="connsiteY751" fmla="*/ 633025 h 1512007"/>
                <a:gd name="connsiteX752" fmla="*/ 959567 w 1381655"/>
                <a:gd name="connsiteY752" fmla="*/ 620746 h 1512007"/>
                <a:gd name="connsiteX753" fmla="*/ 951034 w 1381655"/>
                <a:gd name="connsiteY753" fmla="*/ 603779 h 1512007"/>
                <a:gd name="connsiteX754" fmla="*/ 919706 w 1381655"/>
                <a:gd name="connsiteY754" fmla="*/ 389566 h 1512007"/>
                <a:gd name="connsiteX755" fmla="*/ 921666 w 1381655"/>
                <a:gd name="connsiteY755" fmla="*/ 398581 h 1512007"/>
                <a:gd name="connsiteX756" fmla="*/ 929141 w 1381655"/>
                <a:gd name="connsiteY756" fmla="*/ 397097 h 1512007"/>
                <a:gd name="connsiteX757" fmla="*/ 922012 w 1381655"/>
                <a:gd name="connsiteY757" fmla="*/ 408353 h 1512007"/>
                <a:gd name="connsiteX758" fmla="*/ 920896 w 1381655"/>
                <a:gd name="connsiteY758" fmla="*/ 418102 h 1512007"/>
                <a:gd name="connsiteX759" fmla="*/ 931696 w 1381655"/>
                <a:gd name="connsiteY759" fmla="*/ 403830 h 1512007"/>
                <a:gd name="connsiteX760" fmla="*/ 934355 w 1381655"/>
                <a:gd name="connsiteY760" fmla="*/ 386947 h 1512007"/>
                <a:gd name="connsiteX761" fmla="*/ 904739 w 1381655"/>
                <a:gd name="connsiteY761" fmla="*/ 377983 h 1512007"/>
                <a:gd name="connsiteX762" fmla="*/ 880722 w 1381655"/>
                <a:gd name="connsiteY762" fmla="*/ 371146 h 1512007"/>
                <a:gd name="connsiteX763" fmla="*/ 876977 w 1381655"/>
                <a:gd name="connsiteY763" fmla="*/ 387656 h 1512007"/>
                <a:gd name="connsiteX764" fmla="*/ 887931 w 1381655"/>
                <a:gd name="connsiteY764" fmla="*/ 390310 h 1512007"/>
                <a:gd name="connsiteX765" fmla="*/ 899927 w 1381655"/>
                <a:gd name="connsiteY765" fmla="*/ 383574 h 1512007"/>
                <a:gd name="connsiteX766" fmla="*/ 911982 w 1381655"/>
                <a:gd name="connsiteY766" fmla="*/ 393313 h 1512007"/>
                <a:gd name="connsiteX767" fmla="*/ 919706 w 1381655"/>
                <a:gd name="connsiteY767" fmla="*/ 389566 h 1512007"/>
                <a:gd name="connsiteX768" fmla="*/ 919319 w 1381655"/>
                <a:gd name="connsiteY768" fmla="*/ 361041 h 1512007"/>
                <a:gd name="connsiteX769" fmla="*/ 897531 w 1381655"/>
                <a:gd name="connsiteY769" fmla="*/ 354279 h 1512007"/>
                <a:gd name="connsiteX770" fmla="*/ 872428 w 1381655"/>
                <a:gd name="connsiteY770" fmla="*/ 346060 h 1512007"/>
                <a:gd name="connsiteX771" fmla="*/ 869849 w 1381655"/>
                <a:gd name="connsiteY771" fmla="*/ 361413 h 1512007"/>
                <a:gd name="connsiteX772" fmla="*/ 887524 w 1381655"/>
                <a:gd name="connsiteY772" fmla="*/ 360272 h 1512007"/>
                <a:gd name="connsiteX773" fmla="*/ 902889 w 1381655"/>
                <a:gd name="connsiteY773" fmla="*/ 364424 h 1512007"/>
                <a:gd name="connsiteX774" fmla="*/ 907761 w 1381655"/>
                <a:gd name="connsiteY774" fmla="*/ 362207 h 1512007"/>
                <a:gd name="connsiteX775" fmla="*/ 909229 w 1381655"/>
                <a:gd name="connsiteY775" fmla="*/ 368567 h 1512007"/>
                <a:gd name="connsiteX776" fmla="*/ 914904 w 1381655"/>
                <a:gd name="connsiteY776" fmla="*/ 367401 h 1512007"/>
                <a:gd name="connsiteX777" fmla="*/ 917895 w 1381655"/>
                <a:gd name="connsiteY777" fmla="*/ 372337 h 1512007"/>
                <a:gd name="connsiteX778" fmla="*/ 919319 w 1381655"/>
                <a:gd name="connsiteY778" fmla="*/ 361041 h 1512007"/>
                <a:gd name="connsiteX779" fmla="*/ 885218 w 1381655"/>
                <a:gd name="connsiteY779" fmla="*/ 331087 h 1512007"/>
                <a:gd name="connsiteX780" fmla="*/ 877414 w 1381655"/>
                <a:gd name="connsiteY780" fmla="*/ 330209 h 1512007"/>
                <a:gd name="connsiteX781" fmla="*/ 884831 w 1381655"/>
                <a:gd name="connsiteY781" fmla="*/ 338891 h 1512007"/>
                <a:gd name="connsiteX782" fmla="*/ 894207 w 1381655"/>
                <a:gd name="connsiteY782" fmla="*/ 335890 h 1512007"/>
                <a:gd name="connsiteX783" fmla="*/ 885218 w 1381655"/>
                <a:gd name="connsiteY783" fmla="*/ 331087 h 1512007"/>
                <a:gd name="connsiteX784" fmla="*/ 855214 w 1381655"/>
                <a:gd name="connsiteY784" fmla="*/ 321240 h 1512007"/>
                <a:gd name="connsiteX785" fmla="*/ 843590 w 1381655"/>
                <a:gd name="connsiteY785" fmla="*/ 331435 h 1512007"/>
                <a:gd name="connsiteX786" fmla="*/ 857074 w 1381655"/>
                <a:gd name="connsiteY786" fmla="*/ 337006 h 1512007"/>
                <a:gd name="connsiteX787" fmla="*/ 865781 w 1381655"/>
                <a:gd name="connsiteY787" fmla="*/ 331435 h 1512007"/>
                <a:gd name="connsiteX788" fmla="*/ 855214 w 1381655"/>
                <a:gd name="connsiteY788" fmla="*/ 321240 h 1512007"/>
                <a:gd name="connsiteX789" fmla="*/ 838247 w 1381655"/>
                <a:gd name="connsiteY789" fmla="*/ 345251 h 1512007"/>
                <a:gd name="connsiteX790" fmla="*/ 843902 w 1381655"/>
                <a:gd name="connsiteY790" fmla="*/ 349805 h 1512007"/>
                <a:gd name="connsiteX791" fmla="*/ 843168 w 1381655"/>
                <a:gd name="connsiteY791" fmla="*/ 341520 h 1512007"/>
                <a:gd name="connsiteX792" fmla="*/ 838247 w 1381655"/>
                <a:gd name="connsiteY792" fmla="*/ 345251 h 1512007"/>
                <a:gd name="connsiteX793" fmla="*/ 863449 w 1381655"/>
                <a:gd name="connsiteY793" fmla="*/ 364837 h 1512007"/>
                <a:gd name="connsiteX794" fmla="*/ 855214 w 1381655"/>
                <a:gd name="connsiteY794" fmla="*/ 370403 h 1512007"/>
                <a:gd name="connsiteX795" fmla="*/ 861986 w 1381655"/>
                <a:gd name="connsiteY795" fmla="*/ 371916 h 1512007"/>
                <a:gd name="connsiteX796" fmla="*/ 863449 w 1381655"/>
                <a:gd name="connsiteY796" fmla="*/ 364837 h 1512007"/>
                <a:gd name="connsiteX797" fmla="*/ 881458 w 1381655"/>
                <a:gd name="connsiteY797" fmla="*/ 397097 h 1512007"/>
                <a:gd name="connsiteX798" fmla="*/ 875801 w 1381655"/>
                <a:gd name="connsiteY798" fmla="*/ 393313 h 1512007"/>
                <a:gd name="connsiteX799" fmla="*/ 876248 w 1381655"/>
                <a:gd name="connsiteY799" fmla="*/ 401944 h 1512007"/>
                <a:gd name="connsiteX800" fmla="*/ 879225 w 1381655"/>
                <a:gd name="connsiteY800" fmla="*/ 402351 h 1512007"/>
                <a:gd name="connsiteX801" fmla="*/ 881458 w 1381655"/>
                <a:gd name="connsiteY801" fmla="*/ 397097 h 1512007"/>
                <a:gd name="connsiteX802" fmla="*/ 830767 w 1381655"/>
                <a:gd name="connsiteY802" fmla="*/ 345514 h 1512007"/>
                <a:gd name="connsiteX803" fmla="*/ 816891 w 1381655"/>
                <a:gd name="connsiteY803" fmla="*/ 338544 h 1512007"/>
                <a:gd name="connsiteX804" fmla="*/ 809053 w 1381655"/>
                <a:gd name="connsiteY804" fmla="*/ 335393 h 1512007"/>
                <a:gd name="connsiteX805" fmla="*/ 784158 w 1381655"/>
                <a:gd name="connsiteY805" fmla="*/ 279791 h 1512007"/>
                <a:gd name="connsiteX806" fmla="*/ 765511 w 1381655"/>
                <a:gd name="connsiteY806" fmla="*/ 257398 h 1512007"/>
                <a:gd name="connsiteX807" fmla="*/ 749074 w 1381655"/>
                <a:gd name="connsiteY807" fmla="*/ 257655 h 1512007"/>
                <a:gd name="connsiteX808" fmla="*/ 728497 w 1381655"/>
                <a:gd name="connsiteY808" fmla="*/ 277956 h 1512007"/>
                <a:gd name="connsiteX809" fmla="*/ 737972 w 1381655"/>
                <a:gd name="connsiteY809" fmla="*/ 282297 h 1512007"/>
                <a:gd name="connsiteX810" fmla="*/ 740012 w 1381655"/>
                <a:gd name="connsiteY810" fmla="*/ 295740 h 1512007"/>
                <a:gd name="connsiteX811" fmla="*/ 768249 w 1381655"/>
                <a:gd name="connsiteY811" fmla="*/ 305637 h 1512007"/>
                <a:gd name="connsiteX812" fmla="*/ 773482 w 1381655"/>
                <a:gd name="connsiteY812" fmla="*/ 321676 h 1512007"/>
                <a:gd name="connsiteX813" fmla="*/ 801462 w 1381655"/>
                <a:gd name="connsiteY813" fmla="*/ 334526 h 1512007"/>
                <a:gd name="connsiteX814" fmla="*/ 805149 w 1381655"/>
                <a:gd name="connsiteY814" fmla="*/ 353387 h 1512007"/>
                <a:gd name="connsiteX815" fmla="*/ 827020 w 1381655"/>
                <a:gd name="connsiteY815" fmla="*/ 363621 h 1512007"/>
                <a:gd name="connsiteX816" fmla="*/ 824282 w 1381655"/>
                <a:gd name="connsiteY816" fmla="*/ 382323 h 1512007"/>
                <a:gd name="connsiteX817" fmla="*/ 844582 w 1381655"/>
                <a:gd name="connsiteY817" fmla="*/ 393634 h 1512007"/>
                <a:gd name="connsiteX818" fmla="*/ 843689 w 1381655"/>
                <a:gd name="connsiteY818" fmla="*/ 409683 h 1512007"/>
                <a:gd name="connsiteX819" fmla="*/ 865845 w 1381655"/>
                <a:gd name="connsiteY819" fmla="*/ 438243 h 1512007"/>
                <a:gd name="connsiteX820" fmla="*/ 843059 w 1381655"/>
                <a:gd name="connsiteY820" fmla="*/ 444113 h 1512007"/>
                <a:gd name="connsiteX821" fmla="*/ 787447 w 1381655"/>
                <a:gd name="connsiteY821" fmla="*/ 413007 h 1512007"/>
                <a:gd name="connsiteX822" fmla="*/ 683913 w 1381655"/>
                <a:gd name="connsiteY822" fmla="*/ 322778 h 1512007"/>
                <a:gd name="connsiteX823" fmla="*/ 647053 w 1381655"/>
                <a:gd name="connsiteY823" fmla="*/ 360382 h 1512007"/>
                <a:gd name="connsiteX824" fmla="*/ 596229 w 1381655"/>
                <a:gd name="connsiteY824" fmla="*/ 414630 h 1512007"/>
                <a:gd name="connsiteX825" fmla="*/ 591144 w 1381655"/>
                <a:gd name="connsiteY825" fmla="*/ 416569 h 1512007"/>
                <a:gd name="connsiteX826" fmla="*/ 558947 w 1381655"/>
                <a:gd name="connsiteY826" fmla="*/ 455463 h 1512007"/>
                <a:gd name="connsiteX827" fmla="*/ 521716 w 1381655"/>
                <a:gd name="connsiteY827" fmla="*/ 413652 h 1512007"/>
                <a:gd name="connsiteX828" fmla="*/ 562460 w 1381655"/>
                <a:gd name="connsiteY828" fmla="*/ 384095 h 1512007"/>
                <a:gd name="connsiteX829" fmla="*/ 563595 w 1381655"/>
                <a:gd name="connsiteY829" fmla="*/ 380413 h 1512007"/>
                <a:gd name="connsiteX830" fmla="*/ 621976 w 1381655"/>
                <a:gd name="connsiteY830" fmla="*/ 335071 h 1512007"/>
                <a:gd name="connsiteX831" fmla="*/ 660885 w 1381655"/>
                <a:gd name="connsiteY831" fmla="*/ 299055 h 1512007"/>
                <a:gd name="connsiteX832" fmla="*/ 619188 w 1381655"/>
                <a:gd name="connsiteY832" fmla="*/ 257343 h 1512007"/>
                <a:gd name="connsiteX833" fmla="*/ 614972 w 1381655"/>
                <a:gd name="connsiteY833" fmla="*/ 257398 h 1512007"/>
                <a:gd name="connsiteX834" fmla="*/ 596378 w 1381655"/>
                <a:gd name="connsiteY834" fmla="*/ 279791 h 1512007"/>
                <a:gd name="connsiteX835" fmla="*/ 571464 w 1381655"/>
                <a:gd name="connsiteY835" fmla="*/ 335393 h 1512007"/>
                <a:gd name="connsiteX836" fmla="*/ 549794 w 1381655"/>
                <a:gd name="connsiteY836" fmla="*/ 345514 h 1512007"/>
                <a:gd name="connsiteX837" fmla="*/ 541882 w 1381655"/>
                <a:gd name="connsiteY837" fmla="*/ 361462 h 1512007"/>
                <a:gd name="connsiteX838" fmla="*/ 532372 w 1381655"/>
                <a:gd name="connsiteY838" fmla="*/ 355322 h 1512007"/>
                <a:gd name="connsiteX839" fmla="*/ 529976 w 1381655"/>
                <a:gd name="connsiteY839" fmla="*/ 356710 h 1512007"/>
                <a:gd name="connsiteX840" fmla="*/ 532372 w 1381655"/>
                <a:gd name="connsiteY840" fmla="*/ 361746 h 1512007"/>
                <a:gd name="connsiteX841" fmla="*/ 527436 w 1381655"/>
                <a:gd name="connsiteY841" fmla="*/ 382622 h 1512007"/>
                <a:gd name="connsiteX842" fmla="*/ 518244 w 1381655"/>
                <a:gd name="connsiteY842" fmla="*/ 380796 h 1512007"/>
                <a:gd name="connsiteX843" fmla="*/ 515787 w 1381655"/>
                <a:gd name="connsiteY843" fmla="*/ 382323 h 1512007"/>
                <a:gd name="connsiteX844" fmla="*/ 514884 w 1381655"/>
                <a:gd name="connsiteY844" fmla="*/ 390658 h 1512007"/>
                <a:gd name="connsiteX845" fmla="*/ 511793 w 1381655"/>
                <a:gd name="connsiteY845" fmla="*/ 408071 h 1512007"/>
                <a:gd name="connsiteX846" fmla="*/ 496430 w 1381655"/>
                <a:gd name="connsiteY846" fmla="*/ 413612 h 1512007"/>
                <a:gd name="connsiteX847" fmla="*/ 490923 w 1381655"/>
                <a:gd name="connsiteY847" fmla="*/ 401051 h 1512007"/>
                <a:gd name="connsiteX848" fmla="*/ 489420 w 1381655"/>
                <a:gd name="connsiteY848" fmla="*/ 400754 h 1512007"/>
                <a:gd name="connsiteX849" fmla="*/ 478789 w 1381655"/>
                <a:gd name="connsiteY849" fmla="*/ 419283 h 1512007"/>
                <a:gd name="connsiteX850" fmla="*/ 477722 w 1381655"/>
                <a:gd name="connsiteY850" fmla="*/ 584888 h 1512007"/>
                <a:gd name="connsiteX851" fmla="*/ 524146 w 1381655"/>
                <a:gd name="connsiteY851" fmla="*/ 700329 h 1512007"/>
                <a:gd name="connsiteX852" fmla="*/ 541286 w 1381655"/>
                <a:gd name="connsiteY852" fmla="*/ 750078 h 1512007"/>
                <a:gd name="connsiteX853" fmla="*/ 585478 w 1381655"/>
                <a:gd name="connsiteY853" fmla="*/ 761784 h 1512007"/>
                <a:gd name="connsiteX854" fmla="*/ 569588 w 1381655"/>
                <a:gd name="connsiteY854" fmla="*/ 690844 h 1512007"/>
                <a:gd name="connsiteX855" fmla="*/ 537417 w 1381655"/>
                <a:gd name="connsiteY855" fmla="*/ 586451 h 1512007"/>
                <a:gd name="connsiteX856" fmla="*/ 549581 w 1381655"/>
                <a:gd name="connsiteY856" fmla="*/ 471631 h 1512007"/>
                <a:gd name="connsiteX857" fmla="*/ 618900 w 1381655"/>
                <a:gd name="connsiteY857" fmla="*/ 417928 h 1512007"/>
                <a:gd name="connsiteX858" fmla="*/ 618900 w 1381655"/>
                <a:gd name="connsiteY858" fmla="*/ 753277 h 1512007"/>
                <a:gd name="connsiteX859" fmla="*/ 630121 w 1381655"/>
                <a:gd name="connsiteY859" fmla="*/ 762132 h 1512007"/>
                <a:gd name="connsiteX860" fmla="*/ 630121 w 1381655"/>
                <a:gd name="connsiteY860" fmla="*/ 414208 h 1512007"/>
                <a:gd name="connsiteX861" fmla="*/ 651791 w 1381655"/>
                <a:gd name="connsiteY861" fmla="*/ 408775 h 1512007"/>
                <a:gd name="connsiteX862" fmla="*/ 651791 w 1381655"/>
                <a:gd name="connsiteY862" fmla="*/ 753277 h 1512007"/>
                <a:gd name="connsiteX863" fmla="*/ 663052 w 1381655"/>
                <a:gd name="connsiteY863" fmla="*/ 762132 h 1512007"/>
                <a:gd name="connsiteX864" fmla="*/ 663052 w 1381655"/>
                <a:gd name="connsiteY864" fmla="*/ 406890 h 1512007"/>
                <a:gd name="connsiteX865" fmla="*/ 684647 w 1381655"/>
                <a:gd name="connsiteY865" fmla="*/ 405079 h 1512007"/>
                <a:gd name="connsiteX866" fmla="*/ 684647 w 1381655"/>
                <a:gd name="connsiteY866" fmla="*/ 753277 h 1512007"/>
                <a:gd name="connsiteX867" fmla="*/ 695869 w 1381655"/>
                <a:gd name="connsiteY867" fmla="*/ 762132 h 1512007"/>
                <a:gd name="connsiteX868" fmla="*/ 695869 w 1381655"/>
                <a:gd name="connsiteY868" fmla="*/ 405079 h 1512007"/>
                <a:gd name="connsiteX869" fmla="*/ 717498 w 1381655"/>
                <a:gd name="connsiteY869" fmla="*/ 406890 h 1512007"/>
                <a:gd name="connsiteX870" fmla="*/ 717498 w 1381655"/>
                <a:gd name="connsiteY870" fmla="*/ 753277 h 1512007"/>
                <a:gd name="connsiteX871" fmla="*/ 728725 w 1381655"/>
                <a:gd name="connsiteY871" fmla="*/ 762132 h 1512007"/>
                <a:gd name="connsiteX872" fmla="*/ 728725 w 1381655"/>
                <a:gd name="connsiteY872" fmla="*/ 408775 h 1512007"/>
                <a:gd name="connsiteX873" fmla="*/ 750281 w 1381655"/>
                <a:gd name="connsiteY873" fmla="*/ 414208 h 1512007"/>
                <a:gd name="connsiteX874" fmla="*/ 750281 w 1381655"/>
                <a:gd name="connsiteY874" fmla="*/ 753277 h 1512007"/>
                <a:gd name="connsiteX875" fmla="*/ 761602 w 1381655"/>
                <a:gd name="connsiteY875" fmla="*/ 762132 h 1512007"/>
                <a:gd name="connsiteX876" fmla="*/ 761602 w 1381655"/>
                <a:gd name="connsiteY876" fmla="*/ 417953 h 1512007"/>
                <a:gd name="connsiteX877" fmla="*/ 830905 w 1381655"/>
                <a:gd name="connsiteY877" fmla="*/ 471631 h 1512007"/>
                <a:gd name="connsiteX878" fmla="*/ 843059 w 1381655"/>
                <a:gd name="connsiteY878" fmla="*/ 586451 h 1512007"/>
                <a:gd name="connsiteX879" fmla="*/ 810913 w 1381655"/>
                <a:gd name="connsiteY879" fmla="*/ 690844 h 1512007"/>
                <a:gd name="connsiteX880" fmla="*/ 796551 w 1381655"/>
                <a:gd name="connsiteY880" fmla="*/ 750499 h 1512007"/>
                <a:gd name="connsiteX881" fmla="*/ 837727 w 1381655"/>
                <a:gd name="connsiteY881" fmla="*/ 760668 h 1512007"/>
                <a:gd name="connsiteX882" fmla="*/ 839478 w 1381655"/>
                <a:gd name="connsiteY882" fmla="*/ 751044 h 1512007"/>
                <a:gd name="connsiteX883" fmla="*/ 839329 w 1381655"/>
                <a:gd name="connsiteY883" fmla="*/ 750078 h 1512007"/>
                <a:gd name="connsiteX884" fmla="*/ 853344 w 1381655"/>
                <a:gd name="connsiteY884" fmla="*/ 707289 h 1512007"/>
                <a:gd name="connsiteX885" fmla="*/ 856370 w 1381655"/>
                <a:gd name="connsiteY885" fmla="*/ 700329 h 1512007"/>
                <a:gd name="connsiteX886" fmla="*/ 902889 w 1381655"/>
                <a:gd name="connsiteY886" fmla="*/ 584888 h 1512007"/>
                <a:gd name="connsiteX887" fmla="*/ 901713 w 1381655"/>
                <a:gd name="connsiteY887" fmla="*/ 419283 h 1512007"/>
                <a:gd name="connsiteX888" fmla="*/ 898249 w 1381655"/>
                <a:gd name="connsiteY888" fmla="*/ 411900 h 1512007"/>
                <a:gd name="connsiteX889" fmla="*/ 891245 w 1381655"/>
                <a:gd name="connsiteY889" fmla="*/ 400754 h 1512007"/>
                <a:gd name="connsiteX890" fmla="*/ 889757 w 1381655"/>
                <a:gd name="connsiteY890" fmla="*/ 401051 h 1512007"/>
                <a:gd name="connsiteX891" fmla="*/ 884170 w 1381655"/>
                <a:gd name="connsiteY891" fmla="*/ 413612 h 1512007"/>
                <a:gd name="connsiteX892" fmla="*/ 868881 w 1381655"/>
                <a:gd name="connsiteY892" fmla="*/ 408071 h 1512007"/>
                <a:gd name="connsiteX893" fmla="*/ 865815 w 1381655"/>
                <a:gd name="connsiteY893" fmla="*/ 390658 h 1512007"/>
                <a:gd name="connsiteX894" fmla="*/ 864828 w 1381655"/>
                <a:gd name="connsiteY894" fmla="*/ 382323 h 1512007"/>
                <a:gd name="connsiteX895" fmla="*/ 862432 w 1381655"/>
                <a:gd name="connsiteY895" fmla="*/ 380796 h 1512007"/>
                <a:gd name="connsiteX896" fmla="*/ 853264 w 1381655"/>
                <a:gd name="connsiteY896" fmla="*/ 382622 h 1512007"/>
                <a:gd name="connsiteX897" fmla="*/ 848293 w 1381655"/>
                <a:gd name="connsiteY897" fmla="*/ 361746 h 1512007"/>
                <a:gd name="connsiteX898" fmla="*/ 850684 w 1381655"/>
                <a:gd name="connsiteY898" fmla="*/ 356710 h 1512007"/>
                <a:gd name="connsiteX899" fmla="*/ 848293 w 1381655"/>
                <a:gd name="connsiteY899" fmla="*/ 355322 h 1512007"/>
                <a:gd name="connsiteX900" fmla="*/ 838768 w 1381655"/>
                <a:gd name="connsiteY900" fmla="*/ 361462 h 1512007"/>
                <a:gd name="connsiteX901" fmla="*/ 830767 w 1381655"/>
                <a:gd name="connsiteY901" fmla="*/ 345514 h 1512007"/>
                <a:gd name="connsiteX902" fmla="*/ 805430 w 1381655"/>
                <a:gd name="connsiteY902" fmla="*/ 230127 h 1512007"/>
                <a:gd name="connsiteX903" fmla="*/ 820027 w 1381655"/>
                <a:gd name="connsiteY903" fmla="*/ 217507 h 1512007"/>
                <a:gd name="connsiteX904" fmla="*/ 869401 w 1381655"/>
                <a:gd name="connsiteY904" fmla="*/ 187940 h 1512007"/>
                <a:gd name="connsiteX905" fmla="*/ 912388 w 1381655"/>
                <a:gd name="connsiteY905" fmla="*/ 198085 h 1512007"/>
                <a:gd name="connsiteX906" fmla="*/ 915464 w 1381655"/>
                <a:gd name="connsiteY906" fmla="*/ 210696 h 1512007"/>
                <a:gd name="connsiteX907" fmla="*/ 920956 w 1381655"/>
                <a:gd name="connsiteY907" fmla="*/ 203319 h 1512007"/>
                <a:gd name="connsiteX908" fmla="*/ 908742 w 1381655"/>
                <a:gd name="connsiteY908" fmla="*/ 180280 h 1512007"/>
                <a:gd name="connsiteX909" fmla="*/ 873098 w 1381655"/>
                <a:gd name="connsiteY909" fmla="*/ 176014 h 1512007"/>
                <a:gd name="connsiteX910" fmla="*/ 877900 w 1381655"/>
                <a:gd name="connsiteY910" fmla="*/ 166400 h 1512007"/>
                <a:gd name="connsiteX911" fmla="*/ 921343 w 1381655"/>
                <a:gd name="connsiteY911" fmla="*/ 132035 h 1512007"/>
                <a:gd name="connsiteX912" fmla="*/ 918416 w 1381655"/>
                <a:gd name="connsiteY912" fmla="*/ 104740 h 1512007"/>
                <a:gd name="connsiteX913" fmla="*/ 913619 w 1381655"/>
                <a:gd name="connsiteY913" fmla="*/ 99854 h 1512007"/>
                <a:gd name="connsiteX914" fmla="*/ 909942 w 1381655"/>
                <a:gd name="connsiteY914" fmla="*/ 110594 h 1512007"/>
                <a:gd name="connsiteX915" fmla="*/ 885640 w 1381655"/>
                <a:gd name="connsiteY915" fmla="*/ 134877 h 1512007"/>
                <a:gd name="connsiteX916" fmla="*/ 863946 w 1381655"/>
                <a:gd name="connsiteY916" fmla="*/ 157877 h 1512007"/>
                <a:gd name="connsiteX917" fmla="*/ 868847 w 1381655"/>
                <a:gd name="connsiteY917" fmla="*/ 83115 h 1512007"/>
                <a:gd name="connsiteX918" fmla="*/ 810978 w 1381655"/>
                <a:gd name="connsiteY918" fmla="*/ 74121 h 1512007"/>
                <a:gd name="connsiteX919" fmla="*/ 792369 w 1381655"/>
                <a:gd name="connsiteY919" fmla="*/ 66729 h 1512007"/>
                <a:gd name="connsiteX920" fmla="*/ 800074 w 1381655"/>
                <a:gd name="connsiteY920" fmla="*/ 88409 h 1512007"/>
                <a:gd name="connsiteX921" fmla="*/ 820943 w 1381655"/>
                <a:gd name="connsiteY921" fmla="*/ 94962 h 1512007"/>
                <a:gd name="connsiteX922" fmla="*/ 852163 w 1381655"/>
                <a:gd name="connsiteY922" fmla="*/ 125189 h 1512007"/>
                <a:gd name="connsiteX923" fmla="*/ 841562 w 1381655"/>
                <a:gd name="connsiteY923" fmla="*/ 152787 h 1512007"/>
                <a:gd name="connsiteX924" fmla="*/ 847004 w 1381655"/>
                <a:gd name="connsiteY924" fmla="*/ 159415 h 1512007"/>
                <a:gd name="connsiteX925" fmla="*/ 763512 w 1381655"/>
                <a:gd name="connsiteY925" fmla="*/ 243875 h 1512007"/>
                <a:gd name="connsiteX926" fmla="*/ 767539 w 1381655"/>
                <a:gd name="connsiteY926" fmla="*/ 243329 h 1512007"/>
                <a:gd name="connsiteX927" fmla="*/ 805430 w 1381655"/>
                <a:gd name="connsiteY927" fmla="*/ 230127 h 1512007"/>
                <a:gd name="connsiteX928" fmla="*/ 785051 w 1381655"/>
                <a:gd name="connsiteY928" fmla="*/ 78363 h 1512007"/>
                <a:gd name="connsiteX929" fmla="*/ 733001 w 1381655"/>
                <a:gd name="connsiteY929" fmla="*/ 46524 h 1512007"/>
                <a:gd name="connsiteX930" fmla="*/ 763512 w 1381655"/>
                <a:gd name="connsiteY930" fmla="*/ 80203 h 1512007"/>
                <a:gd name="connsiteX931" fmla="*/ 753664 w 1381655"/>
                <a:gd name="connsiteY931" fmla="*/ 155441 h 1512007"/>
                <a:gd name="connsiteX932" fmla="*/ 716879 w 1381655"/>
                <a:gd name="connsiteY932" fmla="*/ 243245 h 1512007"/>
                <a:gd name="connsiteX933" fmla="*/ 721194 w 1381655"/>
                <a:gd name="connsiteY933" fmla="*/ 243329 h 1512007"/>
                <a:gd name="connsiteX934" fmla="*/ 723080 w 1381655"/>
                <a:gd name="connsiteY934" fmla="*/ 241632 h 1512007"/>
                <a:gd name="connsiteX935" fmla="*/ 749695 w 1381655"/>
                <a:gd name="connsiteY935" fmla="*/ 191814 h 1512007"/>
                <a:gd name="connsiteX936" fmla="*/ 779228 w 1381655"/>
                <a:gd name="connsiteY936" fmla="*/ 134332 h 1512007"/>
                <a:gd name="connsiteX937" fmla="*/ 785051 w 1381655"/>
                <a:gd name="connsiteY937" fmla="*/ 78363 h 1512007"/>
                <a:gd name="connsiteX938" fmla="*/ 700492 w 1381655"/>
                <a:gd name="connsiteY938" fmla="*/ 243329 h 1512007"/>
                <a:gd name="connsiteX939" fmla="*/ 706113 w 1381655"/>
                <a:gd name="connsiteY939" fmla="*/ 242624 h 1512007"/>
                <a:gd name="connsiteX940" fmla="*/ 706113 w 1381655"/>
                <a:gd name="connsiteY940" fmla="*/ 243245 h 1512007"/>
                <a:gd name="connsiteX941" fmla="*/ 743107 w 1381655"/>
                <a:gd name="connsiteY941" fmla="*/ 148937 h 1512007"/>
                <a:gd name="connsiteX942" fmla="*/ 755614 w 1381655"/>
                <a:gd name="connsiteY942" fmla="*/ 102914 h 1512007"/>
                <a:gd name="connsiteX943" fmla="*/ 724627 w 1381655"/>
                <a:gd name="connsiteY943" fmla="*/ 53141 h 1512007"/>
                <a:gd name="connsiteX944" fmla="*/ 734778 w 1381655"/>
                <a:gd name="connsiteY944" fmla="*/ 101922 h 1512007"/>
                <a:gd name="connsiteX945" fmla="*/ 700492 w 1381655"/>
                <a:gd name="connsiteY945" fmla="*/ 243329 h 1512007"/>
                <a:gd name="connsiteX946" fmla="*/ 691726 w 1381655"/>
                <a:gd name="connsiteY946" fmla="*/ 34751 h 1512007"/>
                <a:gd name="connsiteX947" fmla="*/ 690997 w 1381655"/>
                <a:gd name="connsiteY947" fmla="*/ 74047 h 1512007"/>
                <a:gd name="connsiteX948" fmla="*/ 689792 w 1381655"/>
                <a:gd name="connsiteY948" fmla="*/ 141014 h 1512007"/>
                <a:gd name="connsiteX949" fmla="*/ 707958 w 1381655"/>
                <a:gd name="connsiteY949" fmla="*/ 85477 h 1512007"/>
                <a:gd name="connsiteX950" fmla="*/ 691726 w 1381655"/>
                <a:gd name="connsiteY950" fmla="*/ 34751 h 1512007"/>
                <a:gd name="connsiteX951" fmla="*/ 690709 w 1381655"/>
                <a:gd name="connsiteY951" fmla="*/ 11142 h 1512007"/>
                <a:gd name="connsiteX952" fmla="*/ 686458 w 1381655"/>
                <a:gd name="connsiteY952" fmla="*/ 15409 h 1512007"/>
                <a:gd name="connsiteX953" fmla="*/ 676323 w 1381655"/>
                <a:gd name="connsiteY953" fmla="*/ 27995 h 1512007"/>
                <a:gd name="connsiteX954" fmla="*/ 668624 w 1381655"/>
                <a:gd name="connsiteY954" fmla="*/ 41826 h 1512007"/>
                <a:gd name="connsiteX955" fmla="*/ 675727 w 1381655"/>
                <a:gd name="connsiteY955" fmla="*/ 44594 h 1512007"/>
                <a:gd name="connsiteX956" fmla="*/ 684195 w 1381655"/>
                <a:gd name="connsiteY956" fmla="*/ 28798 h 1512007"/>
                <a:gd name="connsiteX957" fmla="*/ 690883 w 1381655"/>
                <a:gd name="connsiteY957" fmla="*/ 20543 h 1512007"/>
                <a:gd name="connsiteX958" fmla="*/ 662795 w 1381655"/>
                <a:gd name="connsiteY958" fmla="*/ 53638 h 1512007"/>
                <a:gd name="connsiteX959" fmla="*/ 659471 w 1381655"/>
                <a:gd name="connsiteY959" fmla="*/ 110926 h 1512007"/>
                <a:gd name="connsiteX960" fmla="*/ 676000 w 1381655"/>
                <a:gd name="connsiteY960" fmla="*/ 202416 h 1512007"/>
                <a:gd name="connsiteX961" fmla="*/ 683393 w 1381655"/>
                <a:gd name="connsiteY961" fmla="*/ 242624 h 1512007"/>
                <a:gd name="connsiteX962" fmla="*/ 687708 w 1381655"/>
                <a:gd name="connsiteY962" fmla="*/ 243329 h 1512007"/>
                <a:gd name="connsiteX963" fmla="*/ 688328 w 1381655"/>
                <a:gd name="connsiteY963" fmla="*/ 154181 h 1512007"/>
                <a:gd name="connsiteX964" fmla="*/ 677538 w 1381655"/>
                <a:gd name="connsiteY964" fmla="*/ 131475 h 1512007"/>
                <a:gd name="connsiteX965" fmla="*/ 669278 w 1381655"/>
                <a:gd name="connsiteY965" fmla="*/ 88295 h 1512007"/>
                <a:gd name="connsiteX966" fmla="*/ 672339 w 1381655"/>
                <a:gd name="connsiteY966" fmla="*/ 55796 h 1512007"/>
                <a:gd name="connsiteX967" fmla="*/ 662795 w 1381655"/>
                <a:gd name="connsiteY967" fmla="*/ 53638 h 1512007"/>
                <a:gd name="connsiteX968" fmla="*/ 655130 w 1381655"/>
                <a:gd name="connsiteY968" fmla="*/ 154756 h 1512007"/>
                <a:gd name="connsiteX969" fmla="*/ 647550 w 1381655"/>
                <a:gd name="connsiteY969" fmla="*/ 102557 h 1512007"/>
                <a:gd name="connsiteX970" fmla="*/ 650253 w 1381655"/>
                <a:gd name="connsiteY970" fmla="*/ 62136 h 1512007"/>
                <a:gd name="connsiteX971" fmla="*/ 626673 w 1381655"/>
                <a:gd name="connsiteY971" fmla="*/ 101019 h 1512007"/>
                <a:gd name="connsiteX972" fmla="*/ 639175 w 1381655"/>
                <a:gd name="connsiteY972" fmla="*/ 151264 h 1512007"/>
                <a:gd name="connsiteX973" fmla="*/ 672652 w 1381655"/>
                <a:gd name="connsiteY973" fmla="*/ 241989 h 1512007"/>
                <a:gd name="connsiteX974" fmla="*/ 676000 w 1381655"/>
                <a:gd name="connsiteY974" fmla="*/ 242624 h 1512007"/>
                <a:gd name="connsiteX975" fmla="*/ 655130 w 1381655"/>
                <a:gd name="connsiteY975" fmla="*/ 154756 h 1512007"/>
                <a:gd name="connsiteX976" fmla="*/ 604339 w 1381655"/>
                <a:gd name="connsiteY976" fmla="*/ 46603 h 1512007"/>
                <a:gd name="connsiteX977" fmla="*/ 579610 w 1381655"/>
                <a:gd name="connsiteY977" fmla="*/ 64011 h 1512007"/>
                <a:gd name="connsiteX978" fmla="*/ 592542 w 1381655"/>
                <a:gd name="connsiteY978" fmla="*/ 65588 h 1512007"/>
                <a:gd name="connsiteX979" fmla="*/ 606879 w 1381655"/>
                <a:gd name="connsiteY979" fmla="*/ 61094 h 1512007"/>
                <a:gd name="connsiteX980" fmla="*/ 606066 w 1381655"/>
                <a:gd name="connsiteY980" fmla="*/ 70768 h 1512007"/>
                <a:gd name="connsiteX981" fmla="*/ 597057 w 1381655"/>
                <a:gd name="connsiteY981" fmla="*/ 90884 h 1512007"/>
                <a:gd name="connsiteX982" fmla="*/ 571315 w 1381655"/>
                <a:gd name="connsiteY982" fmla="*/ 104259 h 1512007"/>
                <a:gd name="connsiteX983" fmla="*/ 568596 w 1381655"/>
                <a:gd name="connsiteY983" fmla="*/ 113352 h 1512007"/>
                <a:gd name="connsiteX984" fmla="*/ 572258 w 1381655"/>
                <a:gd name="connsiteY984" fmla="*/ 125695 h 1512007"/>
                <a:gd name="connsiteX985" fmla="*/ 590400 w 1381655"/>
                <a:gd name="connsiteY985" fmla="*/ 138296 h 1512007"/>
                <a:gd name="connsiteX986" fmla="*/ 601174 w 1381655"/>
                <a:gd name="connsiteY986" fmla="*/ 152657 h 1512007"/>
                <a:gd name="connsiteX987" fmla="*/ 594353 w 1381655"/>
                <a:gd name="connsiteY987" fmla="*/ 152657 h 1512007"/>
                <a:gd name="connsiteX988" fmla="*/ 629631 w 1381655"/>
                <a:gd name="connsiteY988" fmla="*/ 193809 h 1512007"/>
                <a:gd name="connsiteX989" fmla="*/ 659471 w 1381655"/>
                <a:gd name="connsiteY989" fmla="*/ 243245 h 1512007"/>
                <a:gd name="connsiteX990" fmla="*/ 663226 w 1381655"/>
                <a:gd name="connsiteY990" fmla="*/ 243329 h 1512007"/>
                <a:gd name="connsiteX991" fmla="*/ 653393 w 1381655"/>
                <a:gd name="connsiteY991" fmla="*/ 214699 h 1512007"/>
                <a:gd name="connsiteX992" fmla="*/ 627095 w 1381655"/>
                <a:gd name="connsiteY992" fmla="*/ 166400 h 1512007"/>
                <a:gd name="connsiteX993" fmla="*/ 606259 w 1381655"/>
                <a:gd name="connsiteY993" fmla="*/ 104160 h 1512007"/>
                <a:gd name="connsiteX994" fmla="*/ 656455 w 1381655"/>
                <a:gd name="connsiteY994" fmla="*/ 46945 h 1512007"/>
                <a:gd name="connsiteX995" fmla="*/ 604339 w 1381655"/>
                <a:gd name="connsiteY995" fmla="*/ 46603 h 1512007"/>
                <a:gd name="connsiteX996" fmla="*/ 580825 w 1381655"/>
                <a:gd name="connsiteY996" fmla="*/ 155709 h 1512007"/>
                <a:gd name="connsiteX997" fmla="*/ 568844 w 1381655"/>
                <a:gd name="connsiteY997" fmla="*/ 168443 h 1512007"/>
                <a:gd name="connsiteX998" fmla="*/ 646631 w 1381655"/>
                <a:gd name="connsiteY998" fmla="*/ 242525 h 1512007"/>
                <a:gd name="connsiteX999" fmla="*/ 648840 w 1381655"/>
                <a:gd name="connsiteY999" fmla="*/ 242798 h 1512007"/>
                <a:gd name="connsiteX1000" fmla="*/ 643432 w 1381655"/>
                <a:gd name="connsiteY1000" fmla="*/ 231462 h 1512007"/>
                <a:gd name="connsiteX1001" fmla="*/ 608804 w 1381655"/>
                <a:gd name="connsiteY1001" fmla="*/ 188917 h 1512007"/>
                <a:gd name="connsiteX1002" fmla="*/ 580825 w 1381655"/>
                <a:gd name="connsiteY1002" fmla="*/ 155709 h 1512007"/>
                <a:gd name="connsiteX1003" fmla="*/ 554780 w 1381655"/>
                <a:gd name="connsiteY1003" fmla="*/ 137011 h 1512007"/>
                <a:gd name="connsiteX1004" fmla="*/ 542487 w 1381655"/>
                <a:gd name="connsiteY1004" fmla="*/ 142538 h 1512007"/>
                <a:gd name="connsiteX1005" fmla="*/ 554780 w 1381655"/>
                <a:gd name="connsiteY1005" fmla="*/ 155123 h 1512007"/>
                <a:gd name="connsiteX1006" fmla="*/ 564156 w 1381655"/>
                <a:gd name="connsiteY1006" fmla="*/ 149800 h 1512007"/>
                <a:gd name="connsiteX1007" fmla="*/ 583940 w 1381655"/>
                <a:gd name="connsiteY1007" fmla="*/ 147399 h 1512007"/>
                <a:gd name="connsiteX1008" fmla="*/ 554780 w 1381655"/>
                <a:gd name="connsiteY1008" fmla="*/ 137011 h 1512007"/>
                <a:gd name="connsiteX1009" fmla="*/ 557211 w 1381655"/>
                <a:gd name="connsiteY1009" fmla="*/ 106303 h 1512007"/>
                <a:gd name="connsiteX1010" fmla="*/ 543444 w 1381655"/>
                <a:gd name="connsiteY1010" fmla="*/ 111001 h 1512007"/>
                <a:gd name="connsiteX1011" fmla="*/ 537937 w 1381655"/>
                <a:gd name="connsiteY1011" fmla="*/ 133281 h 1512007"/>
                <a:gd name="connsiteX1012" fmla="*/ 550067 w 1381655"/>
                <a:gd name="connsiteY1012" fmla="*/ 128821 h 1512007"/>
                <a:gd name="connsiteX1013" fmla="*/ 559691 w 1381655"/>
                <a:gd name="connsiteY1013" fmla="*/ 128438 h 1512007"/>
                <a:gd name="connsiteX1014" fmla="*/ 556625 w 1381655"/>
                <a:gd name="connsiteY1014" fmla="*/ 118303 h 1512007"/>
                <a:gd name="connsiteX1015" fmla="*/ 557211 w 1381655"/>
                <a:gd name="connsiteY1015" fmla="*/ 106303 h 1512007"/>
                <a:gd name="connsiteX1016" fmla="*/ 693389 w 1381655"/>
                <a:gd name="connsiteY1016" fmla="*/ 268966 h 1512007"/>
                <a:gd name="connsiteX1017" fmla="*/ 692346 w 1381655"/>
                <a:gd name="connsiteY1017" fmla="*/ 266992 h 1512007"/>
                <a:gd name="connsiteX1018" fmla="*/ 638952 w 1381655"/>
                <a:gd name="connsiteY1018" fmla="*/ 251331 h 1512007"/>
                <a:gd name="connsiteX1019" fmla="*/ 544154 w 1381655"/>
                <a:gd name="connsiteY1019" fmla="*/ 160789 h 1512007"/>
                <a:gd name="connsiteX1020" fmla="*/ 560287 w 1381655"/>
                <a:gd name="connsiteY1020" fmla="*/ 187672 h 1512007"/>
                <a:gd name="connsiteX1021" fmla="*/ 668311 w 1381655"/>
                <a:gd name="connsiteY1021" fmla="*/ 292119 h 1512007"/>
                <a:gd name="connsiteX1022" fmla="*/ 814460 w 1381655"/>
                <a:gd name="connsiteY1022" fmla="*/ 113149 h 1512007"/>
                <a:gd name="connsiteX1023" fmla="*/ 819337 w 1381655"/>
                <a:gd name="connsiteY1023" fmla="*/ 129734 h 1512007"/>
                <a:gd name="connsiteX1024" fmla="*/ 832086 w 1381655"/>
                <a:gd name="connsiteY1024" fmla="*/ 129252 h 1512007"/>
                <a:gd name="connsiteX1025" fmla="*/ 839993 w 1381655"/>
                <a:gd name="connsiteY1025" fmla="*/ 131817 h 1512007"/>
                <a:gd name="connsiteX1026" fmla="*/ 837761 w 1381655"/>
                <a:gd name="connsiteY1026" fmla="*/ 114925 h 1512007"/>
                <a:gd name="connsiteX1027" fmla="*/ 815476 w 1381655"/>
                <a:gd name="connsiteY1027" fmla="*/ 105390 h 1512007"/>
                <a:gd name="connsiteX1028" fmla="*/ 805217 w 1381655"/>
                <a:gd name="connsiteY1028" fmla="*/ 106000 h 1512007"/>
                <a:gd name="connsiteX1029" fmla="*/ 814460 w 1381655"/>
                <a:gd name="connsiteY1029" fmla="*/ 113149 h 1512007"/>
                <a:gd name="connsiteX1030" fmla="*/ 796303 w 1381655"/>
                <a:gd name="connsiteY1030" fmla="*/ 152444 h 1512007"/>
                <a:gd name="connsiteX1031" fmla="*/ 773195 w 1381655"/>
                <a:gd name="connsiteY1031" fmla="*/ 180890 h 1512007"/>
                <a:gd name="connsiteX1032" fmla="*/ 750281 w 1381655"/>
                <a:gd name="connsiteY1032" fmla="*/ 213747 h 1512007"/>
                <a:gd name="connsiteX1033" fmla="*/ 807738 w 1381655"/>
                <a:gd name="connsiteY1033" fmla="*/ 157232 h 1512007"/>
                <a:gd name="connsiteX1034" fmla="*/ 796303 w 1381655"/>
                <a:gd name="connsiteY1034" fmla="*/ 152444 h 1512007"/>
                <a:gd name="connsiteX1035" fmla="*/ 814187 w 1381655"/>
                <a:gd name="connsiteY1035" fmla="*/ 150842 h 1512007"/>
                <a:gd name="connsiteX1036" fmla="*/ 823727 w 1381655"/>
                <a:gd name="connsiteY1036" fmla="*/ 141609 h 1512007"/>
                <a:gd name="connsiteX1037" fmla="*/ 823142 w 1381655"/>
                <a:gd name="connsiteY1037" fmla="*/ 141218 h 1512007"/>
                <a:gd name="connsiteX1038" fmla="*/ 823033 w 1381655"/>
                <a:gd name="connsiteY1038" fmla="*/ 141218 h 1512007"/>
                <a:gd name="connsiteX1039" fmla="*/ 802192 w 1381655"/>
                <a:gd name="connsiteY1039" fmla="*/ 144711 h 1512007"/>
                <a:gd name="connsiteX1040" fmla="*/ 814187 w 1381655"/>
                <a:gd name="connsiteY1040" fmla="*/ 150842 h 1512007"/>
                <a:gd name="connsiteX1041" fmla="*/ 829159 w 1381655"/>
                <a:gd name="connsiteY1041" fmla="*/ 404598 h 1512007"/>
                <a:gd name="connsiteX1042" fmla="*/ 831714 w 1381655"/>
                <a:gd name="connsiteY1042" fmla="*/ 395803 h 1512007"/>
                <a:gd name="connsiteX1043" fmla="*/ 787140 w 1381655"/>
                <a:gd name="connsiteY1043" fmla="*/ 379263 h 1512007"/>
                <a:gd name="connsiteX1044" fmla="*/ 810804 w 1381655"/>
                <a:gd name="connsiteY1044" fmla="*/ 377066 h 1512007"/>
                <a:gd name="connsiteX1045" fmla="*/ 816940 w 1381655"/>
                <a:gd name="connsiteY1045" fmla="*/ 368220 h 1512007"/>
                <a:gd name="connsiteX1046" fmla="*/ 769107 w 1381655"/>
                <a:gd name="connsiteY1046" fmla="*/ 355594 h 1512007"/>
                <a:gd name="connsiteX1047" fmla="*/ 791283 w 1381655"/>
                <a:gd name="connsiteY1047" fmla="*/ 350599 h 1512007"/>
                <a:gd name="connsiteX1048" fmla="*/ 790216 w 1381655"/>
                <a:gd name="connsiteY1048" fmla="*/ 339932 h 1512007"/>
                <a:gd name="connsiteX1049" fmla="*/ 750950 w 1381655"/>
                <a:gd name="connsiteY1049" fmla="*/ 326474 h 1512007"/>
                <a:gd name="connsiteX1050" fmla="*/ 758326 w 1381655"/>
                <a:gd name="connsiteY1050" fmla="*/ 312960 h 1512007"/>
                <a:gd name="connsiteX1051" fmla="*/ 719944 w 1381655"/>
                <a:gd name="connsiteY1051" fmla="*/ 300939 h 1512007"/>
                <a:gd name="connsiteX1052" fmla="*/ 732788 w 1381655"/>
                <a:gd name="connsiteY1052" fmla="*/ 290100 h 1512007"/>
                <a:gd name="connsiteX1053" fmla="*/ 720499 w 1381655"/>
                <a:gd name="connsiteY1053" fmla="*/ 285223 h 1512007"/>
                <a:gd name="connsiteX1054" fmla="*/ 691578 w 1381655"/>
                <a:gd name="connsiteY1054" fmla="*/ 314904 h 1512007"/>
                <a:gd name="connsiteX1055" fmla="*/ 823231 w 1381655"/>
                <a:gd name="connsiteY1055" fmla="*/ 422989 h 1512007"/>
                <a:gd name="connsiteX1056" fmla="*/ 846642 w 1381655"/>
                <a:gd name="connsiteY1056" fmla="*/ 423782 h 1512007"/>
                <a:gd name="connsiteX1057" fmla="*/ 808011 w 1381655"/>
                <a:gd name="connsiteY1057" fmla="*/ 404732 h 1512007"/>
                <a:gd name="connsiteX1058" fmla="*/ 829159 w 1381655"/>
                <a:gd name="connsiteY1058" fmla="*/ 404598 h 1512007"/>
                <a:gd name="connsiteX1059" fmla="*/ 645351 w 1381655"/>
                <a:gd name="connsiteY1059" fmla="*/ 350375 h 1512007"/>
                <a:gd name="connsiteX1060" fmla="*/ 833823 w 1381655"/>
                <a:gd name="connsiteY1060" fmla="*/ 157460 h 1512007"/>
                <a:gd name="connsiteX1061" fmla="*/ 829922 w 1381655"/>
                <a:gd name="connsiteY1061" fmla="*/ 153497 h 1512007"/>
                <a:gd name="connsiteX1062" fmla="*/ 635534 w 1381655"/>
                <a:gd name="connsiteY1062" fmla="*/ 339659 h 1512007"/>
                <a:gd name="connsiteX1063" fmla="*/ 636471 w 1381655"/>
                <a:gd name="connsiteY1063" fmla="*/ 358040 h 1512007"/>
                <a:gd name="connsiteX1064" fmla="*/ 638883 w 1381655"/>
                <a:gd name="connsiteY1064" fmla="*/ 355932 h 1512007"/>
                <a:gd name="connsiteX1065" fmla="*/ 627929 w 1381655"/>
                <a:gd name="connsiteY1065" fmla="*/ 342076 h 1512007"/>
                <a:gd name="connsiteX1066" fmla="*/ 624342 w 1381655"/>
                <a:gd name="connsiteY1066" fmla="*/ 344309 h 1512007"/>
                <a:gd name="connsiteX1067" fmla="*/ 599255 w 1381655"/>
                <a:gd name="connsiteY1067" fmla="*/ 395520 h 1512007"/>
                <a:gd name="connsiteX1068" fmla="*/ 629104 w 1381655"/>
                <a:gd name="connsiteY1068" fmla="*/ 364181 h 1512007"/>
                <a:gd name="connsiteX1069" fmla="*/ 618900 w 1381655"/>
                <a:gd name="connsiteY1069" fmla="*/ 352840 h 1512007"/>
                <a:gd name="connsiteX1070" fmla="*/ 585771 w 1381655"/>
                <a:gd name="connsiteY1070" fmla="*/ 380215 h 1512007"/>
                <a:gd name="connsiteX1071" fmla="*/ 590261 w 1381655"/>
                <a:gd name="connsiteY1071" fmla="*/ 408988 h 1512007"/>
                <a:gd name="connsiteX1072" fmla="*/ 595078 w 1381655"/>
                <a:gd name="connsiteY1072" fmla="*/ 407551 h 1512007"/>
                <a:gd name="connsiteX1073" fmla="*/ 573622 w 1381655"/>
                <a:gd name="connsiteY1073" fmla="*/ 382979 h 1512007"/>
                <a:gd name="connsiteX1074" fmla="*/ 571737 w 1381655"/>
                <a:gd name="connsiteY1074" fmla="*/ 386391 h 1512007"/>
                <a:gd name="connsiteX1075" fmla="*/ 569539 w 1381655"/>
                <a:gd name="connsiteY1075" fmla="*/ 398313 h 1512007"/>
                <a:gd name="connsiteX1076" fmla="*/ 565471 w 1381655"/>
                <a:gd name="connsiteY1076" fmla="*/ 393719 h 1512007"/>
                <a:gd name="connsiteX1077" fmla="*/ 536410 w 1381655"/>
                <a:gd name="connsiteY1077" fmla="*/ 413503 h 1512007"/>
                <a:gd name="connsiteX1078" fmla="*/ 540204 w 1381655"/>
                <a:gd name="connsiteY1078" fmla="*/ 417805 h 1512007"/>
                <a:gd name="connsiteX1079" fmla="*/ 541807 w 1381655"/>
                <a:gd name="connsiteY1079" fmla="*/ 420473 h 1512007"/>
                <a:gd name="connsiteX1080" fmla="*/ 549289 w 1381655"/>
                <a:gd name="connsiteY1080" fmla="*/ 428668 h 1512007"/>
                <a:gd name="connsiteX1081" fmla="*/ 561255 w 1381655"/>
                <a:gd name="connsiteY1081" fmla="*/ 441096 h 1512007"/>
                <a:gd name="connsiteX1082" fmla="*/ 582324 w 1381655"/>
                <a:gd name="connsiteY1082" fmla="*/ 411618 h 1512007"/>
                <a:gd name="connsiteX1083" fmla="*/ 577229 w 1381655"/>
                <a:gd name="connsiteY1083" fmla="*/ 405972 h 1512007"/>
                <a:gd name="connsiteX1084" fmla="*/ 566686 w 1381655"/>
                <a:gd name="connsiteY1084" fmla="*/ 68421 h 1512007"/>
                <a:gd name="connsiteX1085" fmla="*/ 525312 w 1381655"/>
                <a:gd name="connsiteY1085" fmla="*/ 59948 h 1512007"/>
                <a:gd name="connsiteX1086" fmla="*/ 498086 w 1381655"/>
                <a:gd name="connsiteY1086" fmla="*/ 82773 h 1512007"/>
                <a:gd name="connsiteX1087" fmla="*/ 495754 w 1381655"/>
                <a:gd name="connsiteY1087" fmla="*/ 126549 h 1512007"/>
                <a:gd name="connsiteX1088" fmla="*/ 504154 w 1381655"/>
                <a:gd name="connsiteY1088" fmla="*/ 160327 h 1512007"/>
                <a:gd name="connsiteX1089" fmla="*/ 502557 w 1381655"/>
                <a:gd name="connsiteY1089" fmla="*/ 167506 h 1512007"/>
                <a:gd name="connsiteX1090" fmla="*/ 483848 w 1381655"/>
                <a:gd name="connsiteY1090" fmla="*/ 150004 h 1512007"/>
                <a:gd name="connsiteX1091" fmla="*/ 463325 w 1381655"/>
                <a:gd name="connsiteY1091" fmla="*/ 107474 h 1512007"/>
                <a:gd name="connsiteX1092" fmla="*/ 464228 w 1381655"/>
                <a:gd name="connsiteY1092" fmla="*/ 85477 h 1512007"/>
                <a:gd name="connsiteX1093" fmla="*/ 460240 w 1381655"/>
                <a:gd name="connsiteY1093" fmla="*/ 98355 h 1512007"/>
                <a:gd name="connsiteX1094" fmla="*/ 452793 w 1381655"/>
                <a:gd name="connsiteY1094" fmla="*/ 120744 h 1512007"/>
                <a:gd name="connsiteX1095" fmla="*/ 464501 w 1381655"/>
                <a:gd name="connsiteY1095" fmla="*/ 155441 h 1512007"/>
                <a:gd name="connsiteX1096" fmla="*/ 483244 w 1381655"/>
                <a:gd name="connsiteY1096" fmla="*/ 175087 h 1512007"/>
                <a:gd name="connsiteX1097" fmla="*/ 468559 w 1381655"/>
                <a:gd name="connsiteY1097" fmla="*/ 180305 h 1512007"/>
                <a:gd name="connsiteX1098" fmla="*/ 457174 w 1381655"/>
                <a:gd name="connsiteY1098" fmla="*/ 198720 h 1512007"/>
                <a:gd name="connsiteX1099" fmla="*/ 464392 w 1381655"/>
                <a:gd name="connsiteY1099" fmla="*/ 213007 h 1512007"/>
                <a:gd name="connsiteX1100" fmla="*/ 468212 w 1381655"/>
                <a:gd name="connsiteY1100" fmla="*/ 196602 h 1512007"/>
                <a:gd name="connsiteX1101" fmla="*/ 495522 w 1381655"/>
                <a:gd name="connsiteY1101" fmla="*/ 186426 h 1512007"/>
                <a:gd name="connsiteX1102" fmla="*/ 536623 w 1381655"/>
                <a:gd name="connsiteY1102" fmla="*/ 210433 h 1512007"/>
                <a:gd name="connsiteX1103" fmla="*/ 565263 w 1381655"/>
                <a:gd name="connsiteY1103" fmla="*/ 234662 h 1512007"/>
                <a:gd name="connsiteX1104" fmla="*/ 591630 w 1381655"/>
                <a:gd name="connsiteY1104" fmla="*/ 244460 h 1512007"/>
                <a:gd name="connsiteX1105" fmla="*/ 602371 w 1381655"/>
                <a:gd name="connsiteY1105" fmla="*/ 243875 h 1512007"/>
                <a:gd name="connsiteX1106" fmla="*/ 527777 w 1381655"/>
                <a:gd name="connsiteY1106" fmla="*/ 167709 h 1512007"/>
                <a:gd name="connsiteX1107" fmla="*/ 517911 w 1381655"/>
                <a:gd name="connsiteY1107" fmla="*/ 106253 h 1512007"/>
                <a:gd name="connsiteX1108" fmla="*/ 543231 w 1381655"/>
                <a:gd name="connsiteY1108" fmla="*/ 84906 h 1512007"/>
                <a:gd name="connsiteX1109" fmla="*/ 570308 w 1381655"/>
                <a:gd name="connsiteY1109" fmla="*/ 87431 h 1512007"/>
                <a:gd name="connsiteX1110" fmla="*/ 589963 w 1381655"/>
                <a:gd name="connsiteY1110" fmla="*/ 82684 h 1512007"/>
                <a:gd name="connsiteX1111" fmla="*/ 595732 w 1381655"/>
                <a:gd name="connsiteY1111" fmla="*/ 74007 h 1512007"/>
                <a:gd name="connsiteX1112" fmla="*/ 566686 w 1381655"/>
                <a:gd name="connsiteY1112" fmla="*/ 68421 h 1512007"/>
                <a:gd name="connsiteX1113" fmla="*/ 537452 w 1381655"/>
                <a:gd name="connsiteY1113" fmla="*/ 341520 h 1512007"/>
                <a:gd name="connsiteX1114" fmla="*/ 536698 w 1381655"/>
                <a:gd name="connsiteY1114" fmla="*/ 349805 h 1512007"/>
                <a:gd name="connsiteX1115" fmla="*/ 542328 w 1381655"/>
                <a:gd name="connsiteY1115" fmla="*/ 345251 h 1512007"/>
                <a:gd name="connsiteX1116" fmla="*/ 537452 w 1381655"/>
                <a:gd name="connsiteY1116" fmla="*/ 341520 h 1512007"/>
                <a:gd name="connsiteX1117" fmla="*/ 525437 w 1381655"/>
                <a:gd name="connsiteY1117" fmla="*/ 321240 h 1512007"/>
                <a:gd name="connsiteX1118" fmla="*/ 514959 w 1381655"/>
                <a:gd name="connsiteY1118" fmla="*/ 331435 h 1512007"/>
                <a:gd name="connsiteX1119" fmla="*/ 523586 w 1381655"/>
                <a:gd name="connsiteY1119" fmla="*/ 337006 h 1512007"/>
                <a:gd name="connsiteX1120" fmla="*/ 537080 w 1381655"/>
                <a:gd name="connsiteY1120" fmla="*/ 331435 h 1512007"/>
                <a:gd name="connsiteX1121" fmla="*/ 525437 w 1381655"/>
                <a:gd name="connsiteY1121" fmla="*/ 321240 h 1512007"/>
                <a:gd name="connsiteX1122" fmla="*/ 518640 w 1381655"/>
                <a:gd name="connsiteY1122" fmla="*/ 371916 h 1512007"/>
                <a:gd name="connsiteX1123" fmla="*/ 525437 w 1381655"/>
                <a:gd name="connsiteY1123" fmla="*/ 370403 h 1512007"/>
                <a:gd name="connsiteX1124" fmla="*/ 517186 w 1381655"/>
                <a:gd name="connsiteY1124" fmla="*/ 364837 h 1512007"/>
                <a:gd name="connsiteX1125" fmla="*/ 518640 w 1381655"/>
                <a:gd name="connsiteY1125" fmla="*/ 371916 h 1512007"/>
                <a:gd name="connsiteX1126" fmla="*/ 508197 w 1381655"/>
                <a:gd name="connsiteY1126" fmla="*/ 346060 h 1512007"/>
                <a:gd name="connsiteX1127" fmla="*/ 483119 w 1381655"/>
                <a:gd name="connsiteY1127" fmla="*/ 354279 h 1512007"/>
                <a:gd name="connsiteX1128" fmla="*/ 461341 w 1381655"/>
                <a:gd name="connsiteY1128" fmla="*/ 361041 h 1512007"/>
                <a:gd name="connsiteX1129" fmla="*/ 462820 w 1381655"/>
                <a:gd name="connsiteY1129" fmla="*/ 372337 h 1512007"/>
                <a:gd name="connsiteX1130" fmla="*/ 465732 w 1381655"/>
                <a:gd name="connsiteY1130" fmla="*/ 367401 h 1512007"/>
                <a:gd name="connsiteX1131" fmla="*/ 471412 w 1381655"/>
                <a:gd name="connsiteY1131" fmla="*/ 368567 h 1512007"/>
                <a:gd name="connsiteX1132" fmla="*/ 472860 w 1381655"/>
                <a:gd name="connsiteY1132" fmla="*/ 362207 h 1512007"/>
                <a:gd name="connsiteX1133" fmla="*/ 477787 w 1381655"/>
                <a:gd name="connsiteY1133" fmla="*/ 364424 h 1512007"/>
                <a:gd name="connsiteX1134" fmla="*/ 493214 w 1381655"/>
                <a:gd name="connsiteY1134" fmla="*/ 360272 h 1512007"/>
                <a:gd name="connsiteX1135" fmla="*/ 510777 w 1381655"/>
                <a:gd name="connsiteY1135" fmla="*/ 361413 h 1512007"/>
                <a:gd name="connsiteX1136" fmla="*/ 508197 w 1381655"/>
                <a:gd name="connsiteY1136" fmla="*/ 346060 h 1512007"/>
                <a:gd name="connsiteX1137" fmla="*/ 495457 w 1381655"/>
                <a:gd name="connsiteY1137" fmla="*/ 331087 h 1512007"/>
                <a:gd name="connsiteX1138" fmla="*/ 486419 w 1381655"/>
                <a:gd name="connsiteY1138" fmla="*/ 335890 h 1512007"/>
                <a:gd name="connsiteX1139" fmla="*/ 495834 w 1381655"/>
                <a:gd name="connsiteY1139" fmla="*/ 338891 h 1512007"/>
                <a:gd name="connsiteX1140" fmla="*/ 503261 w 1381655"/>
                <a:gd name="connsiteY1140" fmla="*/ 330209 h 1512007"/>
                <a:gd name="connsiteX1141" fmla="*/ 495457 w 1381655"/>
                <a:gd name="connsiteY1141" fmla="*/ 331087 h 1512007"/>
                <a:gd name="connsiteX1142" fmla="*/ 499218 w 1381655"/>
                <a:gd name="connsiteY1142" fmla="*/ 397097 h 1512007"/>
                <a:gd name="connsiteX1143" fmla="*/ 501475 w 1381655"/>
                <a:gd name="connsiteY1143" fmla="*/ 402351 h 1512007"/>
                <a:gd name="connsiteX1144" fmla="*/ 504436 w 1381655"/>
                <a:gd name="connsiteY1144" fmla="*/ 401944 h 1512007"/>
                <a:gd name="connsiteX1145" fmla="*/ 504849 w 1381655"/>
                <a:gd name="connsiteY1145" fmla="*/ 393313 h 1512007"/>
                <a:gd name="connsiteX1146" fmla="*/ 499218 w 1381655"/>
                <a:gd name="connsiteY1146" fmla="*/ 397097 h 1512007"/>
                <a:gd name="connsiteX1147" fmla="*/ 446284 w 1381655"/>
                <a:gd name="connsiteY1147" fmla="*/ 386947 h 1512007"/>
                <a:gd name="connsiteX1148" fmla="*/ 448904 w 1381655"/>
                <a:gd name="connsiteY1148" fmla="*/ 403830 h 1512007"/>
                <a:gd name="connsiteX1149" fmla="*/ 459778 w 1381655"/>
                <a:gd name="connsiteY1149" fmla="*/ 418102 h 1512007"/>
                <a:gd name="connsiteX1150" fmla="*/ 458662 w 1381655"/>
                <a:gd name="connsiteY1150" fmla="*/ 408353 h 1512007"/>
                <a:gd name="connsiteX1151" fmla="*/ 451543 w 1381655"/>
                <a:gd name="connsiteY1151" fmla="*/ 397097 h 1512007"/>
                <a:gd name="connsiteX1152" fmla="*/ 459010 w 1381655"/>
                <a:gd name="connsiteY1152" fmla="*/ 398581 h 1512007"/>
                <a:gd name="connsiteX1153" fmla="*/ 460880 w 1381655"/>
                <a:gd name="connsiteY1153" fmla="*/ 389566 h 1512007"/>
                <a:gd name="connsiteX1154" fmla="*/ 468767 w 1381655"/>
                <a:gd name="connsiteY1154" fmla="*/ 393313 h 1512007"/>
                <a:gd name="connsiteX1155" fmla="*/ 480813 w 1381655"/>
                <a:gd name="connsiteY1155" fmla="*/ 383574 h 1512007"/>
                <a:gd name="connsiteX1156" fmla="*/ 492784 w 1381655"/>
                <a:gd name="connsiteY1156" fmla="*/ 390310 h 1512007"/>
                <a:gd name="connsiteX1157" fmla="*/ 503683 w 1381655"/>
                <a:gd name="connsiteY1157" fmla="*/ 387656 h 1512007"/>
                <a:gd name="connsiteX1158" fmla="*/ 499897 w 1381655"/>
                <a:gd name="connsiteY1158" fmla="*/ 371146 h 1512007"/>
                <a:gd name="connsiteX1159" fmla="*/ 475941 w 1381655"/>
                <a:gd name="connsiteY1159" fmla="*/ 377983 h 1512007"/>
                <a:gd name="connsiteX1160" fmla="*/ 446284 w 1381655"/>
                <a:gd name="connsiteY1160" fmla="*/ 386947 h 1512007"/>
                <a:gd name="connsiteX1161" fmla="*/ 439190 w 1381655"/>
                <a:gd name="connsiteY1161" fmla="*/ 592180 h 1512007"/>
                <a:gd name="connsiteX1162" fmla="*/ 429607 w 1381655"/>
                <a:gd name="connsiteY1162" fmla="*/ 603779 h 1512007"/>
                <a:gd name="connsiteX1163" fmla="*/ 421183 w 1381655"/>
                <a:gd name="connsiteY1163" fmla="*/ 620746 h 1512007"/>
                <a:gd name="connsiteX1164" fmla="*/ 425425 w 1381655"/>
                <a:gd name="connsiteY1164" fmla="*/ 633025 h 1512007"/>
                <a:gd name="connsiteX1165" fmla="*/ 428600 w 1381655"/>
                <a:gd name="connsiteY1165" fmla="*/ 660434 h 1512007"/>
                <a:gd name="connsiteX1166" fmla="*/ 442117 w 1381655"/>
                <a:gd name="connsiteY1166" fmla="*/ 668122 h 1512007"/>
                <a:gd name="connsiteX1167" fmla="*/ 456579 w 1381655"/>
                <a:gd name="connsiteY1167" fmla="*/ 677980 h 1512007"/>
                <a:gd name="connsiteX1168" fmla="*/ 473148 w 1381655"/>
                <a:gd name="connsiteY1168" fmla="*/ 665056 h 1512007"/>
                <a:gd name="connsiteX1169" fmla="*/ 464308 w 1381655"/>
                <a:gd name="connsiteY1169" fmla="*/ 624302 h 1512007"/>
                <a:gd name="connsiteX1170" fmla="*/ 439190 w 1381655"/>
                <a:gd name="connsiteY1170" fmla="*/ 592180 h 1512007"/>
                <a:gd name="connsiteX1171" fmla="*/ 409623 w 1381655"/>
                <a:gd name="connsiteY1171" fmla="*/ 528696 h 1512007"/>
                <a:gd name="connsiteX1172" fmla="*/ 382472 w 1381655"/>
                <a:gd name="connsiteY1172" fmla="*/ 498940 h 1512007"/>
                <a:gd name="connsiteX1173" fmla="*/ 373027 w 1381655"/>
                <a:gd name="connsiteY1173" fmla="*/ 543181 h 1512007"/>
                <a:gd name="connsiteX1174" fmla="*/ 387656 w 1381655"/>
                <a:gd name="connsiteY1174" fmla="*/ 589889 h 1512007"/>
                <a:gd name="connsiteX1175" fmla="*/ 413657 w 1381655"/>
                <a:gd name="connsiteY1175" fmla="*/ 609519 h 1512007"/>
                <a:gd name="connsiteX1176" fmla="*/ 422159 w 1381655"/>
                <a:gd name="connsiteY1176" fmla="*/ 591065 h 1512007"/>
                <a:gd name="connsiteX1177" fmla="*/ 409623 w 1381655"/>
                <a:gd name="connsiteY1177" fmla="*/ 528696 h 1512007"/>
                <a:gd name="connsiteX1178" fmla="*/ 342031 w 1381655"/>
                <a:gd name="connsiteY1178" fmla="*/ 533161 h 1512007"/>
                <a:gd name="connsiteX1179" fmla="*/ 298980 w 1381655"/>
                <a:gd name="connsiteY1179" fmla="*/ 499079 h 1512007"/>
                <a:gd name="connsiteX1180" fmla="*/ 292908 w 1381655"/>
                <a:gd name="connsiteY1180" fmla="*/ 537015 h 1512007"/>
                <a:gd name="connsiteX1181" fmla="*/ 327198 w 1381655"/>
                <a:gd name="connsiteY1181" fmla="*/ 605377 h 1512007"/>
                <a:gd name="connsiteX1182" fmla="*/ 362123 w 1381655"/>
                <a:gd name="connsiteY1182" fmla="*/ 624575 h 1512007"/>
                <a:gd name="connsiteX1183" fmla="*/ 368314 w 1381655"/>
                <a:gd name="connsiteY1183" fmla="*/ 607862 h 1512007"/>
                <a:gd name="connsiteX1184" fmla="*/ 374575 w 1381655"/>
                <a:gd name="connsiteY1184" fmla="*/ 597465 h 1512007"/>
                <a:gd name="connsiteX1185" fmla="*/ 342031 w 1381655"/>
                <a:gd name="connsiteY1185" fmla="*/ 533161 h 1512007"/>
                <a:gd name="connsiteX1186" fmla="*/ 265890 w 1381655"/>
                <a:gd name="connsiteY1186" fmla="*/ 542150 h 1512007"/>
                <a:gd name="connsiteX1187" fmla="*/ 219595 w 1381655"/>
                <a:gd name="connsiteY1187" fmla="*/ 518600 h 1512007"/>
                <a:gd name="connsiteX1188" fmla="*/ 219545 w 1381655"/>
                <a:gd name="connsiteY1188" fmla="*/ 537015 h 1512007"/>
                <a:gd name="connsiteX1189" fmla="*/ 224224 w 1381655"/>
                <a:gd name="connsiteY1189" fmla="*/ 562217 h 1512007"/>
                <a:gd name="connsiteX1190" fmla="*/ 278730 w 1381655"/>
                <a:gd name="connsiteY1190" fmla="*/ 640887 h 1512007"/>
                <a:gd name="connsiteX1191" fmla="*/ 305782 w 1381655"/>
                <a:gd name="connsiteY1191" fmla="*/ 646454 h 1512007"/>
                <a:gd name="connsiteX1192" fmla="*/ 305931 w 1381655"/>
                <a:gd name="connsiteY1192" fmla="*/ 626490 h 1512007"/>
                <a:gd name="connsiteX1193" fmla="*/ 310321 w 1381655"/>
                <a:gd name="connsiteY1193" fmla="*/ 607203 h 1512007"/>
                <a:gd name="connsiteX1194" fmla="*/ 265890 w 1381655"/>
                <a:gd name="connsiteY1194" fmla="*/ 542150 h 1512007"/>
                <a:gd name="connsiteX1195" fmla="*/ 203314 w 1381655"/>
                <a:gd name="connsiteY1195" fmla="*/ 574014 h 1512007"/>
                <a:gd name="connsiteX1196" fmla="*/ 153268 w 1381655"/>
                <a:gd name="connsiteY1196" fmla="*/ 551690 h 1512007"/>
                <a:gd name="connsiteX1197" fmla="*/ 154161 w 1381655"/>
                <a:gd name="connsiteY1197" fmla="*/ 568681 h 1512007"/>
                <a:gd name="connsiteX1198" fmla="*/ 160313 w 1381655"/>
                <a:gd name="connsiteY1198" fmla="*/ 592330 h 1512007"/>
                <a:gd name="connsiteX1199" fmla="*/ 239563 w 1381655"/>
                <a:gd name="connsiteY1199" fmla="*/ 661837 h 1512007"/>
                <a:gd name="connsiteX1200" fmla="*/ 258365 w 1381655"/>
                <a:gd name="connsiteY1200" fmla="*/ 685769 h 1512007"/>
                <a:gd name="connsiteX1201" fmla="*/ 265568 w 1381655"/>
                <a:gd name="connsiteY1201" fmla="*/ 686537 h 1512007"/>
                <a:gd name="connsiteX1202" fmla="*/ 260588 w 1381655"/>
                <a:gd name="connsiteY1202" fmla="*/ 666560 h 1512007"/>
                <a:gd name="connsiteX1203" fmla="*/ 260027 w 1381655"/>
                <a:gd name="connsiteY1203" fmla="*/ 642202 h 1512007"/>
                <a:gd name="connsiteX1204" fmla="*/ 265806 w 1381655"/>
                <a:gd name="connsiteY1204" fmla="*/ 641283 h 1512007"/>
                <a:gd name="connsiteX1205" fmla="*/ 203314 w 1381655"/>
                <a:gd name="connsiteY1205" fmla="*/ 574014 h 1512007"/>
                <a:gd name="connsiteX1206" fmla="*/ 96951 w 1381655"/>
                <a:gd name="connsiteY1206" fmla="*/ 602912 h 1512007"/>
                <a:gd name="connsiteX1207" fmla="*/ 117961 w 1381655"/>
                <a:gd name="connsiteY1207" fmla="*/ 644195 h 1512007"/>
                <a:gd name="connsiteX1208" fmla="*/ 203150 w 1381655"/>
                <a:gd name="connsiteY1208" fmla="*/ 684320 h 1512007"/>
                <a:gd name="connsiteX1209" fmla="*/ 210666 w 1381655"/>
                <a:gd name="connsiteY1209" fmla="*/ 688696 h 1512007"/>
                <a:gd name="connsiteX1210" fmla="*/ 246236 w 1381655"/>
                <a:gd name="connsiteY1210" fmla="*/ 685337 h 1512007"/>
                <a:gd name="connsiteX1211" fmla="*/ 154756 w 1381655"/>
                <a:gd name="connsiteY1211" fmla="*/ 618488 h 1512007"/>
                <a:gd name="connsiteX1212" fmla="*/ 96951 w 1381655"/>
                <a:gd name="connsiteY1212" fmla="*/ 602912 h 1512007"/>
                <a:gd name="connsiteX1213" fmla="*/ 50725 w 1381655"/>
                <a:gd name="connsiteY1213" fmla="*/ 670008 h 1512007"/>
                <a:gd name="connsiteX1214" fmla="*/ 69800 w 1381655"/>
                <a:gd name="connsiteY1214" fmla="*/ 694266 h 1512007"/>
                <a:gd name="connsiteX1215" fmla="*/ 94644 w 1381655"/>
                <a:gd name="connsiteY1215" fmla="*/ 711133 h 1512007"/>
                <a:gd name="connsiteX1216" fmla="*/ 185191 w 1381655"/>
                <a:gd name="connsiteY1216" fmla="*/ 728001 h 1512007"/>
                <a:gd name="connsiteX1217" fmla="*/ 212709 w 1381655"/>
                <a:gd name="connsiteY1217" fmla="*/ 740562 h 1512007"/>
                <a:gd name="connsiteX1218" fmla="*/ 241538 w 1381655"/>
                <a:gd name="connsiteY1218" fmla="*/ 733831 h 1512007"/>
                <a:gd name="connsiteX1219" fmla="*/ 149209 w 1381655"/>
                <a:gd name="connsiteY1219" fmla="*/ 682941 h 1512007"/>
                <a:gd name="connsiteX1220" fmla="*/ 50725 w 1381655"/>
                <a:gd name="connsiteY1220" fmla="*/ 670008 h 1512007"/>
                <a:gd name="connsiteX1221" fmla="*/ 33858 w 1381655"/>
                <a:gd name="connsiteY1221" fmla="*/ 752855 h 1512007"/>
                <a:gd name="connsiteX1222" fmla="*/ 60895 w 1381655"/>
                <a:gd name="connsiteY1222" fmla="*/ 769152 h 1512007"/>
                <a:gd name="connsiteX1223" fmla="*/ 101089 w 1381655"/>
                <a:gd name="connsiteY1223" fmla="*/ 780522 h 1512007"/>
                <a:gd name="connsiteX1224" fmla="*/ 163447 w 1381655"/>
                <a:gd name="connsiteY1224" fmla="*/ 784233 h 1512007"/>
                <a:gd name="connsiteX1225" fmla="*/ 201091 w 1381655"/>
                <a:gd name="connsiteY1225" fmla="*/ 793089 h 1512007"/>
                <a:gd name="connsiteX1226" fmla="*/ 210056 w 1381655"/>
                <a:gd name="connsiteY1226" fmla="*/ 788499 h 1512007"/>
                <a:gd name="connsiteX1227" fmla="*/ 184556 w 1381655"/>
                <a:gd name="connsiteY1227" fmla="*/ 775934 h 1512007"/>
                <a:gd name="connsiteX1228" fmla="*/ 172581 w 1381655"/>
                <a:gd name="connsiteY1228" fmla="*/ 759924 h 1512007"/>
                <a:gd name="connsiteX1229" fmla="*/ 187359 w 1381655"/>
                <a:gd name="connsiteY1229" fmla="*/ 750424 h 1512007"/>
                <a:gd name="connsiteX1230" fmla="*/ 118308 w 1381655"/>
                <a:gd name="connsiteY1230" fmla="*/ 739768 h 1512007"/>
                <a:gd name="connsiteX1231" fmla="*/ 33858 w 1381655"/>
                <a:gd name="connsiteY1231" fmla="*/ 752855 h 1512007"/>
                <a:gd name="connsiteX1232" fmla="*/ 21555 w 1381655"/>
                <a:gd name="connsiteY1232" fmla="*/ 834497 h 1512007"/>
                <a:gd name="connsiteX1233" fmla="*/ 45839 w 1381655"/>
                <a:gd name="connsiteY1233" fmla="*/ 841879 h 1512007"/>
                <a:gd name="connsiteX1234" fmla="*/ 90646 w 1381655"/>
                <a:gd name="connsiteY1234" fmla="*/ 844667 h 1512007"/>
                <a:gd name="connsiteX1235" fmla="*/ 145281 w 1381655"/>
                <a:gd name="connsiteY1235" fmla="*/ 836060 h 1512007"/>
                <a:gd name="connsiteX1236" fmla="*/ 208542 w 1381655"/>
                <a:gd name="connsiteY1236" fmla="*/ 836680 h 1512007"/>
                <a:gd name="connsiteX1237" fmla="*/ 184556 w 1381655"/>
                <a:gd name="connsiteY1237" fmla="*/ 825334 h 1512007"/>
                <a:gd name="connsiteX1238" fmla="*/ 172938 w 1381655"/>
                <a:gd name="connsiteY1238" fmla="*/ 812123 h 1512007"/>
                <a:gd name="connsiteX1239" fmla="*/ 179694 w 1381655"/>
                <a:gd name="connsiteY1239" fmla="*/ 805961 h 1512007"/>
                <a:gd name="connsiteX1240" fmla="*/ 89669 w 1381655"/>
                <a:gd name="connsiteY1240" fmla="*/ 807600 h 1512007"/>
                <a:gd name="connsiteX1241" fmla="*/ 21555 w 1381655"/>
                <a:gd name="connsiteY1241" fmla="*/ 834497 h 1512007"/>
                <a:gd name="connsiteX1242" fmla="*/ 19422 w 1381655"/>
                <a:gd name="connsiteY1242" fmla="*/ 915300 h 1512007"/>
                <a:gd name="connsiteX1243" fmla="*/ 47377 w 1381655"/>
                <a:gd name="connsiteY1243" fmla="*/ 917731 h 1512007"/>
                <a:gd name="connsiteX1244" fmla="*/ 102269 w 1381655"/>
                <a:gd name="connsiteY1244" fmla="*/ 914384 h 1512007"/>
                <a:gd name="connsiteX1245" fmla="*/ 129183 w 1381655"/>
                <a:gd name="connsiteY1245" fmla="*/ 904237 h 1512007"/>
                <a:gd name="connsiteX1246" fmla="*/ 172665 w 1381655"/>
                <a:gd name="connsiteY1246" fmla="*/ 892058 h 1512007"/>
                <a:gd name="connsiteX1247" fmla="*/ 161537 w 1381655"/>
                <a:gd name="connsiteY1247" fmla="*/ 885461 h 1512007"/>
                <a:gd name="connsiteX1248" fmla="*/ 198471 w 1381655"/>
                <a:gd name="connsiteY1248" fmla="*/ 854182 h 1512007"/>
                <a:gd name="connsiteX1249" fmla="*/ 94515 w 1381655"/>
                <a:gd name="connsiteY1249" fmla="*/ 870340 h 1512007"/>
                <a:gd name="connsiteX1250" fmla="*/ 19422 w 1381655"/>
                <a:gd name="connsiteY1250" fmla="*/ 915300 h 1512007"/>
                <a:gd name="connsiteX1251" fmla="*/ 28664 w 1381655"/>
                <a:gd name="connsiteY1251" fmla="*/ 1007326 h 1512007"/>
                <a:gd name="connsiteX1252" fmla="*/ 52596 w 1381655"/>
                <a:gd name="connsiteY1252" fmla="*/ 1007758 h 1512007"/>
                <a:gd name="connsiteX1253" fmla="*/ 79920 w 1381655"/>
                <a:gd name="connsiteY1253" fmla="*/ 1000812 h 1512007"/>
                <a:gd name="connsiteX1254" fmla="*/ 82192 w 1381655"/>
                <a:gd name="connsiteY1254" fmla="*/ 999001 h 1512007"/>
                <a:gd name="connsiteX1255" fmla="*/ 195436 w 1381655"/>
                <a:gd name="connsiteY1255" fmla="*/ 928953 h 1512007"/>
                <a:gd name="connsiteX1256" fmla="*/ 216901 w 1381655"/>
                <a:gd name="connsiteY1256" fmla="*/ 903652 h 1512007"/>
                <a:gd name="connsiteX1257" fmla="*/ 191962 w 1381655"/>
                <a:gd name="connsiteY1257" fmla="*/ 901112 h 1512007"/>
                <a:gd name="connsiteX1258" fmla="*/ 107577 w 1381655"/>
                <a:gd name="connsiteY1258" fmla="*/ 939842 h 1512007"/>
                <a:gd name="connsiteX1259" fmla="*/ 28664 w 1381655"/>
                <a:gd name="connsiteY1259" fmla="*/ 1007326 h 1512007"/>
                <a:gd name="connsiteX1260" fmla="*/ 65484 w 1381655"/>
                <a:gd name="connsiteY1260" fmla="*/ 1056077 h 1512007"/>
                <a:gd name="connsiteX1261" fmla="*/ 48245 w 1381655"/>
                <a:gd name="connsiteY1261" fmla="*/ 1115127 h 1512007"/>
                <a:gd name="connsiteX1262" fmla="*/ 70544 w 1381655"/>
                <a:gd name="connsiteY1262" fmla="*/ 1100319 h 1512007"/>
                <a:gd name="connsiteX1263" fmla="*/ 145281 w 1381655"/>
                <a:gd name="connsiteY1263" fmla="*/ 1037860 h 1512007"/>
                <a:gd name="connsiteX1264" fmla="*/ 235932 w 1381655"/>
                <a:gd name="connsiteY1264" fmla="*/ 962330 h 1512007"/>
                <a:gd name="connsiteX1265" fmla="*/ 238993 w 1381655"/>
                <a:gd name="connsiteY1265" fmla="*/ 957295 h 1512007"/>
                <a:gd name="connsiteX1266" fmla="*/ 184288 w 1381655"/>
                <a:gd name="connsiteY1266" fmla="*/ 957652 h 1512007"/>
                <a:gd name="connsiteX1267" fmla="*/ 119657 w 1381655"/>
                <a:gd name="connsiteY1267" fmla="*/ 998967 h 1512007"/>
                <a:gd name="connsiteX1268" fmla="*/ 65484 w 1381655"/>
                <a:gd name="connsiteY1268" fmla="*/ 1056077 h 1512007"/>
                <a:gd name="connsiteX1269" fmla="*/ 89669 w 1381655"/>
                <a:gd name="connsiteY1269" fmla="*/ 1205872 h 1512007"/>
                <a:gd name="connsiteX1270" fmla="*/ 113704 w 1381655"/>
                <a:gd name="connsiteY1270" fmla="*/ 1220719 h 1512007"/>
                <a:gd name="connsiteX1271" fmla="*/ 174913 w 1381655"/>
                <a:gd name="connsiteY1271" fmla="*/ 1103354 h 1512007"/>
                <a:gd name="connsiteX1272" fmla="*/ 218519 w 1381655"/>
                <a:gd name="connsiteY1272" fmla="*/ 1043079 h 1512007"/>
                <a:gd name="connsiteX1273" fmla="*/ 221010 w 1381655"/>
                <a:gd name="connsiteY1273" fmla="*/ 1005351 h 1512007"/>
                <a:gd name="connsiteX1274" fmla="*/ 138434 w 1381655"/>
                <a:gd name="connsiteY1274" fmla="*/ 1085768 h 1512007"/>
                <a:gd name="connsiteX1275" fmla="*/ 89669 w 1381655"/>
                <a:gd name="connsiteY1275" fmla="*/ 1205872 h 1512007"/>
                <a:gd name="connsiteX1276" fmla="*/ 238705 w 1381655"/>
                <a:gd name="connsiteY1276" fmla="*/ 1038307 h 1512007"/>
                <a:gd name="connsiteX1277" fmla="*/ 261564 w 1381655"/>
                <a:gd name="connsiteY1277" fmla="*/ 1001209 h 1512007"/>
                <a:gd name="connsiteX1278" fmla="*/ 286840 w 1381655"/>
                <a:gd name="connsiteY1278" fmla="*/ 975675 h 1512007"/>
                <a:gd name="connsiteX1279" fmla="*/ 285923 w 1381655"/>
                <a:gd name="connsiteY1279" fmla="*/ 942670 h 1512007"/>
                <a:gd name="connsiteX1280" fmla="*/ 252768 w 1381655"/>
                <a:gd name="connsiteY1280" fmla="*/ 970823 h 1512007"/>
                <a:gd name="connsiteX1281" fmla="*/ 226317 w 1381655"/>
                <a:gd name="connsiteY1281" fmla="*/ 1035489 h 1512007"/>
                <a:gd name="connsiteX1282" fmla="*/ 238705 w 1381655"/>
                <a:gd name="connsiteY1282" fmla="*/ 1038307 h 1512007"/>
                <a:gd name="connsiteX1283" fmla="*/ 307890 w 1381655"/>
                <a:gd name="connsiteY1283" fmla="*/ 904486 h 1512007"/>
                <a:gd name="connsiteX1284" fmla="*/ 326419 w 1381655"/>
                <a:gd name="connsiteY1284" fmla="*/ 886130 h 1512007"/>
                <a:gd name="connsiteX1285" fmla="*/ 302676 w 1381655"/>
                <a:gd name="connsiteY1285" fmla="*/ 880078 h 1512007"/>
                <a:gd name="connsiteX1286" fmla="*/ 253290 w 1381655"/>
                <a:gd name="connsiteY1286" fmla="*/ 904039 h 1512007"/>
                <a:gd name="connsiteX1287" fmla="*/ 193848 w 1381655"/>
                <a:gd name="connsiteY1287" fmla="*/ 948315 h 1512007"/>
                <a:gd name="connsiteX1288" fmla="*/ 226233 w 1381655"/>
                <a:gd name="connsiteY1288" fmla="*/ 950340 h 1512007"/>
                <a:gd name="connsiteX1289" fmla="*/ 247972 w 1381655"/>
                <a:gd name="connsiteY1289" fmla="*/ 946019 h 1512007"/>
                <a:gd name="connsiteX1290" fmla="*/ 307890 w 1381655"/>
                <a:gd name="connsiteY1290" fmla="*/ 904486 h 1512007"/>
                <a:gd name="connsiteX1291" fmla="*/ 382621 w 1381655"/>
                <a:gd name="connsiteY1291" fmla="*/ 664278 h 1512007"/>
                <a:gd name="connsiteX1292" fmla="*/ 382834 w 1381655"/>
                <a:gd name="connsiteY1292" fmla="*/ 664625 h 1512007"/>
                <a:gd name="connsiteX1293" fmla="*/ 382661 w 1381655"/>
                <a:gd name="connsiteY1293" fmla="*/ 664437 h 1512007"/>
                <a:gd name="connsiteX1294" fmla="*/ 385365 w 1381655"/>
                <a:gd name="connsiteY1294" fmla="*/ 677459 h 1512007"/>
                <a:gd name="connsiteX1295" fmla="*/ 400074 w 1381655"/>
                <a:gd name="connsiteY1295" fmla="*/ 684395 h 1512007"/>
                <a:gd name="connsiteX1296" fmla="*/ 409053 w 1381655"/>
                <a:gd name="connsiteY1296" fmla="*/ 669314 h 1512007"/>
                <a:gd name="connsiteX1297" fmla="*/ 418141 w 1381655"/>
                <a:gd name="connsiteY1297" fmla="*/ 661088 h 1512007"/>
                <a:gd name="connsiteX1298" fmla="*/ 411841 w 1381655"/>
                <a:gd name="connsiteY1298" fmla="*/ 627230 h 1512007"/>
                <a:gd name="connsiteX1299" fmla="*/ 384903 w 1381655"/>
                <a:gd name="connsiteY1299" fmla="*/ 605565 h 1512007"/>
                <a:gd name="connsiteX1300" fmla="*/ 374787 w 1381655"/>
                <a:gd name="connsiteY1300" fmla="*/ 617819 h 1512007"/>
                <a:gd name="connsiteX1301" fmla="*/ 369168 w 1381655"/>
                <a:gd name="connsiteY1301" fmla="*/ 633892 h 1512007"/>
                <a:gd name="connsiteX1302" fmla="*/ 382621 w 1381655"/>
                <a:gd name="connsiteY1302" fmla="*/ 664278 h 1512007"/>
                <a:gd name="connsiteX1303" fmla="*/ 316591 w 1381655"/>
                <a:gd name="connsiteY1303" fmla="*/ 651553 h 1512007"/>
                <a:gd name="connsiteX1304" fmla="*/ 349016 w 1381655"/>
                <a:gd name="connsiteY1304" fmla="*/ 677806 h 1512007"/>
                <a:gd name="connsiteX1305" fmla="*/ 356130 w 1381655"/>
                <a:gd name="connsiteY1305" fmla="*/ 669670 h 1512007"/>
                <a:gd name="connsiteX1306" fmla="*/ 372302 w 1381655"/>
                <a:gd name="connsiteY1306" fmla="*/ 673292 h 1512007"/>
                <a:gd name="connsiteX1307" fmla="*/ 349909 w 1381655"/>
                <a:gd name="connsiteY1307" fmla="*/ 632588 h 1512007"/>
                <a:gd name="connsiteX1308" fmla="*/ 320029 w 1381655"/>
                <a:gd name="connsiteY1308" fmla="*/ 615735 h 1512007"/>
                <a:gd name="connsiteX1309" fmla="*/ 316879 w 1381655"/>
                <a:gd name="connsiteY1309" fmla="*/ 631635 h 1512007"/>
                <a:gd name="connsiteX1310" fmla="*/ 316591 w 1381655"/>
                <a:gd name="connsiteY1310" fmla="*/ 651553 h 1512007"/>
                <a:gd name="connsiteX1311" fmla="*/ 273928 w 1381655"/>
                <a:gd name="connsiteY1311" fmla="*/ 670876 h 1512007"/>
                <a:gd name="connsiteX1312" fmla="*/ 278521 w 1381655"/>
                <a:gd name="connsiteY1312" fmla="*/ 688065 h 1512007"/>
                <a:gd name="connsiteX1313" fmla="*/ 332515 w 1381655"/>
                <a:gd name="connsiteY1313" fmla="*/ 712657 h 1512007"/>
                <a:gd name="connsiteX1314" fmla="*/ 337913 w 1381655"/>
                <a:gd name="connsiteY1314" fmla="*/ 689663 h 1512007"/>
                <a:gd name="connsiteX1315" fmla="*/ 340285 w 1381655"/>
                <a:gd name="connsiteY1315" fmla="*/ 685769 h 1512007"/>
                <a:gd name="connsiteX1316" fmla="*/ 309527 w 1381655"/>
                <a:gd name="connsiteY1316" fmla="*/ 664973 h 1512007"/>
                <a:gd name="connsiteX1317" fmla="*/ 272072 w 1381655"/>
                <a:gd name="connsiteY1317" fmla="*/ 654306 h 1512007"/>
                <a:gd name="connsiteX1318" fmla="*/ 273928 w 1381655"/>
                <a:gd name="connsiteY1318" fmla="*/ 670876 h 1512007"/>
                <a:gd name="connsiteX1319" fmla="*/ 259531 w 1381655"/>
                <a:gd name="connsiteY1319" fmla="*/ 732937 h 1512007"/>
                <a:gd name="connsiteX1320" fmla="*/ 292387 w 1381655"/>
                <a:gd name="connsiteY1320" fmla="*/ 736072 h 1512007"/>
                <a:gd name="connsiteX1321" fmla="*/ 289767 w 1381655"/>
                <a:gd name="connsiteY1321" fmla="*/ 730070 h 1512007"/>
                <a:gd name="connsiteX1322" fmla="*/ 310082 w 1381655"/>
                <a:gd name="connsiteY1322" fmla="*/ 716949 h 1512007"/>
                <a:gd name="connsiteX1323" fmla="*/ 292719 w 1381655"/>
                <a:gd name="connsiteY1323" fmla="*/ 709175 h 1512007"/>
                <a:gd name="connsiteX1324" fmla="*/ 221778 w 1381655"/>
                <a:gd name="connsiteY1324" fmla="*/ 697253 h 1512007"/>
                <a:gd name="connsiteX1325" fmla="*/ 234155 w 1381655"/>
                <a:gd name="connsiteY1325" fmla="*/ 717519 h 1512007"/>
                <a:gd name="connsiteX1326" fmla="*/ 255199 w 1381655"/>
                <a:gd name="connsiteY1326" fmla="*/ 732665 h 1512007"/>
                <a:gd name="connsiteX1327" fmla="*/ 259531 w 1381655"/>
                <a:gd name="connsiteY1327" fmla="*/ 732937 h 1512007"/>
                <a:gd name="connsiteX1328" fmla="*/ 224417 w 1381655"/>
                <a:gd name="connsiteY1328" fmla="*/ 782507 h 1512007"/>
                <a:gd name="connsiteX1329" fmla="*/ 296961 w 1381655"/>
                <a:gd name="connsiteY1329" fmla="*/ 774669 h 1512007"/>
                <a:gd name="connsiteX1330" fmla="*/ 310753 w 1381655"/>
                <a:gd name="connsiteY1330" fmla="*/ 763943 h 1512007"/>
                <a:gd name="connsiteX1331" fmla="*/ 301228 w 1381655"/>
                <a:gd name="connsiteY1331" fmla="*/ 754081 h 1512007"/>
                <a:gd name="connsiteX1332" fmla="*/ 260086 w 1381655"/>
                <a:gd name="connsiteY1332" fmla="*/ 750286 h 1512007"/>
                <a:gd name="connsiteX1333" fmla="*/ 186595 w 1381655"/>
                <a:gd name="connsiteY1333" fmla="*/ 762479 h 1512007"/>
                <a:gd name="connsiteX1334" fmla="*/ 206439 w 1381655"/>
                <a:gd name="connsiteY1334" fmla="*/ 777596 h 1512007"/>
                <a:gd name="connsiteX1335" fmla="*/ 220761 w 1381655"/>
                <a:gd name="connsiteY1335" fmla="*/ 783910 h 1512007"/>
                <a:gd name="connsiteX1336" fmla="*/ 224417 w 1381655"/>
                <a:gd name="connsiteY1336" fmla="*/ 782507 h 1512007"/>
                <a:gd name="connsiteX1337" fmla="*/ 177864 w 1381655"/>
                <a:gd name="connsiteY1337" fmla="*/ 884602 h 1512007"/>
                <a:gd name="connsiteX1338" fmla="*/ 206598 w 1381655"/>
                <a:gd name="connsiteY1338" fmla="*/ 893622 h 1512007"/>
                <a:gd name="connsiteX1339" fmla="*/ 228014 w 1381655"/>
                <a:gd name="connsiteY1339" fmla="*/ 894798 h 1512007"/>
                <a:gd name="connsiteX1340" fmla="*/ 291975 w 1381655"/>
                <a:gd name="connsiteY1340" fmla="*/ 863171 h 1512007"/>
                <a:gd name="connsiteX1341" fmla="*/ 303087 w 1381655"/>
                <a:gd name="connsiteY1341" fmla="*/ 842335 h 1512007"/>
                <a:gd name="connsiteX1342" fmla="*/ 243284 w 1381655"/>
                <a:gd name="connsiteY1342" fmla="*/ 852396 h 1512007"/>
                <a:gd name="connsiteX1343" fmla="*/ 177864 w 1381655"/>
                <a:gd name="connsiteY1343" fmla="*/ 884602 h 1512007"/>
                <a:gd name="connsiteX1344" fmla="*/ 240149 w 1381655"/>
                <a:gd name="connsiteY1344" fmla="*/ 834463 h 1512007"/>
                <a:gd name="connsiteX1345" fmla="*/ 300716 w 1381655"/>
                <a:gd name="connsiteY1345" fmla="*/ 823732 h 1512007"/>
                <a:gd name="connsiteX1346" fmla="*/ 298350 w 1381655"/>
                <a:gd name="connsiteY1346" fmla="*/ 821911 h 1512007"/>
                <a:gd name="connsiteX1347" fmla="*/ 280922 w 1381655"/>
                <a:gd name="connsiteY1347" fmla="*/ 803655 h 1512007"/>
                <a:gd name="connsiteX1348" fmla="*/ 286007 w 1381655"/>
                <a:gd name="connsiteY1348" fmla="*/ 792889 h 1512007"/>
                <a:gd name="connsiteX1349" fmla="*/ 252055 w 1381655"/>
                <a:gd name="connsiteY1349" fmla="*/ 793272 h 1512007"/>
                <a:gd name="connsiteX1350" fmla="*/ 189507 w 1381655"/>
                <a:gd name="connsiteY1350" fmla="*/ 812992 h 1512007"/>
                <a:gd name="connsiteX1351" fmla="*/ 215652 w 1381655"/>
                <a:gd name="connsiteY1351" fmla="*/ 828386 h 1512007"/>
                <a:gd name="connsiteX1352" fmla="*/ 240149 w 1381655"/>
                <a:gd name="connsiteY1352" fmla="*/ 834463 h 1512007"/>
                <a:gd name="connsiteX1353" fmla="*/ 309676 w 1381655"/>
                <a:gd name="connsiteY1353" fmla="*/ 983498 h 1512007"/>
                <a:gd name="connsiteX1354" fmla="*/ 377650 w 1381655"/>
                <a:gd name="connsiteY1354" fmla="*/ 914665 h 1512007"/>
                <a:gd name="connsiteX1355" fmla="*/ 398536 w 1381655"/>
                <a:gd name="connsiteY1355" fmla="*/ 829031 h 1512007"/>
                <a:gd name="connsiteX1356" fmla="*/ 389134 w 1381655"/>
                <a:gd name="connsiteY1356" fmla="*/ 765615 h 1512007"/>
                <a:gd name="connsiteX1357" fmla="*/ 472538 w 1381655"/>
                <a:gd name="connsiteY1357" fmla="*/ 733831 h 1512007"/>
                <a:gd name="connsiteX1358" fmla="*/ 529554 w 1381655"/>
                <a:gd name="connsiteY1358" fmla="*/ 754318 h 1512007"/>
                <a:gd name="connsiteX1359" fmla="*/ 509794 w 1381655"/>
                <a:gd name="connsiteY1359" fmla="*/ 703940 h 1512007"/>
                <a:gd name="connsiteX1360" fmla="*/ 509065 w 1381655"/>
                <a:gd name="connsiteY1360" fmla="*/ 702279 h 1512007"/>
                <a:gd name="connsiteX1361" fmla="*/ 482846 w 1381655"/>
                <a:gd name="connsiteY1361" fmla="*/ 671754 h 1512007"/>
                <a:gd name="connsiteX1362" fmla="*/ 456504 w 1381655"/>
                <a:gd name="connsiteY1362" fmla="*/ 690323 h 1512007"/>
                <a:gd name="connsiteX1363" fmla="*/ 444374 w 1381655"/>
                <a:gd name="connsiteY1363" fmla="*/ 680658 h 1512007"/>
                <a:gd name="connsiteX1364" fmla="*/ 427666 w 1381655"/>
                <a:gd name="connsiteY1364" fmla="*/ 672101 h 1512007"/>
                <a:gd name="connsiteX1365" fmla="*/ 415289 w 1381655"/>
                <a:gd name="connsiteY1365" fmla="*/ 680658 h 1512007"/>
                <a:gd name="connsiteX1366" fmla="*/ 402430 w 1381655"/>
                <a:gd name="connsiteY1366" fmla="*/ 700765 h 1512007"/>
                <a:gd name="connsiteX1367" fmla="*/ 384681 w 1381655"/>
                <a:gd name="connsiteY1367" fmla="*/ 688512 h 1512007"/>
                <a:gd name="connsiteX1368" fmla="*/ 359875 w 1381655"/>
                <a:gd name="connsiteY1368" fmla="*/ 683189 h 1512007"/>
                <a:gd name="connsiteX1369" fmla="*/ 346818 w 1381655"/>
                <a:gd name="connsiteY1369" fmla="*/ 698657 h 1512007"/>
                <a:gd name="connsiteX1370" fmla="*/ 343355 w 1381655"/>
                <a:gd name="connsiteY1370" fmla="*/ 722628 h 1512007"/>
                <a:gd name="connsiteX1371" fmla="*/ 336103 w 1381655"/>
                <a:gd name="connsiteY1371" fmla="*/ 722554 h 1512007"/>
                <a:gd name="connsiteX1372" fmla="*/ 336177 w 1381655"/>
                <a:gd name="connsiteY1372" fmla="*/ 722628 h 1512007"/>
                <a:gd name="connsiteX1373" fmla="*/ 336043 w 1381655"/>
                <a:gd name="connsiteY1373" fmla="*/ 722554 h 1512007"/>
                <a:gd name="connsiteX1374" fmla="*/ 322063 w 1381655"/>
                <a:gd name="connsiteY1374" fmla="*/ 724850 h 1512007"/>
                <a:gd name="connsiteX1375" fmla="*/ 303683 w 1381655"/>
                <a:gd name="connsiteY1375" fmla="*/ 734326 h 1512007"/>
                <a:gd name="connsiteX1376" fmla="*/ 310390 w 1381655"/>
                <a:gd name="connsiteY1376" fmla="*/ 747705 h 1512007"/>
                <a:gd name="connsiteX1377" fmla="*/ 329902 w 1381655"/>
                <a:gd name="connsiteY1377" fmla="*/ 765059 h 1512007"/>
                <a:gd name="connsiteX1378" fmla="*/ 307552 w 1381655"/>
                <a:gd name="connsiteY1378" fmla="*/ 779554 h 1512007"/>
                <a:gd name="connsiteX1379" fmla="*/ 293637 w 1381655"/>
                <a:gd name="connsiteY1379" fmla="*/ 801323 h 1512007"/>
                <a:gd name="connsiteX1380" fmla="*/ 305931 w 1381655"/>
                <a:gd name="connsiteY1380" fmla="*/ 815264 h 1512007"/>
                <a:gd name="connsiteX1381" fmla="*/ 327703 w 1381655"/>
                <a:gd name="connsiteY1381" fmla="*/ 828683 h 1512007"/>
                <a:gd name="connsiteX1382" fmla="*/ 312603 w 1381655"/>
                <a:gd name="connsiteY1382" fmla="*/ 845401 h 1512007"/>
                <a:gd name="connsiteX1383" fmla="*/ 303162 w 1381655"/>
                <a:gd name="connsiteY1383" fmla="*/ 868370 h 1512007"/>
                <a:gd name="connsiteX1384" fmla="*/ 320981 w 1381655"/>
                <a:gd name="connsiteY1384" fmla="*/ 875003 h 1512007"/>
                <a:gd name="connsiteX1385" fmla="*/ 349488 w 1381655"/>
                <a:gd name="connsiteY1385" fmla="*/ 877315 h 1512007"/>
                <a:gd name="connsiteX1386" fmla="*/ 332705 w 1381655"/>
                <a:gd name="connsiteY1386" fmla="*/ 894589 h 1512007"/>
                <a:gd name="connsiteX1387" fmla="*/ 293299 w 1381655"/>
                <a:gd name="connsiteY1387" fmla="*/ 950236 h 1512007"/>
                <a:gd name="connsiteX1388" fmla="*/ 309676 w 1381655"/>
                <a:gd name="connsiteY1388" fmla="*/ 983498 h 1512007"/>
                <a:gd name="connsiteX1389" fmla="*/ 466962 w 1381655"/>
                <a:gd name="connsiteY1389" fmla="*/ 801076 h 1512007"/>
                <a:gd name="connsiteX1390" fmla="*/ 510916 w 1381655"/>
                <a:gd name="connsiteY1390" fmla="*/ 879145 h 1512007"/>
                <a:gd name="connsiteX1391" fmla="*/ 585771 w 1381655"/>
                <a:gd name="connsiteY1391" fmla="*/ 811330 h 1512007"/>
                <a:gd name="connsiteX1392" fmla="*/ 587035 w 1381655"/>
                <a:gd name="connsiteY1392" fmla="*/ 800441 h 1512007"/>
                <a:gd name="connsiteX1393" fmla="*/ 545900 w 1381655"/>
                <a:gd name="connsiteY1393" fmla="*/ 799870 h 1512007"/>
                <a:gd name="connsiteX1394" fmla="*/ 538781 w 1381655"/>
                <a:gd name="connsiteY1394" fmla="*/ 820870 h 1512007"/>
                <a:gd name="connsiteX1395" fmla="*/ 496157 w 1381655"/>
                <a:gd name="connsiteY1395" fmla="*/ 823796 h 1512007"/>
                <a:gd name="connsiteX1396" fmla="*/ 494083 w 1381655"/>
                <a:gd name="connsiteY1396" fmla="*/ 812784 h 1512007"/>
                <a:gd name="connsiteX1397" fmla="*/ 503261 w 1381655"/>
                <a:gd name="connsiteY1397" fmla="*/ 811121 h 1512007"/>
                <a:gd name="connsiteX1398" fmla="*/ 525312 w 1381655"/>
                <a:gd name="connsiteY1398" fmla="*/ 812227 h 1512007"/>
                <a:gd name="connsiteX1399" fmla="*/ 530630 w 1381655"/>
                <a:gd name="connsiteY1399" fmla="*/ 780561 h 1512007"/>
                <a:gd name="connsiteX1400" fmla="*/ 466962 w 1381655"/>
                <a:gd name="connsiteY1400" fmla="*/ 801076 h 1512007"/>
                <a:gd name="connsiteX1401" fmla="*/ 577229 w 1381655"/>
                <a:gd name="connsiteY1401" fmla="*/ 880450 h 1512007"/>
                <a:gd name="connsiteX1402" fmla="*/ 561973 w 1381655"/>
                <a:gd name="connsiteY1402" fmla="*/ 971310 h 1512007"/>
                <a:gd name="connsiteX1403" fmla="*/ 509199 w 1381655"/>
                <a:gd name="connsiteY1403" fmla="*/ 1019812 h 1512007"/>
                <a:gd name="connsiteX1404" fmla="*/ 499352 w 1381655"/>
                <a:gd name="connsiteY1404" fmla="*/ 1020854 h 1512007"/>
                <a:gd name="connsiteX1405" fmla="*/ 482906 w 1381655"/>
                <a:gd name="connsiteY1405" fmla="*/ 1032428 h 1512007"/>
                <a:gd name="connsiteX1406" fmla="*/ 448904 w 1381655"/>
                <a:gd name="connsiteY1406" fmla="*/ 1070627 h 1512007"/>
                <a:gd name="connsiteX1407" fmla="*/ 421639 w 1381655"/>
                <a:gd name="connsiteY1407" fmla="*/ 1108306 h 1512007"/>
                <a:gd name="connsiteX1408" fmla="*/ 408567 w 1381655"/>
                <a:gd name="connsiteY1408" fmla="*/ 1121760 h 1512007"/>
                <a:gd name="connsiteX1409" fmla="*/ 412650 w 1381655"/>
                <a:gd name="connsiteY1409" fmla="*/ 1124191 h 1512007"/>
                <a:gd name="connsiteX1410" fmla="*/ 417279 w 1381655"/>
                <a:gd name="connsiteY1410" fmla="*/ 1124503 h 1512007"/>
                <a:gd name="connsiteX1411" fmla="*/ 441522 w 1381655"/>
                <a:gd name="connsiteY1411" fmla="*/ 1089355 h 1512007"/>
                <a:gd name="connsiteX1412" fmla="*/ 470255 w 1381655"/>
                <a:gd name="connsiteY1412" fmla="*/ 1060616 h 1512007"/>
                <a:gd name="connsiteX1413" fmla="*/ 470221 w 1381655"/>
                <a:gd name="connsiteY1413" fmla="*/ 1060616 h 1512007"/>
                <a:gd name="connsiteX1414" fmla="*/ 501227 w 1381655"/>
                <a:gd name="connsiteY1414" fmla="*/ 1042235 h 1512007"/>
                <a:gd name="connsiteX1415" fmla="*/ 506327 w 1381655"/>
                <a:gd name="connsiteY1415" fmla="*/ 1040018 h 1512007"/>
                <a:gd name="connsiteX1416" fmla="*/ 552126 w 1381655"/>
                <a:gd name="connsiteY1416" fmla="*/ 1029015 h 1512007"/>
                <a:gd name="connsiteX1417" fmla="*/ 562752 w 1381655"/>
                <a:gd name="connsiteY1417" fmla="*/ 1027294 h 1512007"/>
                <a:gd name="connsiteX1418" fmla="*/ 529768 w 1381655"/>
                <a:gd name="connsiteY1418" fmla="*/ 1081269 h 1512007"/>
                <a:gd name="connsiteX1419" fmla="*/ 531156 w 1381655"/>
                <a:gd name="connsiteY1419" fmla="*/ 1080808 h 1512007"/>
                <a:gd name="connsiteX1420" fmla="*/ 560287 w 1381655"/>
                <a:gd name="connsiteY1420" fmla="*/ 1068915 h 1512007"/>
                <a:gd name="connsiteX1421" fmla="*/ 590787 w 1381655"/>
                <a:gd name="connsiteY1421" fmla="*/ 1047817 h 1512007"/>
                <a:gd name="connsiteX1422" fmla="*/ 600411 w 1381655"/>
                <a:gd name="connsiteY1422" fmla="*/ 1040226 h 1512007"/>
                <a:gd name="connsiteX1423" fmla="*/ 598744 w 1381655"/>
                <a:gd name="connsiteY1423" fmla="*/ 1052421 h 1512007"/>
                <a:gd name="connsiteX1424" fmla="*/ 593708 w 1381655"/>
                <a:gd name="connsiteY1424" fmla="*/ 1080163 h 1512007"/>
                <a:gd name="connsiteX1425" fmla="*/ 592235 w 1381655"/>
                <a:gd name="connsiteY1425" fmla="*/ 1084483 h 1512007"/>
                <a:gd name="connsiteX1426" fmla="*/ 619630 w 1381655"/>
                <a:gd name="connsiteY1426" fmla="*/ 1071372 h 1512007"/>
                <a:gd name="connsiteX1427" fmla="*/ 645283 w 1381655"/>
                <a:gd name="connsiteY1427" fmla="*/ 1063642 h 1512007"/>
                <a:gd name="connsiteX1428" fmla="*/ 635495 w 1381655"/>
                <a:gd name="connsiteY1428" fmla="*/ 1061930 h 1512007"/>
                <a:gd name="connsiteX1429" fmla="*/ 616708 w 1381655"/>
                <a:gd name="connsiteY1429" fmla="*/ 1057059 h 1512007"/>
                <a:gd name="connsiteX1430" fmla="*/ 635495 w 1381655"/>
                <a:gd name="connsiteY1430" fmla="*/ 1032637 h 1512007"/>
                <a:gd name="connsiteX1431" fmla="*/ 639001 w 1381655"/>
                <a:gd name="connsiteY1431" fmla="*/ 1026633 h 1512007"/>
                <a:gd name="connsiteX1432" fmla="*/ 623599 w 1381655"/>
                <a:gd name="connsiteY1432" fmla="*/ 1038143 h 1512007"/>
                <a:gd name="connsiteX1433" fmla="*/ 613145 w 1381655"/>
                <a:gd name="connsiteY1433" fmla="*/ 1044335 h 1512007"/>
                <a:gd name="connsiteX1434" fmla="*/ 616271 w 1381655"/>
                <a:gd name="connsiteY1434" fmla="*/ 1032637 h 1512007"/>
                <a:gd name="connsiteX1435" fmla="*/ 621059 w 1381655"/>
                <a:gd name="connsiteY1435" fmla="*/ 1011801 h 1512007"/>
                <a:gd name="connsiteX1436" fmla="*/ 622805 w 1381655"/>
                <a:gd name="connsiteY1436" fmla="*/ 997900 h 1512007"/>
                <a:gd name="connsiteX1437" fmla="*/ 614326 w 1381655"/>
                <a:gd name="connsiteY1437" fmla="*/ 1009077 h 1512007"/>
                <a:gd name="connsiteX1438" fmla="*/ 581073 w 1381655"/>
                <a:gd name="connsiteY1438" fmla="*/ 1036332 h 1512007"/>
                <a:gd name="connsiteX1439" fmla="*/ 569192 w 1381655"/>
                <a:gd name="connsiteY1439" fmla="*/ 1042459 h 1512007"/>
                <a:gd name="connsiteX1440" fmla="*/ 574202 w 1381655"/>
                <a:gd name="connsiteY1440" fmla="*/ 1030047 h 1512007"/>
                <a:gd name="connsiteX1441" fmla="*/ 578558 w 1381655"/>
                <a:gd name="connsiteY1441" fmla="*/ 1018513 h 1512007"/>
                <a:gd name="connsiteX1442" fmla="*/ 584065 w 1381655"/>
                <a:gd name="connsiteY1442" fmla="*/ 999175 h 1512007"/>
                <a:gd name="connsiteX1443" fmla="*/ 585637 w 1381655"/>
                <a:gd name="connsiteY1443" fmla="*/ 978354 h 1512007"/>
                <a:gd name="connsiteX1444" fmla="*/ 585562 w 1381655"/>
                <a:gd name="connsiteY1444" fmla="*/ 974594 h 1512007"/>
                <a:gd name="connsiteX1445" fmla="*/ 569465 w 1381655"/>
                <a:gd name="connsiteY1445" fmla="*/ 993683 h 1512007"/>
                <a:gd name="connsiteX1446" fmla="*/ 528825 w 1381655"/>
                <a:gd name="connsiteY1446" fmla="*/ 1026352 h 1512007"/>
                <a:gd name="connsiteX1447" fmla="*/ 523774 w 1381655"/>
                <a:gd name="connsiteY1447" fmla="*/ 1017793 h 1512007"/>
                <a:gd name="connsiteX1448" fmla="*/ 536410 w 1381655"/>
                <a:gd name="connsiteY1448" fmla="*/ 1009295 h 1512007"/>
                <a:gd name="connsiteX1449" fmla="*/ 562182 w 1381655"/>
                <a:gd name="connsiteY1449" fmla="*/ 986852 h 1512007"/>
                <a:gd name="connsiteX1450" fmla="*/ 585712 w 1381655"/>
                <a:gd name="connsiteY1450" fmla="*/ 958223 h 1512007"/>
                <a:gd name="connsiteX1451" fmla="*/ 592905 w 1381655"/>
                <a:gd name="connsiteY1451" fmla="*/ 948539 h 1512007"/>
                <a:gd name="connsiteX1452" fmla="*/ 594592 w 1381655"/>
                <a:gd name="connsiteY1452" fmla="*/ 960505 h 1512007"/>
                <a:gd name="connsiteX1453" fmla="*/ 595534 w 1381655"/>
                <a:gd name="connsiteY1453" fmla="*/ 978354 h 1512007"/>
                <a:gd name="connsiteX1454" fmla="*/ 593882 w 1381655"/>
                <a:gd name="connsiteY1454" fmla="*/ 1000752 h 1512007"/>
                <a:gd name="connsiteX1455" fmla="*/ 588737 w 1381655"/>
                <a:gd name="connsiteY1455" fmla="*/ 1019530 h 1512007"/>
                <a:gd name="connsiteX1456" fmla="*/ 606746 w 1381655"/>
                <a:gd name="connsiteY1456" fmla="*/ 1002672 h 1512007"/>
                <a:gd name="connsiteX1457" fmla="*/ 623599 w 1381655"/>
                <a:gd name="connsiteY1457" fmla="*/ 977933 h 1512007"/>
                <a:gd name="connsiteX1458" fmla="*/ 631972 w 1381655"/>
                <a:gd name="connsiteY1458" fmla="*/ 962751 h 1512007"/>
                <a:gd name="connsiteX1459" fmla="*/ 632914 w 1381655"/>
                <a:gd name="connsiteY1459" fmla="*/ 980065 h 1512007"/>
                <a:gd name="connsiteX1460" fmla="*/ 633039 w 1381655"/>
                <a:gd name="connsiteY1460" fmla="*/ 987656 h 1512007"/>
                <a:gd name="connsiteX1461" fmla="*/ 630855 w 1381655"/>
                <a:gd name="connsiteY1461" fmla="*/ 1013751 h 1512007"/>
                <a:gd name="connsiteX1462" fmla="*/ 629104 w 1381655"/>
                <a:gd name="connsiteY1462" fmla="*/ 1022045 h 1512007"/>
                <a:gd name="connsiteX1463" fmla="*/ 658553 w 1381655"/>
                <a:gd name="connsiteY1463" fmla="*/ 990394 h 1512007"/>
                <a:gd name="connsiteX1464" fmla="*/ 673346 w 1381655"/>
                <a:gd name="connsiteY1464" fmla="*/ 956536 h 1512007"/>
                <a:gd name="connsiteX1465" fmla="*/ 680812 w 1381655"/>
                <a:gd name="connsiteY1465" fmla="*/ 933210 h 1512007"/>
                <a:gd name="connsiteX1466" fmla="*/ 674974 w 1381655"/>
                <a:gd name="connsiteY1466" fmla="*/ 943092 h 1512007"/>
                <a:gd name="connsiteX1467" fmla="*/ 654082 w 1381655"/>
                <a:gd name="connsiteY1467" fmla="*/ 970600 h 1512007"/>
                <a:gd name="connsiteX1468" fmla="*/ 646196 w 1381655"/>
                <a:gd name="connsiteY1468" fmla="*/ 978454 h 1512007"/>
                <a:gd name="connsiteX1469" fmla="*/ 645590 w 1381655"/>
                <a:gd name="connsiteY1469" fmla="*/ 967341 h 1512007"/>
                <a:gd name="connsiteX1470" fmla="*/ 642217 w 1381655"/>
                <a:gd name="connsiteY1470" fmla="*/ 940453 h 1512007"/>
                <a:gd name="connsiteX1471" fmla="*/ 639081 w 1381655"/>
                <a:gd name="connsiteY1471" fmla="*/ 926264 h 1512007"/>
                <a:gd name="connsiteX1472" fmla="*/ 633991 w 1381655"/>
                <a:gd name="connsiteY1472" fmla="*/ 934733 h 1512007"/>
                <a:gd name="connsiteX1473" fmla="*/ 617923 w 1381655"/>
                <a:gd name="connsiteY1473" fmla="*/ 956089 h 1512007"/>
                <a:gd name="connsiteX1474" fmla="*/ 610119 w 1381655"/>
                <a:gd name="connsiteY1474" fmla="*/ 965207 h 1512007"/>
                <a:gd name="connsiteX1475" fmla="*/ 609226 w 1381655"/>
                <a:gd name="connsiteY1475" fmla="*/ 953153 h 1512007"/>
                <a:gd name="connsiteX1476" fmla="*/ 599636 w 1381655"/>
                <a:gd name="connsiteY1476" fmla="*/ 901767 h 1512007"/>
                <a:gd name="connsiteX1477" fmla="*/ 583652 w 1381655"/>
                <a:gd name="connsiteY1477" fmla="*/ 869992 h 1512007"/>
                <a:gd name="connsiteX1478" fmla="*/ 576549 w 1381655"/>
                <a:gd name="connsiteY1478" fmla="*/ 860383 h 1512007"/>
                <a:gd name="connsiteX1479" fmla="*/ 570348 w 1381655"/>
                <a:gd name="connsiteY1479" fmla="*/ 868331 h 1512007"/>
                <a:gd name="connsiteX1480" fmla="*/ 577229 w 1381655"/>
                <a:gd name="connsiteY1480" fmla="*/ 880450 h 1512007"/>
                <a:gd name="connsiteX1481" fmla="*/ 443963 w 1381655"/>
                <a:gd name="connsiteY1481" fmla="*/ 1017595 h 1512007"/>
                <a:gd name="connsiteX1482" fmla="*/ 426169 w 1381655"/>
                <a:gd name="connsiteY1482" fmla="*/ 999052 h 1512007"/>
                <a:gd name="connsiteX1483" fmla="*/ 427175 w 1381655"/>
                <a:gd name="connsiteY1483" fmla="*/ 1011552 h 1512007"/>
                <a:gd name="connsiteX1484" fmla="*/ 445219 w 1381655"/>
                <a:gd name="connsiteY1484" fmla="*/ 1027825 h 1512007"/>
                <a:gd name="connsiteX1485" fmla="*/ 464730 w 1381655"/>
                <a:gd name="connsiteY1485" fmla="*/ 1025790 h 1512007"/>
                <a:gd name="connsiteX1486" fmla="*/ 443963 w 1381655"/>
                <a:gd name="connsiteY1486" fmla="*/ 1017595 h 1512007"/>
                <a:gd name="connsiteX1487" fmla="*/ 417074 w 1381655"/>
                <a:gd name="connsiteY1487" fmla="*/ 1024476 h 1512007"/>
                <a:gd name="connsiteX1488" fmla="*/ 370393 w 1381655"/>
                <a:gd name="connsiteY1488" fmla="*/ 1006641 h 1512007"/>
                <a:gd name="connsiteX1489" fmla="*/ 335269 w 1381655"/>
                <a:gd name="connsiteY1489" fmla="*/ 1021936 h 1512007"/>
                <a:gd name="connsiteX1490" fmla="*/ 377774 w 1381655"/>
                <a:gd name="connsiteY1490" fmla="*/ 1018761 h 1512007"/>
                <a:gd name="connsiteX1491" fmla="*/ 422885 w 1381655"/>
                <a:gd name="connsiteY1491" fmla="*/ 1035901 h 1512007"/>
                <a:gd name="connsiteX1492" fmla="*/ 441844 w 1381655"/>
                <a:gd name="connsiteY1492" fmla="*/ 1034438 h 1512007"/>
                <a:gd name="connsiteX1493" fmla="*/ 417074 w 1381655"/>
                <a:gd name="connsiteY1493" fmla="*/ 1024476 h 1512007"/>
                <a:gd name="connsiteX1494" fmla="*/ 400074 w 1381655"/>
                <a:gd name="connsiteY1494" fmla="*/ 1064798 h 1512007"/>
                <a:gd name="connsiteX1495" fmla="*/ 367198 w 1381655"/>
                <a:gd name="connsiteY1495" fmla="*/ 1053884 h 1512007"/>
                <a:gd name="connsiteX1496" fmla="*/ 358139 w 1381655"/>
                <a:gd name="connsiteY1496" fmla="*/ 1068866 h 1512007"/>
                <a:gd name="connsiteX1497" fmla="*/ 372020 w 1381655"/>
                <a:gd name="connsiteY1497" fmla="*/ 1099460 h 1512007"/>
                <a:gd name="connsiteX1498" fmla="*/ 402133 w 1381655"/>
                <a:gd name="connsiteY1498" fmla="*/ 1110945 h 1512007"/>
                <a:gd name="connsiteX1499" fmla="*/ 418950 w 1381655"/>
                <a:gd name="connsiteY1499" fmla="*/ 1093607 h 1512007"/>
                <a:gd name="connsiteX1500" fmla="*/ 438918 w 1381655"/>
                <a:gd name="connsiteY1500" fmla="*/ 1067785 h 1512007"/>
                <a:gd name="connsiteX1501" fmla="*/ 451171 w 1381655"/>
                <a:gd name="connsiteY1501" fmla="*/ 1053670 h 1512007"/>
                <a:gd name="connsiteX1502" fmla="*/ 448467 w 1381655"/>
                <a:gd name="connsiteY1502" fmla="*/ 1051240 h 1512007"/>
                <a:gd name="connsiteX1503" fmla="*/ 400074 w 1381655"/>
                <a:gd name="connsiteY1503" fmla="*/ 1064798 h 1512007"/>
                <a:gd name="connsiteX1504" fmla="*/ 468212 w 1381655"/>
                <a:gd name="connsiteY1504" fmla="*/ 1103989 h 1512007"/>
                <a:gd name="connsiteX1505" fmla="*/ 461282 w 1381655"/>
                <a:gd name="connsiteY1505" fmla="*/ 1102130 h 1512007"/>
                <a:gd name="connsiteX1506" fmla="*/ 454445 w 1381655"/>
                <a:gd name="connsiteY1506" fmla="*/ 1110677 h 1512007"/>
                <a:gd name="connsiteX1507" fmla="*/ 460761 w 1381655"/>
                <a:gd name="connsiteY1507" fmla="*/ 1111778 h 1512007"/>
                <a:gd name="connsiteX1508" fmla="*/ 465071 w 1381655"/>
                <a:gd name="connsiteY1508" fmla="*/ 1105935 h 1512007"/>
                <a:gd name="connsiteX1509" fmla="*/ 468212 w 1381655"/>
                <a:gd name="connsiteY1509" fmla="*/ 1103989 h 1512007"/>
                <a:gd name="connsiteX1510" fmla="*/ 496157 w 1381655"/>
                <a:gd name="connsiteY1510" fmla="*/ 1114645 h 1512007"/>
                <a:gd name="connsiteX1511" fmla="*/ 489246 w 1381655"/>
                <a:gd name="connsiteY1511" fmla="*/ 1111505 h 1512007"/>
                <a:gd name="connsiteX1512" fmla="*/ 481036 w 1381655"/>
                <a:gd name="connsiteY1512" fmla="*/ 1108514 h 1512007"/>
                <a:gd name="connsiteX1513" fmla="*/ 479985 w 1381655"/>
                <a:gd name="connsiteY1513" fmla="*/ 1113563 h 1512007"/>
                <a:gd name="connsiteX1514" fmla="*/ 489495 w 1381655"/>
                <a:gd name="connsiteY1514" fmla="*/ 1115439 h 1512007"/>
                <a:gd name="connsiteX1515" fmla="*/ 496157 w 1381655"/>
                <a:gd name="connsiteY1515" fmla="*/ 1114645 h 1512007"/>
                <a:gd name="connsiteX1516" fmla="*/ 427294 w 1381655"/>
                <a:gd name="connsiteY1516" fmla="*/ 1150895 h 1512007"/>
                <a:gd name="connsiteX1517" fmla="*/ 542205 w 1381655"/>
                <a:gd name="connsiteY1517" fmla="*/ 1137500 h 1512007"/>
                <a:gd name="connsiteX1518" fmla="*/ 593971 w 1381655"/>
                <a:gd name="connsiteY1518" fmla="*/ 1133740 h 1512007"/>
                <a:gd name="connsiteX1519" fmla="*/ 565719 w 1381655"/>
                <a:gd name="connsiteY1519" fmla="*/ 1122900 h 1512007"/>
                <a:gd name="connsiteX1520" fmla="*/ 496430 w 1381655"/>
                <a:gd name="connsiteY1520" fmla="*/ 1124751 h 1512007"/>
                <a:gd name="connsiteX1521" fmla="*/ 451692 w 1381655"/>
                <a:gd name="connsiteY1521" fmla="*/ 1120162 h 1512007"/>
                <a:gd name="connsiteX1522" fmla="*/ 440306 w 1381655"/>
                <a:gd name="connsiteY1522" fmla="*/ 1120917 h 1512007"/>
                <a:gd name="connsiteX1523" fmla="*/ 448031 w 1381655"/>
                <a:gd name="connsiteY1523" fmla="*/ 1106321 h 1512007"/>
                <a:gd name="connsiteX1524" fmla="*/ 462209 w 1381655"/>
                <a:gd name="connsiteY1524" fmla="*/ 1092480 h 1512007"/>
                <a:gd name="connsiteX1525" fmla="*/ 495909 w 1381655"/>
                <a:gd name="connsiteY1525" fmla="*/ 1105389 h 1512007"/>
                <a:gd name="connsiteX1526" fmla="*/ 542824 w 1381655"/>
                <a:gd name="connsiteY1526" fmla="*/ 1109844 h 1512007"/>
                <a:gd name="connsiteX1527" fmla="*/ 576930 w 1381655"/>
                <a:gd name="connsiteY1527" fmla="*/ 1106916 h 1512007"/>
                <a:gd name="connsiteX1528" fmla="*/ 599255 w 1381655"/>
                <a:gd name="connsiteY1528" fmla="*/ 1106321 h 1512007"/>
                <a:gd name="connsiteX1529" fmla="*/ 583017 w 1381655"/>
                <a:gd name="connsiteY1529" fmla="*/ 1099798 h 1512007"/>
                <a:gd name="connsiteX1530" fmla="*/ 569653 w 1381655"/>
                <a:gd name="connsiteY1530" fmla="*/ 1096746 h 1512007"/>
                <a:gd name="connsiteX1531" fmla="*/ 573333 w 1381655"/>
                <a:gd name="connsiteY1531" fmla="*/ 1094713 h 1512007"/>
                <a:gd name="connsiteX1532" fmla="*/ 577229 w 1381655"/>
                <a:gd name="connsiteY1532" fmla="*/ 1091687 h 1512007"/>
                <a:gd name="connsiteX1533" fmla="*/ 584248 w 1381655"/>
                <a:gd name="connsiteY1533" fmla="*/ 1077235 h 1512007"/>
                <a:gd name="connsiteX1534" fmla="*/ 587035 w 1381655"/>
                <a:gd name="connsiteY1534" fmla="*/ 1063072 h 1512007"/>
                <a:gd name="connsiteX1535" fmla="*/ 564916 w 1381655"/>
                <a:gd name="connsiteY1535" fmla="*/ 1077722 h 1512007"/>
                <a:gd name="connsiteX1536" fmla="*/ 520043 w 1381655"/>
                <a:gd name="connsiteY1536" fmla="*/ 1094266 h 1512007"/>
                <a:gd name="connsiteX1537" fmla="*/ 508545 w 1381655"/>
                <a:gd name="connsiteY1537" fmla="*/ 1096806 h 1512007"/>
                <a:gd name="connsiteX1538" fmla="*/ 542760 w 1381655"/>
                <a:gd name="connsiteY1538" fmla="*/ 1040962 h 1512007"/>
                <a:gd name="connsiteX1539" fmla="*/ 509859 w 1381655"/>
                <a:gd name="connsiteY1539" fmla="*/ 1050337 h 1512007"/>
                <a:gd name="connsiteX1540" fmla="*/ 477414 w 1381655"/>
                <a:gd name="connsiteY1540" fmla="*/ 1067785 h 1512007"/>
                <a:gd name="connsiteX1541" fmla="*/ 454058 w 1381655"/>
                <a:gd name="connsiteY1541" fmla="*/ 1089355 h 1512007"/>
                <a:gd name="connsiteX1542" fmla="*/ 428540 w 1381655"/>
                <a:gd name="connsiteY1542" fmla="*/ 1129076 h 1512007"/>
                <a:gd name="connsiteX1543" fmla="*/ 427294 w 1381655"/>
                <a:gd name="connsiteY1543" fmla="*/ 1150895 h 1512007"/>
                <a:gd name="connsiteX1544" fmla="*/ 691122 w 1381655"/>
                <a:gd name="connsiteY1544" fmla="*/ 893869 h 1512007"/>
                <a:gd name="connsiteX1545" fmla="*/ 705766 w 1381655"/>
                <a:gd name="connsiteY1545" fmla="*/ 879220 h 1512007"/>
                <a:gd name="connsiteX1546" fmla="*/ 696504 w 1381655"/>
                <a:gd name="connsiteY1546" fmla="*/ 865677 h 1512007"/>
                <a:gd name="connsiteX1547" fmla="*/ 696504 w 1381655"/>
                <a:gd name="connsiteY1547" fmla="*/ 800514 h 1512007"/>
                <a:gd name="connsiteX1548" fmla="*/ 685243 w 1381655"/>
                <a:gd name="connsiteY1548" fmla="*/ 800514 h 1512007"/>
                <a:gd name="connsiteX1549" fmla="*/ 685243 w 1381655"/>
                <a:gd name="connsiteY1549" fmla="*/ 865965 h 1512007"/>
                <a:gd name="connsiteX1550" fmla="*/ 676570 w 1381655"/>
                <a:gd name="connsiteY1550" fmla="*/ 879220 h 1512007"/>
                <a:gd name="connsiteX1551" fmla="*/ 691122 w 1381655"/>
                <a:gd name="connsiteY1551" fmla="*/ 893869 h 1512007"/>
                <a:gd name="connsiteX1552" fmla="*/ 708544 w 1381655"/>
                <a:gd name="connsiteY1552" fmla="*/ 956536 h 1512007"/>
                <a:gd name="connsiteX1553" fmla="*/ 723393 w 1381655"/>
                <a:gd name="connsiteY1553" fmla="*/ 990394 h 1512007"/>
                <a:gd name="connsiteX1554" fmla="*/ 752821 w 1381655"/>
                <a:gd name="connsiteY1554" fmla="*/ 1022045 h 1512007"/>
                <a:gd name="connsiteX1555" fmla="*/ 751083 w 1381655"/>
                <a:gd name="connsiteY1555" fmla="*/ 1013751 h 1512007"/>
                <a:gd name="connsiteX1556" fmla="*/ 748792 w 1381655"/>
                <a:gd name="connsiteY1556" fmla="*/ 987656 h 1512007"/>
                <a:gd name="connsiteX1557" fmla="*/ 748911 w 1381655"/>
                <a:gd name="connsiteY1557" fmla="*/ 980065 h 1512007"/>
                <a:gd name="connsiteX1558" fmla="*/ 749894 w 1381655"/>
                <a:gd name="connsiteY1558" fmla="*/ 962751 h 1512007"/>
                <a:gd name="connsiteX1559" fmla="*/ 758326 w 1381655"/>
                <a:gd name="connsiteY1559" fmla="*/ 977933 h 1512007"/>
                <a:gd name="connsiteX1560" fmla="*/ 775169 w 1381655"/>
                <a:gd name="connsiteY1560" fmla="*/ 1002672 h 1512007"/>
                <a:gd name="connsiteX1561" fmla="*/ 793178 w 1381655"/>
                <a:gd name="connsiteY1561" fmla="*/ 1019530 h 1512007"/>
                <a:gd name="connsiteX1562" fmla="*/ 787978 w 1381655"/>
                <a:gd name="connsiteY1562" fmla="*/ 1000752 h 1512007"/>
                <a:gd name="connsiteX1563" fmla="*/ 786346 w 1381655"/>
                <a:gd name="connsiteY1563" fmla="*/ 978354 h 1512007"/>
                <a:gd name="connsiteX1564" fmla="*/ 787364 w 1381655"/>
                <a:gd name="connsiteY1564" fmla="*/ 960505 h 1512007"/>
                <a:gd name="connsiteX1565" fmla="*/ 788921 w 1381655"/>
                <a:gd name="connsiteY1565" fmla="*/ 948539 h 1512007"/>
                <a:gd name="connsiteX1566" fmla="*/ 796204 w 1381655"/>
                <a:gd name="connsiteY1566" fmla="*/ 958223 h 1512007"/>
                <a:gd name="connsiteX1567" fmla="*/ 819718 w 1381655"/>
                <a:gd name="connsiteY1567" fmla="*/ 986852 h 1512007"/>
                <a:gd name="connsiteX1568" fmla="*/ 845490 w 1381655"/>
                <a:gd name="connsiteY1568" fmla="*/ 1009295 h 1512007"/>
                <a:gd name="connsiteX1569" fmla="*/ 858180 w 1381655"/>
                <a:gd name="connsiteY1569" fmla="*/ 1017793 h 1512007"/>
                <a:gd name="connsiteX1570" fmla="*/ 853096 w 1381655"/>
                <a:gd name="connsiteY1570" fmla="*/ 1026352 h 1512007"/>
                <a:gd name="connsiteX1571" fmla="*/ 812441 w 1381655"/>
                <a:gd name="connsiteY1571" fmla="*/ 993683 h 1512007"/>
                <a:gd name="connsiteX1572" fmla="*/ 796303 w 1381655"/>
                <a:gd name="connsiteY1572" fmla="*/ 974594 h 1512007"/>
                <a:gd name="connsiteX1573" fmla="*/ 796243 w 1381655"/>
                <a:gd name="connsiteY1573" fmla="*/ 978354 h 1512007"/>
                <a:gd name="connsiteX1574" fmla="*/ 797802 w 1381655"/>
                <a:gd name="connsiteY1574" fmla="*/ 999175 h 1512007"/>
                <a:gd name="connsiteX1575" fmla="*/ 803411 w 1381655"/>
                <a:gd name="connsiteY1575" fmla="*/ 1018513 h 1512007"/>
                <a:gd name="connsiteX1576" fmla="*/ 807663 w 1381655"/>
                <a:gd name="connsiteY1576" fmla="*/ 1030047 h 1512007"/>
                <a:gd name="connsiteX1577" fmla="*/ 812649 w 1381655"/>
                <a:gd name="connsiteY1577" fmla="*/ 1042459 h 1512007"/>
                <a:gd name="connsiteX1578" fmla="*/ 800767 w 1381655"/>
                <a:gd name="connsiteY1578" fmla="*/ 1036332 h 1512007"/>
                <a:gd name="connsiteX1579" fmla="*/ 767569 w 1381655"/>
                <a:gd name="connsiteY1579" fmla="*/ 1009077 h 1512007"/>
                <a:gd name="connsiteX1580" fmla="*/ 759021 w 1381655"/>
                <a:gd name="connsiteY1580" fmla="*/ 997900 h 1512007"/>
                <a:gd name="connsiteX1581" fmla="*/ 760767 w 1381655"/>
                <a:gd name="connsiteY1581" fmla="*/ 1011801 h 1512007"/>
                <a:gd name="connsiteX1582" fmla="*/ 765644 w 1381655"/>
                <a:gd name="connsiteY1582" fmla="*/ 1032637 h 1512007"/>
                <a:gd name="connsiteX1583" fmla="*/ 768795 w 1381655"/>
                <a:gd name="connsiteY1583" fmla="*/ 1044335 h 1512007"/>
                <a:gd name="connsiteX1584" fmla="*/ 758326 w 1381655"/>
                <a:gd name="connsiteY1584" fmla="*/ 1038143 h 1512007"/>
                <a:gd name="connsiteX1585" fmla="*/ 742823 w 1381655"/>
                <a:gd name="connsiteY1585" fmla="*/ 1026633 h 1512007"/>
                <a:gd name="connsiteX1586" fmla="*/ 746520 w 1381655"/>
                <a:gd name="connsiteY1586" fmla="*/ 1032637 h 1512007"/>
                <a:gd name="connsiteX1587" fmla="*/ 765158 w 1381655"/>
                <a:gd name="connsiteY1587" fmla="*/ 1057059 h 1512007"/>
                <a:gd name="connsiteX1588" fmla="*/ 746520 w 1381655"/>
                <a:gd name="connsiteY1588" fmla="*/ 1061930 h 1512007"/>
                <a:gd name="connsiteX1589" fmla="*/ 736663 w 1381655"/>
                <a:gd name="connsiteY1589" fmla="*/ 1063642 h 1512007"/>
                <a:gd name="connsiteX1590" fmla="*/ 762221 w 1381655"/>
                <a:gd name="connsiteY1590" fmla="*/ 1071372 h 1512007"/>
                <a:gd name="connsiteX1591" fmla="*/ 789695 w 1381655"/>
                <a:gd name="connsiteY1591" fmla="*/ 1084483 h 1512007"/>
                <a:gd name="connsiteX1592" fmla="*/ 788118 w 1381655"/>
                <a:gd name="connsiteY1592" fmla="*/ 1080163 h 1512007"/>
                <a:gd name="connsiteX1593" fmla="*/ 783091 w 1381655"/>
                <a:gd name="connsiteY1593" fmla="*/ 1052421 h 1512007"/>
                <a:gd name="connsiteX1594" fmla="*/ 781454 w 1381655"/>
                <a:gd name="connsiteY1594" fmla="*/ 1040226 h 1512007"/>
                <a:gd name="connsiteX1595" fmla="*/ 791143 w 1381655"/>
                <a:gd name="connsiteY1595" fmla="*/ 1047817 h 1512007"/>
                <a:gd name="connsiteX1596" fmla="*/ 821594 w 1381655"/>
                <a:gd name="connsiteY1596" fmla="*/ 1068915 h 1512007"/>
                <a:gd name="connsiteX1597" fmla="*/ 850764 w 1381655"/>
                <a:gd name="connsiteY1597" fmla="*/ 1080808 h 1512007"/>
                <a:gd name="connsiteX1598" fmla="*/ 852198 w 1381655"/>
                <a:gd name="connsiteY1598" fmla="*/ 1081269 h 1512007"/>
                <a:gd name="connsiteX1599" fmla="*/ 819163 w 1381655"/>
                <a:gd name="connsiteY1599" fmla="*/ 1027294 h 1512007"/>
                <a:gd name="connsiteX1600" fmla="*/ 829864 w 1381655"/>
                <a:gd name="connsiteY1600" fmla="*/ 1029015 h 1512007"/>
                <a:gd name="connsiteX1601" fmla="*/ 875678 w 1381655"/>
                <a:gd name="connsiteY1601" fmla="*/ 1040018 h 1512007"/>
                <a:gd name="connsiteX1602" fmla="*/ 880654 w 1381655"/>
                <a:gd name="connsiteY1602" fmla="*/ 1042235 h 1512007"/>
                <a:gd name="connsiteX1603" fmla="*/ 911729 w 1381655"/>
                <a:gd name="connsiteY1603" fmla="*/ 1060616 h 1512007"/>
                <a:gd name="connsiteX1604" fmla="*/ 940333 w 1381655"/>
                <a:gd name="connsiteY1604" fmla="*/ 1089355 h 1512007"/>
                <a:gd name="connsiteX1605" fmla="*/ 964578 w 1381655"/>
                <a:gd name="connsiteY1605" fmla="*/ 1124503 h 1512007"/>
                <a:gd name="connsiteX1606" fmla="*/ 969251 w 1381655"/>
                <a:gd name="connsiteY1606" fmla="*/ 1124191 h 1512007"/>
                <a:gd name="connsiteX1607" fmla="*/ 973294 w 1381655"/>
                <a:gd name="connsiteY1607" fmla="*/ 1121760 h 1512007"/>
                <a:gd name="connsiteX1608" fmla="*/ 960336 w 1381655"/>
                <a:gd name="connsiteY1608" fmla="*/ 1108306 h 1512007"/>
                <a:gd name="connsiteX1609" fmla="*/ 932961 w 1381655"/>
                <a:gd name="connsiteY1609" fmla="*/ 1070627 h 1512007"/>
                <a:gd name="connsiteX1610" fmla="*/ 898944 w 1381655"/>
                <a:gd name="connsiteY1610" fmla="*/ 1032428 h 1512007"/>
                <a:gd name="connsiteX1611" fmla="*/ 882533 w 1381655"/>
                <a:gd name="connsiteY1611" fmla="*/ 1020854 h 1512007"/>
                <a:gd name="connsiteX1612" fmla="*/ 872677 w 1381655"/>
                <a:gd name="connsiteY1612" fmla="*/ 1019812 h 1512007"/>
                <a:gd name="connsiteX1613" fmla="*/ 819907 w 1381655"/>
                <a:gd name="connsiteY1613" fmla="*/ 971310 h 1512007"/>
                <a:gd name="connsiteX1614" fmla="*/ 804736 w 1381655"/>
                <a:gd name="connsiteY1614" fmla="*/ 880450 h 1512007"/>
                <a:gd name="connsiteX1615" fmla="*/ 811880 w 1381655"/>
                <a:gd name="connsiteY1615" fmla="*/ 868123 h 1512007"/>
                <a:gd name="connsiteX1616" fmla="*/ 804811 w 1381655"/>
                <a:gd name="connsiteY1616" fmla="*/ 861112 h 1512007"/>
                <a:gd name="connsiteX1617" fmla="*/ 798263 w 1381655"/>
                <a:gd name="connsiteY1617" fmla="*/ 869992 h 1512007"/>
                <a:gd name="connsiteX1618" fmla="*/ 782248 w 1381655"/>
                <a:gd name="connsiteY1618" fmla="*/ 901767 h 1512007"/>
                <a:gd name="connsiteX1619" fmla="*/ 772673 w 1381655"/>
                <a:gd name="connsiteY1619" fmla="*/ 953153 h 1512007"/>
                <a:gd name="connsiteX1620" fmla="*/ 771781 w 1381655"/>
                <a:gd name="connsiteY1620" fmla="*/ 965207 h 1512007"/>
                <a:gd name="connsiteX1621" fmla="*/ 763923 w 1381655"/>
                <a:gd name="connsiteY1621" fmla="*/ 956089 h 1512007"/>
                <a:gd name="connsiteX1622" fmla="*/ 747949 w 1381655"/>
                <a:gd name="connsiteY1622" fmla="*/ 934733 h 1512007"/>
                <a:gd name="connsiteX1623" fmla="*/ 742799 w 1381655"/>
                <a:gd name="connsiteY1623" fmla="*/ 926264 h 1512007"/>
                <a:gd name="connsiteX1624" fmla="*/ 739640 w 1381655"/>
                <a:gd name="connsiteY1624" fmla="*/ 940453 h 1512007"/>
                <a:gd name="connsiteX1625" fmla="*/ 736350 w 1381655"/>
                <a:gd name="connsiteY1625" fmla="*/ 967341 h 1512007"/>
                <a:gd name="connsiteX1626" fmla="*/ 735720 w 1381655"/>
                <a:gd name="connsiteY1626" fmla="*/ 978454 h 1512007"/>
                <a:gd name="connsiteX1627" fmla="*/ 727817 w 1381655"/>
                <a:gd name="connsiteY1627" fmla="*/ 970600 h 1512007"/>
                <a:gd name="connsiteX1628" fmla="*/ 706922 w 1381655"/>
                <a:gd name="connsiteY1628" fmla="*/ 943092 h 1512007"/>
                <a:gd name="connsiteX1629" fmla="*/ 701053 w 1381655"/>
                <a:gd name="connsiteY1629" fmla="*/ 933210 h 1512007"/>
                <a:gd name="connsiteX1630" fmla="*/ 708544 w 1381655"/>
                <a:gd name="connsiteY1630" fmla="*/ 956536 h 1512007"/>
                <a:gd name="connsiteX1631" fmla="*/ 913689 w 1381655"/>
                <a:gd name="connsiteY1631" fmla="*/ 1103989 h 1512007"/>
                <a:gd name="connsiteX1632" fmla="*/ 916813 w 1381655"/>
                <a:gd name="connsiteY1632" fmla="*/ 1105935 h 1512007"/>
                <a:gd name="connsiteX1633" fmla="*/ 921169 w 1381655"/>
                <a:gd name="connsiteY1633" fmla="*/ 1111778 h 1512007"/>
                <a:gd name="connsiteX1634" fmla="*/ 927445 w 1381655"/>
                <a:gd name="connsiteY1634" fmla="*/ 1110677 h 1512007"/>
                <a:gd name="connsiteX1635" fmla="*/ 920664 w 1381655"/>
                <a:gd name="connsiteY1635" fmla="*/ 1102130 h 1512007"/>
                <a:gd name="connsiteX1636" fmla="*/ 892430 w 1381655"/>
                <a:gd name="connsiteY1636" fmla="*/ 1115439 h 1512007"/>
                <a:gd name="connsiteX1637" fmla="*/ 901906 w 1381655"/>
                <a:gd name="connsiteY1637" fmla="*/ 1113563 h 1512007"/>
                <a:gd name="connsiteX1638" fmla="*/ 900929 w 1381655"/>
                <a:gd name="connsiteY1638" fmla="*/ 1108514 h 1512007"/>
                <a:gd name="connsiteX1639" fmla="*/ 892669 w 1381655"/>
                <a:gd name="connsiteY1639" fmla="*/ 1111505 h 1512007"/>
                <a:gd name="connsiteX1640" fmla="*/ 885674 w 1381655"/>
                <a:gd name="connsiteY1640" fmla="*/ 1114645 h 1512007"/>
                <a:gd name="connsiteX1641" fmla="*/ 892430 w 1381655"/>
                <a:gd name="connsiteY1641" fmla="*/ 1115439 h 1512007"/>
                <a:gd name="connsiteX1642" fmla="*/ 782651 w 1381655"/>
                <a:gd name="connsiteY1642" fmla="*/ 1106321 h 1512007"/>
                <a:gd name="connsiteX1643" fmla="*/ 804985 w 1381655"/>
                <a:gd name="connsiteY1643" fmla="*/ 1106916 h 1512007"/>
                <a:gd name="connsiteX1644" fmla="*/ 839090 w 1381655"/>
                <a:gd name="connsiteY1644" fmla="*/ 1109844 h 1512007"/>
                <a:gd name="connsiteX1645" fmla="*/ 885981 w 1381655"/>
                <a:gd name="connsiteY1645" fmla="*/ 1105389 h 1512007"/>
                <a:gd name="connsiteX1646" fmla="*/ 919607 w 1381655"/>
                <a:gd name="connsiteY1646" fmla="*/ 1092480 h 1512007"/>
                <a:gd name="connsiteX1647" fmla="*/ 933934 w 1381655"/>
                <a:gd name="connsiteY1647" fmla="*/ 1106321 h 1512007"/>
                <a:gd name="connsiteX1648" fmla="*/ 941624 w 1381655"/>
                <a:gd name="connsiteY1648" fmla="*/ 1120917 h 1512007"/>
                <a:gd name="connsiteX1649" fmla="*/ 930238 w 1381655"/>
                <a:gd name="connsiteY1649" fmla="*/ 1120162 h 1512007"/>
                <a:gd name="connsiteX1650" fmla="*/ 885386 w 1381655"/>
                <a:gd name="connsiteY1650" fmla="*/ 1124751 h 1512007"/>
                <a:gd name="connsiteX1651" fmla="*/ 816212 w 1381655"/>
                <a:gd name="connsiteY1651" fmla="*/ 1122900 h 1512007"/>
                <a:gd name="connsiteX1652" fmla="*/ 787919 w 1381655"/>
                <a:gd name="connsiteY1652" fmla="*/ 1133740 h 1512007"/>
                <a:gd name="connsiteX1653" fmla="*/ 839652 w 1381655"/>
                <a:gd name="connsiteY1653" fmla="*/ 1137500 h 1512007"/>
                <a:gd name="connsiteX1654" fmla="*/ 954621 w 1381655"/>
                <a:gd name="connsiteY1654" fmla="*/ 1150895 h 1512007"/>
                <a:gd name="connsiteX1655" fmla="*/ 953430 w 1381655"/>
                <a:gd name="connsiteY1655" fmla="*/ 1129076 h 1512007"/>
                <a:gd name="connsiteX1656" fmla="*/ 927826 w 1381655"/>
                <a:gd name="connsiteY1656" fmla="*/ 1089355 h 1512007"/>
                <a:gd name="connsiteX1657" fmla="*/ 904526 w 1381655"/>
                <a:gd name="connsiteY1657" fmla="*/ 1067785 h 1512007"/>
                <a:gd name="connsiteX1658" fmla="*/ 871982 w 1381655"/>
                <a:gd name="connsiteY1658" fmla="*/ 1050337 h 1512007"/>
                <a:gd name="connsiteX1659" fmla="*/ 839165 w 1381655"/>
                <a:gd name="connsiteY1659" fmla="*/ 1040962 h 1512007"/>
                <a:gd name="connsiteX1660" fmla="*/ 873312 w 1381655"/>
                <a:gd name="connsiteY1660" fmla="*/ 1096806 h 1512007"/>
                <a:gd name="connsiteX1661" fmla="*/ 861911 w 1381655"/>
                <a:gd name="connsiteY1661" fmla="*/ 1094266 h 1512007"/>
                <a:gd name="connsiteX1662" fmla="*/ 817040 w 1381655"/>
                <a:gd name="connsiteY1662" fmla="*/ 1077722 h 1512007"/>
                <a:gd name="connsiteX1663" fmla="*/ 794799 w 1381655"/>
                <a:gd name="connsiteY1663" fmla="*/ 1063072 h 1512007"/>
                <a:gd name="connsiteX1664" fmla="*/ 797633 w 1381655"/>
                <a:gd name="connsiteY1664" fmla="*/ 1077235 h 1512007"/>
                <a:gd name="connsiteX1665" fmla="*/ 804736 w 1381655"/>
                <a:gd name="connsiteY1665" fmla="*/ 1091687 h 1512007"/>
                <a:gd name="connsiteX1666" fmla="*/ 808491 w 1381655"/>
                <a:gd name="connsiteY1666" fmla="*/ 1094713 h 1512007"/>
                <a:gd name="connsiteX1667" fmla="*/ 812301 w 1381655"/>
                <a:gd name="connsiteY1667" fmla="*/ 1096746 h 1512007"/>
                <a:gd name="connsiteX1668" fmla="*/ 798917 w 1381655"/>
                <a:gd name="connsiteY1668" fmla="*/ 1099798 h 1512007"/>
                <a:gd name="connsiteX1669" fmla="*/ 782651 w 1381655"/>
                <a:gd name="connsiteY1669" fmla="*/ 1106321 h 1512007"/>
                <a:gd name="connsiteX1670" fmla="*/ 979792 w 1381655"/>
                <a:gd name="connsiteY1670" fmla="*/ 1110945 h 1512007"/>
                <a:gd name="connsiteX1671" fmla="*/ 1009944 w 1381655"/>
                <a:gd name="connsiteY1671" fmla="*/ 1099460 h 1512007"/>
                <a:gd name="connsiteX1672" fmla="*/ 1023752 w 1381655"/>
                <a:gd name="connsiteY1672" fmla="*/ 1068866 h 1512007"/>
                <a:gd name="connsiteX1673" fmla="*/ 1014649 w 1381655"/>
                <a:gd name="connsiteY1673" fmla="*/ 1053884 h 1512007"/>
                <a:gd name="connsiteX1674" fmla="*/ 981900 w 1381655"/>
                <a:gd name="connsiteY1674" fmla="*/ 1064798 h 1512007"/>
                <a:gd name="connsiteX1675" fmla="*/ 933413 w 1381655"/>
                <a:gd name="connsiteY1675" fmla="*/ 1051240 h 1512007"/>
                <a:gd name="connsiteX1676" fmla="*/ 930744 w 1381655"/>
                <a:gd name="connsiteY1676" fmla="*/ 1053670 h 1512007"/>
                <a:gd name="connsiteX1677" fmla="*/ 943057 w 1381655"/>
                <a:gd name="connsiteY1677" fmla="*/ 1067785 h 1512007"/>
                <a:gd name="connsiteX1678" fmla="*/ 963005 w 1381655"/>
                <a:gd name="connsiteY1678" fmla="*/ 1093607 h 1512007"/>
                <a:gd name="connsiteX1679" fmla="*/ 979792 w 1381655"/>
                <a:gd name="connsiteY1679" fmla="*/ 1110945 h 1512007"/>
                <a:gd name="connsiteX1680" fmla="*/ 959155 w 1381655"/>
                <a:gd name="connsiteY1680" fmla="*/ 1035901 h 1512007"/>
                <a:gd name="connsiteX1681" fmla="*/ 1004091 w 1381655"/>
                <a:gd name="connsiteY1681" fmla="*/ 1018761 h 1512007"/>
                <a:gd name="connsiteX1682" fmla="*/ 1046706 w 1381655"/>
                <a:gd name="connsiteY1682" fmla="*/ 1021936 h 1512007"/>
                <a:gd name="connsiteX1683" fmla="*/ 1011583 w 1381655"/>
                <a:gd name="connsiteY1683" fmla="*/ 1006641 h 1512007"/>
                <a:gd name="connsiteX1684" fmla="*/ 964860 w 1381655"/>
                <a:gd name="connsiteY1684" fmla="*/ 1024476 h 1512007"/>
                <a:gd name="connsiteX1685" fmla="*/ 940095 w 1381655"/>
                <a:gd name="connsiteY1685" fmla="*/ 1034438 h 1512007"/>
                <a:gd name="connsiteX1686" fmla="*/ 959155 w 1381655"/>
                <a:gd name="connsiteY1686" fmla="*/ 1035901 h 1512007"/>
                <a:gd name="connsiteX1687" fmla="*/ 955846 w 1381655"/>
                <a:gd name="connsiteY1687" fmla="*/ 999052 h 1512007"/>
                <a:gd name="connsiteX1688" fmla="*/ 937977 w 1381655"/>
                <a:gd name="connsiteY1688" fmla="*/ 1017595 h 1512007"/>
                <a:gd name="connsiteX1689" fmla="*/ 917235 w 1381655"/>
                <a:gd name="connsiteY1689" fmla="*/ 1025790 h 1512007"/>
                <a:gd name="connsiteX1690" fmla="*/ 936708 w 1381655"/>
                <a:gd name="connsiteY1690" fmla="*/ 1027825 h 1512007"/>
                <a:gd name="connsiteX1691" fmla="*/ 954764 w 1381655"/>
                <a:gd name="connsiteY1691" fmla="*/ 1011552 h 1512007"/>
                <a:gd name="connsiteX1692" fmla="*/ 955846 w 1381655"/>
                <a:gd name="connsiteY1692" fmla="*/ 999052 h 1512007"/>
                <a:gd name="connsiteX1693" fmla="*/ 709858 w 1381655"/>
                <a:gd name="connsiteY1693" fmla="*/ 872636 h 1512007"/>
                <a:gd name="connsiteX1694" fmla="*/ 724459 w 1381655"/>
                <a:gd name="connsiteY1694" fmla="*/ 887207 h 1512007"/>
                <a:gd name="connsiteX1695" fmla="*/ 739029 w 1381655"/>
                <a:gd name="connsiteY1695" fmla="*/ 872636 h 1512007"/>
                <a:gd name="connsiteX1696" fmla="*/ 729241 w 1381655"/>
                <a:gd name="connsiteY1696" fmla="*/ 858845 h 1512007"/>
                <a:gd name="connsiteX1697" fmla="*/ 729241 w 1381655"/>
                <a:gd name="connsiteY1697" fmla="*/ 800514 h 1512007"/>
                <a:gd name="connsiteX1698" fmla="*/ 718069 w 1381655"/>
                <a:gd name="connsiteY1698" fmla="*/ 800514 h 1512007"/>
                <a:gd name="connsiteX1699" fmla="*/ 718069 w 1381655"/>
                <a:gd name="connsiteY1699" fmla="*/ 859540 h 1512007"/>
                <a:gd name="connsiteX1700" fmla="*/ 709858 w 1381655"/>
                <a:gd name="connsiteY1700" fmla="*/ 872636 h 1512007"/>
                <a:gd name="connsiteX1701" fmla="*/ 741748 w 1381655"/>
                <a:gd name="connsiteY1701" fmla="*/ 851959 h 1512007"/>
                <a:gd name="connsiteX1702" fmla="*/ 756417 w 1381655"/>
                <a:gd name="connsiteY1702" fmla="*/ 866585 h 1512007"/>
                <a:gd name="connsiteX1703" fmla="*/ 770968 w 1381655"/>
                <a:gd name="connsiteY1703" fmla="*/ 851959 h 1512007"/>
                <a:gd name="connsiteX1704" fmla="*/ 762073 w 1381655"/>
                <a:gd name="connsiteY1704" fmla="*/ 838530 h 1512007"/>
                <a:gd name="connsiteX1705" fmla="*/ 762073 w 1381655"/>
                <a:gd name="connsiteY1705" fmla="*/ 800514 h 1512007"/>
                <a:gd name="connsiteX1706" fmla="*/ 750885 w 1381655"/>
                <a:gd name="connsiteY1706" fmla="*/ 800514 h 1512007"/>
                <a:gd name="connsiteX1707" fmla="*/ 750885 w 1381655"/>
                <a:gd name="connsiteY1707" fmla="*/ 838442 h 1512007"/>
                <a:gd name="connsiteX1708" fmla="*/ 741748 w 1381655"/>
                <a:gd name="connsiteY1708" fmla="*/ 851959 h 1512007"/>
                <a:gd name="connsiteX1709" fmla="*/ 750429 w 1381655"/>
                <a:gd name="connsiteY1709" fmla="*/ 878813 h 1512007"/>
                <a:gd name="connsiteX1710" fmla="*/ 732694 w 1381655"/>
                <a:gd name="connsiteY1710" fmla="*/ 898632 h 1512007"/>
                <a:gd name="connsiteX1711" fmla="*/ 709696 w 1381655"/>
                <a:gd name="connsiteY1711" fmla="*/ 896757 h 1512007"/>
                <a:gd name="connsiteX1712" fmla="*/ 701574 w 1381655"/>
                <a:gd name="connsiteY1712" fmla="*/ 904695 h 1512007"/>
                <a:gd name="connsiteX1713" fmla="*/ 704575 w 1381655"/>
                <a:gd name="connsiteY1713" fmla="*/ 914631 h 1512007"/>
                <a:gd name="connsiteX1714" fmla="*/ 715515 w 1381655"/>
                <a:gd name="connsiteY1714" fmla="*/ 937997 h 1512007"/>
                <a:gd name="connsiteX1715" fmla="*/ 727470 w 1381655"/>
                <a:gd name="connsiteY1715" fmla="*/ 955147 h 1512007"/>
                <a:gd name="connsiteX1716" fmla="*/ 729861 w 1381655"/>
                <a:gd name="connsiteY1716" fmla="*/ 938717 h 1512007"/>
                <a:gd name="connsiteX1717" fmla="*/ 736970 w 1381655"/>
                <a:gd name="connsiteY1717" fmla="*/ 911282 h 1512007"/>
                <a:gd name="connsiteX1718" fmla="*/ 741212 w 1381655"/>
                <a:gd name="connsiteY1718" fmla="*/ 900021 h 1512007"/>
                <a:gd name="connsiteX1719" fmla="*/ 746208 w 1381655"/>
                <a:gd name="connsiteY1719" fmla="*/ 910960 h 1512007"/>
                <a:gd name="connsiteX1720" fmla="*/ 756244 w 1381655"/>
                <a:gd name="connsiteY1720" fmla="*/ 929301 h 1512007"/>
                <a:gd name="connsiteX1721" fmla="*/ 763874 w 1381655"/>
                <a:gd name="connsiteY1721" fmla="*/ 940091 h 1512007"/>
                <a:gd name="connsiteX1722" fmla="*/ 772754 w 1381655"/>
                <a:gd name="connsiteY1722" fmla="*/ 898780 h 1512007"/>
                <a:gd name="connsiteX1723" fmla="*/ 798461 w 1381655"/>
                <a:gd name="connsiteY1723" fmla="*/ 853115 h 1512007"/>
                <a:gd name="connsiteX1724" fmla="*/ 782651 w 1381655"/>
                <a:gd name="connsiteY1724" fmla="*/ 814320 h 1512007"/>
                <a:gd name="connsiteX1725" fmla="*/ 773095 w 1381655"/>
                <a:gd name="connsiteY1725" fmla="*/ 814320 h 1512007"/>
                <a:gd name="connsiteX1726" fmla="*/ 773095 w 1381655"/>
                <a:gd name="connsiteY1726" fmla="*/ 830975 h 1512007"/>
                <a:gd name="connsiteX1727" fmla="*/ 783246 w 1381655"/>
                <a:gd name="connsiteY1727" fmla="*/ 852084 h 1512007"/>
                <a:gd name="connsiteX1728" fmla="*/ 750429 w 1381655"/>
                <a:gd name="connsiteY1728" fmla="*/ 878813 h 1512007"/>
                <a:gd name="connsiteX1729" fmla="*/ 835023 w 1381655"/>
                <a:gd name="connsiteY1729" fmla="*/ 790286 h 1512007"/>
                <a:gd name="connsiteX1730" fmla="*/ 836313 w 1381655"/>
                <a:gd name="connsiteY1730" fmla="*/ 774187 h 1512007"/>
                <a:gd name="connsiteX1731" fmla="*/ 545984 w 1381655"/>
                <a:gd name="connsiteY1731" fmla="*/ 773641 h 1512007"/>
                <a:gd name="connsiteX1732" fmla="*/ 546545 w 1381655"/>
                <a:gd name="connsiteY1732" fmla="*/ 790286 h 1512007"/>
                <a:gd name="connsiteX1733" fmla="*/ 610477 w 1381655"/>
                <a:gd name="connsiteY1733" fmla="*/ 851959 h 1512007"/>
                <a:gd name="connsiteX1734" fmla="*/ 625176 w 1381655"/>
                <a:gd name="connsiteY1734" fmla="*/ 866585 h 1512007"/>
                <a:gd name="connsiteX1735" fmla="*/ 639761 w 1381655"/>
                <a:gd name="connsiteY1735" fmla="*/ 851959 h 1512007"/>
                <a:gd name="connsiteX1736" fmla="*/ 630683 w 1381655"/>
                <a:gd name="connsiteY1736" fmla="*/ 838466 h 1512007"/>
                <a:gd name="connsiteX1737" fmla="*/ 630683 w 1381655"/>
                <a:gd name="connsiteY1737" fmla="*/ 800514 h 1512007"/>
                <a:gd name="connsiteX1738" fmla="*/ 619461 w 1381655"/>
                <a:gd name="connsiteY1738" fmla="*/ 800514 h 1512007"/>
                <a:gd name="connsiteX1739" fmla="*/ 619461 w 1381655"/>
                <a:gd name="connsiteY1739" fmla="*/ 838530 h 1512007"/>
                <a:gd name="connsiteX1740" fmla="*/ 610477 w 1381655"/>
                <a:gd name="connsiteY1740" fmla="*/ 851959 h 1512007"/>
                <a:gd name="connsiteX1741" fmla="*/ 669046 w 1381655"/>
                <a:gd name="connsiteY1741" fmla="*/ 896127 h 1512007"/>
                <a:gd name="connsiteX1742" fmla="*/ 648999 w 1381655"/>
                <a:gd name="connsiteY1742" fmla="*/ 897158 h 1512007"/>
                <a:gd name="connsiteX1743" fmla="*/ 631318 w 1381655"/>
                <a:gd name="connsiteY1743" fmla="*/ 878600 h 1512007"/>
                <a:gd name="connsiteX1744" fmla="*/ 624779 w 1381655"/>
                <a:gd name="connsiteY1744" fmla="*/ 879408 h 1512007"/>
                <a:gd name="connsiteX1745" fmla="*/ 605075 w 1381655"/>
                <a:gd name="connsiteY1745" fmla="*/ 870975 h 1512007"/>
                <a:gd name="connsiteX1746" fmla="*/ 597419 w 1381655"/>
                <a:gd name="connsiteY1746" fmla="*/ 852084 h 1512007"/>
                <a:gd name="connsiteX1747" fmla="*/ 607376 w 1381655"/>
                <a:gd name="connsiteY1747" fmla="*/ 831040 h 1512007"/>
                <a:gd name="connsiteX1748" fmla="*/ 607376 w 1381655"/>
                <a:gd name="connsiteY1748" fmla="*/ 814320 h 1512007"/>
                <a:gd name="connsiteX1749" fmla="*/ 597866 w 1381655"/>
                <a:gd name="connsiteY1749" fmla="*/ 814320 h 1512007"/>
                <a:gd name="connsiteX1750" fmla="*/ 582735 w 1381655"/>
                <a:gd name="connsiteY1750" fmla="*/ 852222 h 1512007"/>
                <a:gd name="connsiteX1751" fmla="*/ 609078 w 1381655"/>
                <a:gd name="connsiteY1751" fmla="*/ 898780 h 1512007"/>
                <a:gd name="connsiteX1752" fmla="*/ 617957 w 1381655"/>
                <a:gd name="connsiteY1752" fmla="*/ 940091 h 1512007"/>
                <a:gd name="connsiteX1753" fmla="*/ 625671 w 1381655"/>
                <a:gd name="connsiteY1753" fmla="*/ 929301 h 1512007"/>
                <a:gd name="connsiteX1754" fmla="*/ 635667 w 1381655"/>
                <a:gd name="connsiteY1754" fmla="*/ 910960 h 1512007"/>
                <a:gd name="connsiteX1755" fmla="*/ 640639 w 1381655"/>
                <a:gd name="connsiteY1755" fmla="*/ 900021 h 1512007"/>
                <a:gd name="connsiteX1756" fmla="*/ 644910 w 1381655"/>
                <a:gd name="connsiteY1756" fmla="*/ 911282 h 1512007"/>
                <a:gd name="connsiteX1757" fmla="*/ 652005 w 1381655"/>
                <a:gd name="connsiteY1757" fmla="*/ 938717 h 1512007"/>
                <a:gd name="connsiteX1758" fmla="*/ 654436 w 1381655"/>
                <a:gd name="connsiteY1758" fmla="*/ 955147 h 1512007"/>
                <a:gd name="connsiteX1759" fmla="*/ 666410 w 1381655"/>
                <a:gd name="connsiteY1759" fmla="*/ 937997 h 1512007"/>
                <a:gd name="connsiteX1760" fmla="*/ 677374 w 1381655"/>
                <a:gd name="connsiteY1760" fmla="*/ 914631 h 1512007"/>
                <a:gd name="connsiteX1761" fmla="*/ 680117 w 1381655"/>
                <a:gd name="connsiteY1761" fmla="*/ 905488 h 1512007"/>
                <a:gd name="connsiteX1762" fmla="*/ 669046 w 1381655"/>
                <a:gd name="connsiteY1762" fmla="*/ 896127 h 1512007"/>
                <a:gd name="connsiteX1763" fmla="*/ 643531 w 1381655"/>
                <a:gd name="connsiteY1763" fmla="*/ 871282 h 1512007"/>
                <a:gd name="connsiteX1764" fmla="*/ 658141 w 1381655"/>
                <a:gd name="connsiteY1764" fmla="*/ 885882 h 1512007"/>
                <a:gd name="connsiteX1765" fmla="*/ 672840 w 1381655"/>
                <a:gd name="connsiteY1765" fmla="*/ 871282 h 1512007"/>
                <a:gd name="connsiteX1766" fmla="*/ 663573 w 1381655"/>
                <a:gd name="connsiteY1766" fmla="*/ 857664 h 1512007"/>
                <a:gd name="connsiteX1767" fmla="*/ 663573 w 1381655"/>
                <a:gd name="connsiteY1767" fmla="*/ 800514 h 1512007"/>
                <a:gd name="connsiteX1768" fmla="*/ 652312 w 1381655"/>
                <a:gd name="connsiteY1768" fmla="*/ 800514 h 1512007"/>
                <a:gd name="connsiteX1769" fmla="*/ 652312 w 1381655"/>
                <a:gd name="connsiteY1769" fmla="*/ 857864 h 1512007"/>
                <a:gd name="connsiteX1770" fmla="*/ 643531 w 1381655"/>
                <a:gd name="connsiteY1770" fmla="*/ 871282 h 1512007"/>
                <a:gd name="connsiteX1771" fmla="*/ 870543 w 1381655"/>
                <a:gd name="connsiteY1771" fmla="*/ 879145 h 1512007"/>
                <a:gd name="connsiteX1772" fmla="*/ 914705 w 1381655"/>
                <a:gd name="connsiteY1772" fmla="*/ 801076 h 1512007"/>
                <a:gd name="connsiteX1773" fmla="*/ 850932 w 1381655"/>
                <a:gd name="connsiteY1773" fmla="*/ 780561 h 1512007"/>
                <a:gd name="connsiteX1774" fmla="*/ 856256 w 1381655"/>
                <a:gd name="connsiteY1774" fmla="*/ 815645 h 1512007"/>
                <a:gd name="connsiteX1775" fmla="*/ 883119 w 1381655"/>
                <a:gd name="connsiteY1775" fmla="*/ 815264 h 1512007"/>
                <a:gd name="connsiteX1776" fmla="*/ 882226 w 1381655"/>
                <a:gd name="connsiteY1776" fmla="*/ 816490 h 1512007"/>
                <a:gd name="connsiteX1777" fmla="*/ 844076 w 1381655"/>
                <a:gd name="connsiteY1777" fmla="*/ 819381 h 1512007"/>
                <a:gd name="connsiteX1778" fmla="*/ 834939 w 1381655"/>
                <a:gd name="connsiteY1778" fmla="*/ 800514 h 1512007"/>
                <a:gd name="connsiteX1779" fmla="*/ 794086 w 1381655"/>
                <a:gd name="connsiteY1779" fmla="*/ 800514 h 1512007"/>
                <a:gd name="connsiteX1780" fmla="*/ 795782 w 1381655"/>
                <a:gd name="connsiteY1780" fmla="*/ 811330 h 1512007"/>
                <a:gd name="connsiteX1781" fmla="*/ 870543 w 1381655"/>
                <a:gd name="connsiteY1781" fmla="*/ 879145 h 1512007"/>
                <a:gd name="connsiteX1782" fmla="*/ 908112 w 1381655"/>
                <a:gd name="connsiteY1782" fmla="*/ 733831 h 1512007"/>
                <a:gd name="connsiteX1783" fmla="*/ 991515 w 1381655"/>
                <a:gd name="connsiteY1783" fmla="*/ 765615 h 1512007"/>
                <a:gd name="connsiteX1784" fmla="*/ 982074 w 1381655"/>
                <a:gd name="connsiteY1784" fmla="*/ 829031 h 1512007"/>
                <a:gd name="connsiteX1785" fmla="*/ 1002959 w 1381655"/>
                <a:gd name="connsiteY1785" fmla="*/ 914665 h 1512007"/>
                <a:gd name="connsiteX1786" fmla="*/ 1071024 w 1381655"/>
                <a:gd name="connsiteY1786" fmla="*/ 983498 h 1512007"/>
                <a:gd name="connsiteX1787" fmla="*/ 1087410 w 1381655"/>
                <a:gd name="connsiteY1787" fmla="*/ 950236 h 1512007"/>
                <a:gd name="connsiteX1788" fmla="*/ 1047995 w 1381655"/>
                <a:gd name="connsiteY1788" fmla="*/ 894589 h 1512007"/>
                <a:gd name="connsiteX1789" fmla="*/ 1031237 w 1381655"/>
                <a:gd name="connsiteY1789" fmla="*/ 877315 h 1512007"/>
                <a:gd name="connsiteX1790" fmla="*/ 1059629 w 1381655"/>
                <a:gd name="connsiteY1790" fmla="*/ 875003 h 1512007"/>
                <a:gd name="connsiteX1791" fmla="*/ 1077553 w 1381655"/>
                <a:gd name="connsiteY1791" fmla="*/ 868370 h 1512007"/>
                <a:gd name="connsiteX1792" fmla="*/ 1068098 w 1381655"/>
                <a:gd name="connsiteY1792" fmla="*/ 845401 h 1512007"/>
                <a:gd name="connsiteX1793" fmla="*/ 1053030 w 1381655"/>
                <a:gd name="connsiteY1793" fmla="*/ 828683 h 1512007"/>
                <a:gd name="connsiteX1794" fmla="*/ 1074784 w 1381655"/>
                <a:gd name="connsiteY1794" fmla="*/ 815264 h 1512007"/>
                <a:gd name="connsiteX1795" fmla="*/ 1087137 w 1381655"/>
                <a:gd name="connsiteY1795" fmla="*/ 801323 h 1512007"/>
                <a:gd name="connsiteX1796" fmla="*/ 1073082 w 1381655"/>
                <a:gd name="connsiteY1796" fmla="*/ 779554 h 1512007"/>
                <a:gd name="connsiteX1797" fmla="*/ 1050709 w 1381655"/>
                <a:gd name="connsiteY1797" fmla="*/ 765059 h 1512007"/>
                <a:gd name="connsiteX1798" fmla="*/ 1070320 w 1381655"/>
                <a:gd name="connsiteY1798" fmla="*/ 747705 h 1512007"/>
                <a:gd name="connsiteX1799" fmla="*/ 1077051 w 1381655"/>
                <a:gd name="connsiteY1799" fmla="*/ 734326 h 1512007"/>
                <a:gd name="connsiteX1800" fmla="*/ 1058627 w 1381655"/>
                <a:gd name="connsiteY1800" fmla="*/ 724850 h 1512007"/>
                <a:gd name="connsiteX1801" fmla="*/ 1044647 w 1381655"/>
                <a:gd name="connsiteY1801" fmla="*/ 722554 h 1512007"/>
                <a:gd name="connsiteX1802" fmla="*/ 1044548 w 1381655"/>
                <a:gd name="connsiteY1802" fmla="*/ 722628 h 1512007"/>
                <a:gd name="connsiteX1803" fmla="*/ 1044572 w 1381655"/>
                <a:gd name="connsiteY1803" fmla="*/ 722554 h 1512007"/>
                <a:gd name="connsiteX1804" fmla="*/ 1037295 w 1381655"/>
                <a:gd name="connsiteY1804" fmla="*/ 722628 h 1512007"/>
                <a:gd name="connsiteX1805" fmla="*/ 1033847 w 1381655"/>
                <a:gd name="connsiteY1805" fmla="*/ 698657 h 1512007"/>
                <a:gd name="connsiteX1806" fmla="*/ 1020744 w 1381655"/>
                <a:gd name="connsiteY1806" fmla="*/ 683189 h 1512007"/>
                <a:gd name="connsiteX1807" fmla="*/ 996039 w 1381655"/>
                <a:gd name="connsiteY1807" fmla="*/ 688512 h 1512007"/>
                <a:gd name="connsiteX1808" fmla="*/ 978170 w 1381655"/>
                <a:gd name="connsiteY1808" fmla="*/ 700765 h 1512007"/>
                <a:gd name="connsiteX1809" fmla="*/ 965395 w 1381655"/>
                <a:gd name="connsiteY1809" fmla="*/ 680658 h 1512007"/>
                <a:gd name="connsiteX1810" fmla="*/ 952994 w 1381655"/>
                <a:gd name="connsiteY1810" fmla="*/ 672101 h 1512007"/>
                <a:gd name="connsiteX1811" fmla="*/ 936285 w 1381655"/>
                <a:gd name="connsiteY1811" fmla="*/ 680658 h 1512007"/>
                <a:gd name="connsiteX1812" fmla="*/ 924170 w 1381655"/>
                <a:gd name="connsiteY1812" fmla="*/ 690323 h 1512007"/>
                <a:gd name="connsiteX1813" fmla="*/ 897729 w 1381655"/>
                <a:gd name="connsiteY1813" fmla="*/ 671754 h 1512007"/>
                <a:gd name="connsiteX1814" fmla="*/ 871600 w 1381655"/>
                <a:gd name="connsiteY1814" fmla="*/ 702279 h 1512007"/>
                <a:gd name="connsiteX1815" fmla="*/ 870840 w 1381655"/>
                <a:gd name="connsiteY1815" fmla="*/ 703940 h 1512007"/>
                <a:gd name="connsiteX1816" fmla="*/ 851106 w 1381655"/>
                <a:gd name="connsiteY1816" fmla="*/ 754318 h 1512007"/>
                <a:gd name="connsiteX1817" fmla="*/ 908112 w 1381655"/>
                <a:gd name="connsiteY1817" fmla="*/ 733831 h 1512007"/>
                <a:gd name="connsiteX1818" fmla="*/ 1132693 w 1381655"/>
                <a:gd name="connsiteY1818" fmla="*/ 946019 h 1512007"/>
                <a:gd name="connsiteX1819" fmla="*/ 1154432 w 1381655"/>
                <a:gd name="connsiteY1819" fmla="*/ 950340 h 1512007"/>
                <a:gd name="connsiteX1820" fmla="*/ 1186861 w 1381655"/>
                <a:gd name="connsiteY1820" fmla="*/ 948315 h 1512007"/>
                <a:gd name="connsiteX1821" fmla="*/ 1127445 w 1381655"/>
                <a:gd name="connsiteY1821" fmla="*/ 904039 h 1512007"/>
                <a:gd name="connsiteX1822" fmla="*/ 1078034 w 1381655"/>
                <a:gd name="connsiteY1822" fmla="*/ 880078 h 1512007"/>
                <a:gd name="connsiteX1823" fmla="*/ 1054236 w 1381655"/>
                <a:gd name="connsiteY1823" fmla="*/ 886130 h 1512007"/>
                <a:gd name="connsiteX1824" fmla="*/ 1072809 w 1381655"/>
                <a:gd name="connsiteY1824" fmla="*/ 904486 h 1512007"/>
                <a:gd name="connsiteX1825" fmla="*/ 1132693 w 1381655"/>
                <a:gd name="connsiteY1825" fmla="*/ 946019 h 1512007"/>
                <a:gd name="connsiteX1826" fmla="*/ 1119060 w 1381655"/>
                <a:gd name="connsiteY1826" fmla="*/ 1001209 h 1512007"/>
                <a:gd name="connsiteX1827" fmla="*/ 1141990 w 1381655"/>
                <a:gd name="connsiteY1827" fmla="*/ 1038307 h 1512007"/>
                <a:gd name="connsiteX1828" fmla="*/ 1154367 w 1381655"/>
                <a:gd name="connsiteY1828" fmla="*/ 1035489 h 1512007"/>
                <a:gd name="connsiteX1829" fmla="*/ 1127931 w 1381655"/>
                <a:gd name="connsiteY1829" fmla="*/ 970823 h 1512007"/>
                <a:gd name="connsiteX1830" fmla="*/ 1094776 w 1381655"/>
                <a:gd name="connsiteY1830" fmla="*/ 942670 h 1512007"/>
                <a:gd name="connsiteX1831" fmla="*/ 1093735 w 1381655"/>
                <a:gd name="connsiteY1831" fmla="*/ 975675 h 1512007"/>
                <a:gd name="connsiteX1832" fmla="*/ 1119060 w 1381655"/>
                <a:gd name="connsiteY1832" fmla="*/ 1001209 h 1512007"/>
                <a:gd name="connsiteX1833" fmla="*/ 1235429 w 1381655"/>
                <a:gd name="connsiteY1833" fmla="*/ 1037860 h 1512007"/>
                <a:gd name="connsiteX1834" fmla="*/ 1310216 w 1381655"/>
                <a:gd name="connsiteY1834" fmla="*/ 1100319 h 1512007"/>
                <a:gd name="connsiteX1835" fmla="*/ 1332543 w 1381655"/>
                <a:gd name="connsiteY1835" fmla="*/ 1115127 h 1512007"/>
                <a:gd name="connsiteX1836" fmla="*/ 1315194 w 1381655"/>
                <a:gd name="connsiteY1836" fmla="*/ 1056077 h 1512007"/>
                <a:gd name="connsiteX1837" fmla="*/ 1261132 w 1381655"/>
                <a:gd name="connsiteY1837" fmla="*/ 998967 h 1512007"/>
                <a:gd name="connsiteX1838" fmla="*/ 1196376 w 1381655"/>
                <a:gd name="connsiteY1838" fmla="*/ 957652 h 1512007"/>
                <a:gd name="connsiteX1839" fmla="*/ 1141797 w 1381655"/>
                <a:gd name="connsiteY1839" fmla="*/ 957295 h 1512007"/>
                <a:gd name="connsiteX1840" fmla="*/ 1144723 w 1381655"/>
                <a:gd name="connsiteY1840" fmla="*/ 962330 h 1512007"/>
                <a:gd name="connsiteX1841" fmla="*/ 1235429 w 1381655"/>
                <a:gd name="connsiteY1841" fmla="*/ 1037860 h 1512007"/>
                <a:gd name="connsiteX1842" fmla="*/ 1162195 w 1381655"/>
                <a:gd name="connsiteY1842" fmla="*/ 1043079 h 1512007"/>
                <a:gd name="connsiteX1843" fmla="*/ 1205802 w 1381655"/>
                <a:gd name="connsiteY1843" fmla="*/ 1103354 h 1512007"/>
                <a:gd name="connsiteX1844" fmla="*/ 1267011 w 1381655"/>
                <a:gd name="connsiteY1844" fmla="*/ 1220719 h 1512007"/>
                <a:gd name="connsiteX1845" fmla="*/ 1291039 w 1381655"/>
                <a:gd name="connsiteY1845" fmla="*/ 1205872 h 1512007"/>
                <a:gd name="connsiteX1846" fmla="*/ 1242280 w 1381655"/>
                <a:gd name="connsiteY1846" fmla="*/ 1085768 h 1512007"/>
                <a:gd name="connsiteX1847" fmla="*/ 1159650 w 1381655"/>
                <a:gd name="connsiteY1847" fmla="*/ 1005351 h 1512007"/>
                <a:gd name="connsiteX1848" fmla="*/ 1162195 w 1381655"/>
                <a:gd name="connsiteY1848" fmla="*/ 1043079 h 1512007"/>
                <a:gd name="connsiteX1849" fmla="*/ 1328149 w 1381655"/>
                <a:gd name="connsiteY1849" fmla="*/ 1007758 h 1512007"/>
                <a:gd name="connsiteX1850" fmla="*/ 1352050 w 1381655"/>
                <a:gd name="connsiteY1850" fmla="*/ 1007326 h 1512007"/>
                <a:gd name="connsiteX1851" fmla="*/ 1273221 w 1381655"/>
                <a:gd name="connsiteY1851" fmla="*/ 939842 h 1512007"/>
                <a:gd name="connsiteX1852" fmla="*/ 1188787 w 1381655"/>
                <a:gd name="connsiteY1852" fmla="*/ 901112 h 1512007"/>
                <a:gd name="connsiteX1853" fmla="*/ 1163808 w 1381655"/>
                <a:gd name="connsiteY1853" fmla="*/ 903652 h 1512007"/>
                <a:gd name="connsiteX1854" fmla="*/ 1185274 w 1381655"/>
                <a:gd name="connsiteY1854" fmla="*/ 928953 h 1512007"/>
                <a:gd name="connsiteX1855" fmla="*/ 1298532 w 1381655"/>
                <a:gd name="connsiteY1855" fmla="*/ 999001 h 1512007"/>
                <a:gd name="connsiteX1856" fmla="*/ 1300767 w 1381655"/>
                <a:gd name="connsiteY1856" fmla="*/ 1000812 h 1512007"/>
                <a:gd name="connsiteX1857" fmla="*/ 1328149 w 1381655"/>
                <a:gd name="connsiteY1857" fmla="*/ 1007758 h 1512007"/>
                <a:gd name="connsiteX1858" fmla="*/ 1137406 w 1381655"/>
                <a:gd name="connsiteY1858" fmla="*/ 852396 h 1512007"/>
                <a:gd name="connsiteX1859" fmla="*/ 1077652 w 1381655"/>
                <a:gd name="connsiteY1859" fmla="*/ 842335 h 1512007"/>
                <a:gd name="connsiteX1860" fmla="*/ 1088700 w 1381655"/>
                <a:gd name="connsiteY1860" fmla="*/ 863171 h 1512007"/>
                <a:gd name="connsiteX1861" fmla="*/ 1152730 w 1381655"/>
                <a:gd name="connsiteY1861" fmla="*/ 894798 h 1512007"/>
                <a:gd name="connsiteX1862" fmla="*/ 1174018 w 1381655"/>
                <a:gd name="connsiteY1862" fmla="*/ 893622 h 1512007"/>
                <a:gd name="connsiteX1863" fmla="*/ 1202866 w 1381655"/>
                <a:gd name="connsiteY1863" fmla="*/ 884602 h 1512007"/>
                <a:gd name="connsiteX1864" fmla="*/ 1137406 w 1381655"/>
                <a:gd name="connsiteY1864" fmla="*/ 852396 h 1512007"/>
                <a:gd name="connsiteX1865" fmla="*/ 1128725 w 1381655"/>
                <a:gd name="connsiteY1865" fmla="*/ 793272 h 1512007"/>
                <a:gd name="connsiteX1866" fmla="*/ 1094717 w 1381655"/>
                <a:gd name="connsiteY1866" fmla="*/ 792889 h 1512007"/>
                <a:gd name="connsiteX1867" fmla="*/ 1099698 w 1381655"/>
                <a:gd name="connsiteY1867" fmla="*/ 803655 h 1512007"/>
                <a:gd name="connsiteX1868" fmla="*/ 1082350 w 1381655"/>
                <a:gd name="connsiteY1868" fmla="*/ 821911 h 1512007"/>
                <a:gd name="connsiteX1869" fmla="*/ 1080018 w 1381655"/>
                <a:gd name="connsiteY1869" fmla="*/ 823732 h 1512007"/>
                <a:gd name="connsiteX1870" fmla="*/ 1140641 w 1381655"/>
                <a:gd name="connsiteY1870" fmla="*/ 834463 h 1512007"/>
                <a:gd name="connsiteX1871" fmla="*/ 1165097 w 1381655"/>
                <a:gd name="connsiteY1871" fmla="*/ 828386 h 1512007"/>
                <a:gd name="connsiteX1872" fmla="*/ 1191192 w 1381655"/>
                <a:gd name="connsiteY1872" fmla="*/ 812992 h 1512007"/>
                <a:gd name="connsiteX1873" fmla="*/ 1128725 w 1381655"/>
                <a:gd name="connsiteY1873" fmla="*/ 793272 h 1512007"/>
                <a:gd name="connsiteX1874" fmla="*/ 1120574 w 1381655"/>
                <a:gd name="connsiteY1874" fmla="*/ 750286 h 1512007"/>
                <a:gd name="connsiteX1875" fmla="*/ 1079463 w 1381655"/>
                <a:gd name="connsiteY1875" fmla="*/ 754081 h 1512007"/>
                <a:gd name="connsiteX1876" fmla="*/ 1069923 w 1381655"/>
                <a:gd name="connsiteY1876" fmla="*/ 763943 h 1512007"/>
                <a:gd name="connsiteX1877" fmla="*/ 1083754 w 1381655"/>
                <a:gd name="connsiteY1877" fmla="*/ 774669 h 1512007"/>
                <a:gd name="connsiteX1878" fmla="*/ 1156258 w 1381655"/>
                <a:gd name="connsiteY1878" fmla="*/ 782507 h 1512007"/>
                <a:gd name="connsiteX1879" fmla="*/ 1159954 w 1381655"/>
                <a:gd name="connsiteY1879" fmla="*/ 783910 h 1512007"/>
                <a:gd name="connsiteX1880" fmla="*/ 1174211 w 1381655"/>
                <a:gd name="connsiteY1880" fmla="*/ 777596 h 1512007"/>
                <a:gd name="connsiteX1881" fmla="*/ 1194119 w 1381655"/>
                <a:gd name="connsiteY1881" fmla="*/ 762479 h 1512007"/>
                <a:gd name="connsiteX1882" fmla="*/ 1120574 w 1381655"/>
                <a:gd name="connsiteY1882" fmla="*/ 750286 h 1512007"/>
                <a:gd name="connsiteX1883" fmla="*/ 1087971 w 1381655"/>
                <a:gd name="connsiteY1883" fmla="*/ 709175 h 1512007"/>
                <a:gd name="connsiteX1884" fmla="*/ 1070542 w 1381655"/>
                <a:gd name="connsiteY1884" fmla="*/ 716949 h 1512007"/>
                <a:gd name="connsiteX1885" fmla="*/ 1090932 w 1381655"/>
                <a:gd name="connsiteY1885" fmla="*/ 730070 h 1512007"/>
                <a:gd name="connsiteX1886" fmla="*/ 1088343 w 1381655"/>
                <a:gd name="connsiteY1886" fmla="*/ 736072 h 1512007"/>
                <a:gd name="connsiteX1887" fmla="*/ 1121209 w 1381655"/>
                <a:gd name="connsiteY1887" fmla="*/ 732937 h 1512007"/>
                <a:gd name="connsiteX1888" fmla="*/ 1125519 w 1381655"/>
                <a:gd name="connsiteY1888" fmla="*/ 732665 h 1512007"/>
                <a:gd name="connsiteX1889" fmla="*/ 1146594 w 1381655"/>
                <a:gd name="connsiteY1889" fmla="*/ 717519 h 1512007"/>
                <a:gd name="connsiteX1890" fmla="*/ 1158937 w 1381655"/>
                <a:gd name="connsiteY1890" fmla="*/ 697253 h 1512007"/>
                <a:gd name="connsiteX1891" fmla="*/ 1087971 w 1381655"/>
                <a:gd name="connsiteY1891" fmla="*/ 709175 h 1512007"/>
                <a:gd name="connsiteX1892" fmla="*/ 1040356 w 1381655"/>
                <a:gd name="connsiteY1892" fmla="*/ 685769 h 1512007"/>
                <a:gd name="connsiteX1893" fmla="*/ 1042761 w 1381655"/>
                <a:gd name="connsiteY1893" fmla="*/ 689663 h 1512007"/>
                <a:gd name="connsiteX1894" fmla="*/ 1048154 w 1381655"/>
                <a:gd name="connsiteY1894" fmla="*/ 712657 h 1512007"/>
                <a:gd name="connsiteX1895" fmla="*/ 1102144 w 1381655"/>
                <a:gd name="connsiteY1895" fmla="*/ 688065 h 1512007"/>
                <a:gd name="connsiteX1896" fmla="*/ 1106807 w 1381655"/>
                <a:gd name="connsiteY1896" fmla="*/ 670876 h 1512007"/>
                <a:gd name="connsiteX1897" fmla="*/ 1108579 w 1381655"/>
                <a:gd name="connsiteY1897" fmla="*/ 654306 h 1512007"/>
                <a:gd name="connsiteX1898" fmla="*/ 1071123 w 1381655"/>
                <a:gd name="connsiteY1898" fmla="*/ 664973 h 1512007"/>
                <a:gd name="connsiteX1899" fmla="*/ 1040356 w 1381655"/>
                <a:gd name="connsiteY1899" fmla="*/ 685769 h 1512007"/>
                <a:gd name="connsiteX1900" fmla="*/ 1008382 w 1381655"/>
                <a:gd name="connsiteY1900" fmla="*/ 673292 h 1512007"/>
                <a:gd name="connsiteX1901" fmla="*/ 1024546 w 1381655"/>
                <a:gd name="connsiteY1901" fmla="*/ 669670 h 1512007"/>
                <a:gd name="connsiteX1902" fmla="*/ 1031698 w 1381655"/>
                <a:gd name="connsiteY1902" fmla="*/ 677806 h 1512007"/>
                <a:gd name="connsiteX1903" fmla="*/ 1064059 w 1381655"/>
                <a:gd name="connsiteY1903" fmla="*/ 651553 h 1512007"/>
                <a:gd name="connsiteX1904" fmla="*/ 1063811 w 1381655"/>
                <a:gd name="connsiteY1904" fmla="*/ 631635 h 1512007"/>
                <a:gd name="connsiteX1905" fmla="*/ 1060705 w 1381655"/>
                <a:gd name="connsiteY1905" fmla="*/ 615735 h 1512007"/>
                <a:gd name="connsiteX1906" fmla="*/ 1030821 w 1381655"/>
                <a:gd name="connsiteY1906" fmla="*/ 632588 h 1512007"/>
                <a:gd name="connsiteX1907" fmla="*/ 1008382 w 1381655"/>
                <a:gd name="connsiteY1907" fmla="*/ 673292 h 1512007"/>
                <a:gd name="connsiteX1908" fmla="*/ 998098 w 1381655"/>
                <a:gd name="connsiteY1908" fmla="*/ 664278 h 1512007"/>
                <a:gd name="connsiteX1909" fmla="*/ 1011508 w 1381655"/>
                <a:gd name="connsiteY1909" fmla="*/ 633892 h 1512007"/>
                <a:gd name="connsiteX1910" fmla="*/ 1005877 w 1381655"/>
                <a:gd name="connsiteY1910" fmla="*/ 617819 h 1512007"/>
                <a:gd name="connsiteX1911" fmla="*/ 995797 w 1381655"/>
                <a:gd name="connsiteY1911" fmla="*/ 605565 h 1512007"/>
                <a:gd name="connsiteX1912" fmla="*/ 968794 w 1381655"/>
                <a:gd name="connsiteY1912" fmla="*/ 627230 h 1512007"/>
                <a:gd name="connsiteX1913" fmla="*/ 962529 w 1381655"/>
                <a:gd name="connsiteY1913" fmla="*/ 661088 h 1512007"/>
                <a:gd name="connsiteX1914" fmla="*/ 971662 w 1381655"/>
                <a:gd name="connsiteY1914" fmla="*/ 669314 h 1512007"/>
                <a:gd name="connsiteX1915" fmla="*/ 980586 w 1381655"/>
                <a:gd name="connsiteY1915" fmla="*/ 684395 h 1512007"/>
                <a:gd name="connsiteX1916" fmla="*/ 995310 w 1381655"/>
                <a:gd name="connsiteY1916" fmla="*/ 677459 h 1512007"/>
                <a:gd name="connsiteX1917" fmla="*/ 998079 w 1381655"/>
                <a:gd name="connsiteY1917" fmla="*/ 664437 h 1512007"/>
                <a:gd name="connsiteX1918" fmla="*/ 997890 w 1381655"/>
                <a:gd name="connsiteY1918" fmla="*/ 664625 h 1512007"/>
                <a:gd name="connsiteX1919" fmla="*/ 998098 w 1381655"/>
                <a:gd name="connsiteY1919" fmla="*/ 664278 h 1512007"/>
                <a:gd name="connsiteX1920" fmla="*/ 1333305 w 1381655"/>
                <a:gd name="connsiteY1920" fmla="*/ 917731 h 1512007"/>
                <a:gd name="connsiteX1921" fmla="*/ 1361257 w 1381655"/>
                <a:gd name="connsiteY1921" fmla="*/ 915300 h 1512007"/>
                <a:gd name="connsiteX1922" fmla="*/ 1286239 w 1381655"/>
                <a:gd name="connsiteY1922" fmla="*/ 870340 h 1512007"/>
                <a:gd name="connsiteX1923" fmla="*/ 1182247 w 1381655"/>
                <a:gd name="connsiteY1923" fmla="*/ 854182 h 1512007"/>
                <a:gd name="connsiteX1924" fmla="*/ 1219098 w 1381655"/>
                <a:gd name="connsiteY1924" fmla="*/ 885461 h 1512007"/>
                <a:gd name="connsiteX1925" fmla="*/ 1207951 w 1381655"/>
                <a:gd name="connsiteY1925" fmla="*/ 892058 h 1512007"/>
                <a:gd name="connsiteX1926" fmla="*/ 1251566 w 1381655"/>
                <a:gd name="connsiteY1926" fmla="*/ 904237 h 1512007"/>
                <a:gd name="connsiteX1927" fmla="*/ 1278390 w 1381655"/>
                <a:gd name="connsiteY1927" fmla="*/ 914384 h 1512007"/>
                <a:gd name="connsiteX1928" fmla="*/ 1333305 w 1381655"/>
                <a:gd name="connsiteY1928" fmla="*/ 917731 h 1512007"/>
                <a:gd name="connsiteX1929" fmla="*/ 1380168 w 1381655"/>
                <a:gd name="connsiteY1929" fmla="*/ 840068 h 1512007"/>
                <a:gd name="connsiteX1930" fmla="*/ 1351669 w 1381655"/>
                <a:gd name="connsiteY1930" fmla="*/ 850759 h 1512007"/>
                <a:gd name="connsiteX1931" fmla="*/ 1317925 w 1381655"/>
                <a:gd name="connsiteY1931" fmla="*/ 853274 h 1512007"/>
                <a:gd name="connsiteX1932" fmla="*/ 1340239 w 1381655"/>
                <a:gd name="connsiteY1932" fmla="*/ 863519 h 1512007"/>
                <a:gd name="connsiteX1933" fmla="*/ 1381184 w 1381655"/>
                <a:gd name="connsiteY1933" fmla="*/ 927802 h 1512007"/>
                <a:gd name="connsiteX1934" fmla="*/ 1347427 w 1381655"/>
                <a:gd name="connsiteY1934" fmla="*/ 929786 h 1512007"/>
                <a:gd name="connsiteX1935" fmla="*/ 1306609 w 1381655"/>
                <a:gd name="connsiteY1935" fmla="*/ 926647 h 1512007"/>
                <a:gd name="connsiteX1936" fmla="*/ 1340201 w 1381655"/>
                <a:gd name="connsiteY1936" fmla="*/ 949705 h 1512007"/>
                <a:gd name="connsiteX1937" fmla="*/ 1364140 w 1381655"/>
                <a:gd name="connsiteY1937" fmla="*/ 1017431 h 1512007"/>
                <a:gd name="connsiteX1938" fmla="*/ 1337521 w 1381655"/>
                <a:gd name="connsiteY1938" fmla="*/ 1019589 h 1512007"/>
                <a:gd name="connsiteX1939" fmla="*/ 1313036 w 1381655"/>
                <a:gd name="connsiteY1939" fmla="*/ 1013462 h 1512007"/>
                <a:gd name="connsiteX1940" fmla="*/ 1343477 w 1381655"/>
                <a:gd name="connsiteY1940" fmla="*/ 1076441 h 1512007"/>
                <a:gd name="connsiteX1941" fmla="*/ 1335502 w 1381655"/>
                <a:gd name="connsiteY1941" fmla="*/ 1125654 h 1512007"/>
                <a:gd name="connsiteX1942" fmla="*/ 1307143 w 1381655"/>
                <a:gd name="connsiteY1942" fmla="*/ 1110399 h 1512007"/>
                <a:gd name="connsiteX1943" fmla="*/ 1263349 w 1381655"/>
                <a:gd name="connsiteY1943" fmla="*/ 1072770 h 1512007"/>
                <a:gd name="connsiteX1944" fmla="*/ 1277539 w 1381655"/>
                <a:gd name="connsiteY1944" fmla="*/ 1095616 h 1512007"/>
                <a:gd name="connsiteX1945" fmla="*/ 1297250 w 1381655"/>
                <a:gd name="connsiteY1945" fmla="*/ 1226634 h 1512007"/>
                <a:gd name="connsiteX1946" fmla="*/ 1262366 w 1381655"/>
                <a:gd name="connsiteY1946" fmla="*/ 1232130 h 1512007"/>
                <a:gd name="connsiteX1947" fmla="*/ 1223280 w 1381655"/>
                <a:gd name="connsiteY1947" fmla="*/ 1155905 h 1512007"/>
                <a:gd name="connsiteX1948" fmla="*/ 1157071 w 1381655"/>
                <a:gd name="connsiteY1948" fmla="*/ 1053670 h 1512007"/>
                <a:gd name="connsiteX1949" fmla="*/ 1143434 w 1381655"/>
                <a:gd name="connsiteY1949" fmla="*/ 1058061 h 1512007"/>
                <a:gd name="connsiteX1950" fmla="*/ 1121581 w 1381655"/>
                <a:gd name="connsiteY1950" fmla="*/ 1021489 h 1512007"/>
                <a:gd name="connsiteX1951" fmla="*/ 1089037 w 1381655"/>
                <a:gd name="connsiteY1951" fmla="*/ 982646 h 1512007"/>
                <a:gd name="connsiteX1952" fmla="*/ 1067948 w 1381655"/>
                <a:gd name="connsiteY1952" fmla="*/ 999885 h 1512007"/>
                <a:gd name="connsiteX1953" fmla="*/ 1064713 w 1381655"/>
                <a:gd name="connsiteY1953" fmla="*/ 996635 h 1512007"/>
                <a:gd name="connsiteX1954" fmla="*/ 965554 w 1381655"/>
                <a:gd name="connsiteY1954" fmla="*/ 886710 h 1512007"/>
                <a:gd name="connsiteX1955" fmla="*/ 976682 w 1381655"/>
                <a:gd name="connsiteY1955" fmla="*/ 816241 h 1512007"/>
                <a:gd name="connsiteX1956" fmla="*/ 951108 w 1381655"/>
                <a:gd name="connsiteY1956" fmla="*/ 748267 h 1512007"/>
                <a:gd name="connsiteX1957" fmla="*/ 891082 w 1381655"/>
                <a:gd name="connsiteY1957" fmla="*/ 762058 h 1512007"/>
                <a:gd name="connsiteX1958" fmla="*/ 936018 w 1381655"/>
                <a:gd name="connsiteY1958" fmla="*/ 824699 h 1512007"/>
                <a:gd name="connsiteX1959" fmla="*/ 934355 w 1381655"/>
                <a:gd name="connsiteY1959" fmla="*/ 840802 h 1512007"/>
                <a:gd name="connsiteX1960" fmla="*/ 869461 w 1381655"/>
                <a:gd name="connsiteY1960" fmla="*/ 894514 h 1512007"/>
                <a:gd name="connsiteX1961" fmla="*/ 837479 w 1381655"/>
                <a:gd name="connsiteY1961" fmla="*/ 887272 h 1512007"/>
                <a:gd name="connsiteX1962" fmla="*/ 822630 w 1381655"/>
                <a:gd name="connsiteY1962" fmla="*/ 877583 h 1512007"/>
                <a:gd name="connsiteX1963" fmla="*/ 819718 w 1381655"/>
                <a:gd name="connsiteY1963" fmla="*/ 875092 h 1512007"/>
                <a:gd name="connsiteX1964" fmla="*/ 823895 w 1381655"/>
                <a:gd name="connsiteY1964" fmla="*/ 955087 h 1512007"/>
                <a:gd name="connsiteX1965" fmla="*/ 874949 w 1381655"/>
                <a:gd name="connsiteY1965" fmla="*/ 1007411 h 1512007"/>
                <a:gd name="connsiteX1966" fmla="*/ 882161 w 1381655"/>
                <a:gd name="connsiteY1966" fmla="*/ 1001556 h 1512007"/>
                <a:gd name="connsiteX1967" fmla="*/ 897555 w 1381655"/>
                <a:gd name="connsiteY1967" fmla="*/ 1011305 h 1512007"/>
                <a:gd name="connsiteX1968" fmla="*/ 941593 w 1381655"/>
                <a:gd name="connsiteY1968" fmla="*/ 1002227 h 1512007"/>
                <a:gd name="connsiteX1969" fmla="*/ 951942 w 1381655"/>
                <a:gd name="connsiteY1969" fmla="*/ 972500 h 1512007"/>
                <a:gd name="connsiteX1970" fmla="*/ 965495 w 1381655"/>
                <a:gd name="connsiteY1970" fmla="*/ 992577 h 1512007"/>
                <a:gd name="connsiteX1971" fmla="*/ 964578 w 1381655"/>
                <a:gd name="connsiteY1971" fmla="*/ 1012371 h 1512007"/>
                <a:gd name="connsiteX1972" fmla="*/ 990954 w 1381655"/>
                <a:gd name="connsiteY1972" fmla="*/ 1001904 h 1512007"/>
                <a:gd name="connsiteX1973" fmla="*/ 1046298 w 1381655"/>
                <a:gd name="connsiteY1973" fmla="*/ 1006086 h 1512007"/>
                <a:gd name="connsiteX1974" fmla="*/ 1062482 w 1381655"/>
                <a:gd name="connsiteY1974" fmla="*/ 1048129 h 1512007"/>
                <a:gd name="connsiteX1975" fmla="*/ 1028161 w 1381655"/>
                <a:gd name="connsiteY1975" fmla="*/ 1026152 h 1512007"/>
                <a:gd name="connsiteX1976" fmla="*/ 979014 w 1381655"/>
                <a:gd name="connsiteY1976" fmla="*/ 1038490 h 1512007"/>
                <a:gd name="connsiteX1977" fmla="*/ 947378 w 1381655"/>
                <a:gd name="connsiteY1977" fmla="*/ 1046849 h 1512007"/>
                <a:gd name="connsiteX1978" fmla="*/ 991515 w 1381655"/>
                <a:gd name="connsiteY1978" fmla="*/ 1052074 h 1512007"/>
                <a:gd name="connsiteX1979" fmla="*/ 1014618 w 1381655"/>
                <a:gd name="connsiteY1979" fmla="*/ 1037787 h 1512007"/>
                <a:gd name="connsiteX1980" fmla="*/ 1032145 w 1381655"/>
                <a:gd name="connsiteY1980" fmla="*/ 1061077 h 1512007"/>
                <a:gd name="connsiteX1981" fmla="*/ 1022446 w 1381655"/>
                <a:gd name="connsiteY1981" fmla="*/ 1104411 h 1512007"/>
                <a:gd name="connsiteX1982" fmla="*/ 986222 w 1381655"/>
                <a:gd name="connsiteY1982" fmla="*/ 1122528 h 1512007"/>
                <a:gd name="connsiteX1983" fmla="*/ 981980 w 1381655"/>
                <a:gd name="connsiteY1983" fmla="*/ 1131533 h 1512007"/>
                <a:gd name="connsiteX1984" fmla="*/ 967430 w 1381655"/>
                <a:gd name="connsiteY1984" fmla="*/ 1135913 h 1512007"/>
                <a:gd name="connsiteX1985" fmla="*/ 953679 w 1381655"/>
                <a:gd name="connsiteY1985" fmla="*/ 1164274 h 1512007"/>
                <a:gd name="connsiteX1986" fmla="*/ 815848 w 1381655"/>
                <a:gd name="connsiteY1986" fmla="*/ 1144123 h 1512007"/>
                <a:gd name="connsiteX1987" fmla="*/ 762718 w 1381655"/>
                <a:gd name="connsiteY1987" fmla="*/ 1150185 h 1512007"/>
                <a:gd name="connsiteX1988" fmla="*/ 773037 w 1381655"/>
                <a:gd name="connsiteY1988" fmla="*/ 1133938 h 1512007"/>
                <a:gd name="connsiteX1989" fmla="*/ 797419 w 1381655"/>
                <a:gd name="connsiteY1989" fmla="*/ 1114729 h 1512007"/>
                <a:gd name="connsiteX1990" fmla="*/ 777287 w 1381655"/>
                <a:gd name="connsiteY1990" fmla="*/ 1114085 h 1512007"/>
                <a:gd name="connsiteX1991" fmla="*/ 752176 w 1381655"/>
                <a:gd name="connsiteY1991" fmla="*/ 1119244 h 1512007"/>
                <a:gd name="connsiteX1992" fmla="*/ 767049 w 1381655"/>
                <a:gd name="connsiteY1992" fmla="*/ 1103776 h 1512007"/>
                <a:gd name="connsiteX1993" fmla="*/ 787041 w 1381655"/>
                <a:gd name="connsiteY1993" fmla="*/ 1092069 h 1512007"/>
                <a:gd name="connsiteX1994" fmla="*/ 749546 w 1381655"/>
                <a:gd name="connsiteY1994" fmla="*/ 1076556 h 1512007"/>
                <a:gd name="connsiteX1995" fmla="*/ 704228 w 1381655"/>
                <a:gd name="connsiteY1995" fmla="*/ 1070786 h 1512007"/>
                <a:gd name="connsiteX1996" fmla="*/ 726899 w 1381655"/>
                <a:gd name="connsiteY1996" fmla="*/ 1056523 h 1512007"/>
                <a:gd name="connsiteX1997" fmla="*/ 746331 w 1381655"/>
                <a:gd name="connsiteY1997" fmla="*/ 1050744 h 1512007"/>
                <a:gd name="connsiteX1998" fmla="*/ 721814 w 1381655"/>
                <a:gd name="connsiteY1998" fmla="*/ 1011305 h 1512007"/>
                <a:gd name="connsiteX1999" fmla="*/ 690909 w 1381655"/>
                <a:gd name="connsiteY1999" fmla="*/ 943652 h 1512007"/>
                <a:gd name="connsiteX2000" fmla="*/ 660140 w 1381655"/>
                <a:gd name="connsiteY2000" fmla="*/ 1011305 h 1512007"/>
                <a:gd name="connsiteX2001" fmla="*/ 635560 w 1381655"/>
                <a:gd name="connsiteY2001" fmla="*/ 1050744 h 1512007"/>
                <a:gd name="connsiteX2002" fmla="*/ 654966 w 1381655"/>
                <a:gd name="connsiteY2002" fmla="*/ 1056523 h 1512007"/>
                <a:gd name="connsiteX2003" fmla="*/ 677563 w 1381655"/>
                <a:gd name="connsiteY2003" fmla="*/ 1070786 h 1512007"/>
                <a:gd name="connsiteX2004" fmla="*/ 632369 w 1381655"/>
                <a:gd name="connsiteY2004" fmla="*/ 1076556 h 1512007"/>
                <a:gd name="connsiteX2005" fmla="*/ 594915 w 1381655"/>
                <a:gd name="connsiteY2005" fmla="*/ 1092069 h 1512007"/>
                <a:gd name="connsiteX2006" fmla="*/ 614832 w 1381655"/>
                <a:gd name="connsiteY2006" fmla="*/ 1103776 h 1512007"/>
                <a:gd name="connsiteX2007" fmla="*/ 629739 w 1381655"/>
                <a:gd name="connsiteY2007" fmla="*/ 1119244 h 1512007"/>
                <a:gd name="connsiteX2008" fmla="*/ 604549 w 1381655"/>
                <a:gd name="connsiteY2008" fmla="*/ 1114085 h 1512007"/>
                <a:gd name="connsiteX2009" fmla="*/ 584521 w 1381655"/>
                <a:gd name="connsiteY2009" fmla="*/ 1114729 h 1512007"/>
                <a:gd name="connsiteX2010" fmla="*/ 608879 w 1381655"/>
                <a:gd name="connsiteY2010" fmla="*/ 1133938 h 1512007"/>
                <a:gd name="connsiteX2011" fmla="*/ 619108 w 1381655"/>
                <a:gd name="connsiteY2011" fmla="*/ 1150185 h 1512007"/>
                <a:gd name="connsiteX2012" fmla="*/ 566027 w 1381655"/>
                <a:gd name="connsiteY2012" fmla="*/ 1144123 h 1512007"/>
                <a:gd name="connsiteX2013" fmla="*/ 428153 w 1381655"/>
                <a:gd name="connsiteY2013" fmla="*/ 1164274 h 1512007"/>
                <a:gd name="connsiteX2014" fmla="*/ 414495 w 1381655"/>
                <a:gd name="connsiteY2014" fmla="*/ 1135913 h 1512007"/>
                <a:gd name="connsiteX2015" fmla="*/ 399924 w 1381655"/>
                <a:gd name="connsiteY2015" fmla="*/ 1131533 h 1512007"/>
                <a:gd name="connsiteX2016" fmla="*/ 395783 w 1381655"/>
                <a:gd name="connsiteY2016" fmla="*/ 1122528 h 1512007"/>
                <a:gd name="connsiteX2017" fmla="*/ 359533 w 1381655"/>
                <a:gd name="connsiteY2017" fmla="*/ 1104411 h 1512007"/>
                <a:gd name="connsiteX2018" fmla="*/ 349829 w 1381655"/>
                <a:gd name="connsiteY2018" fmla="*/ 1061077 h 1512007"/>
                <a:gd name="connsiteX2019" fmla="*/ 367257 w 1381655"/>
                <a:gd name="connsiteY2019" fmla="*/ 1037787 h 1512007"/>
                <a:gd name="connsiteX2020" fmla="*/ 390360 w 1381655"/>
                <a:gd name="connsiteY2020" fmla="*/ 1052074 h 1512007"/>
                <a:gd name="connsiteX2021" fmla="*/ 434577 w 1381655"/>
                <a:gd name="connsiteY2021" fmla="*/ 1046849 h 1512007"/>
                <a:gd name="connsiteX2022" fmla="*/ 402867 w 1381655"/>
                <a:gd name="connsiteY2022" fmla="*/ 1038490 h 1512007"/>
                <a:gd name="connsiteX2023" fmla="*/ 353738 w 1381655"/>
                <a:gd name="connsiteY2023" fmla="*/ 1026152 h 1512007"/>
                <a:gd name="connsiteX2024" fmla="*/ 319443 w 1381655"/>
                <a:gd name="connsiteY2024" fmla="*/ 1048129 h 1512007"/>
                <a:gd name="connsiteX2025" fmla="*/ 335607 w 1381655"/>
                <a:gd name="connsiteY2025" fmla="*/ 1006086 h 1512007"/>
                <a:gd name="connsiteX2026" fmla="*/ 390961 w 1381655"/>
                <a:gd name="connsiteY2026" fmla="*/ 1001904 h 1512007"/>
                <a:gd name="connsiteX2027" fmla="*/ 417279 w 1381655"/>
                <a:gd name="connsiteY2027" fmla="*/ 1012371 h 1512007"/>
                <a:gd name="connsiteX2028" fmla="*/ 416460 w 1381655"/>
                <a:gd name="connsiteY2028" fmla="*/ 992577 h 1512007"/>
                <a:gd name="connsiteX2029" fmla="*/ 430037 w 1381655"/>
                <a:gd name="connsiteY2029" fmla="*/ 972500 h 1512007"/>
                <a:gd name="connsiteX2030" fmla="*/ 440332 w 1381655"/>
                <a:gd name="connsiteY2030" fmla="*/ 1002227 h 1512007"/>
                <a:gd name="connsiteX2031" fmla="*/ 484360 w 1381655"/>
                <a:gd name="connsiteY2031" fmla="*/ 1011305 h 1512007"/>
                <a:gd name="connsiteX2032" fmla="*/ 499803 w 1381655"/>
                <a:gd name="connsiteY2032" fmla="*/ 1001556 h 1512007"/>
                <a:gd name="connsiteX2033" fmla="*/ 506932 w 1381655"/>
                <a:gd name="connsiteY2033" fmla="*/ 1007411 h 1512007"/>
                <a:gd name="connsiteX2034" fmla="*/ 558039 w 1381655"/>
                <a:gd name="connsiteY2034" fmla="*/ 955087 h 1512007"/>
                <a:gd name="connsiteX2035" fmla="*/ 562683 w 1381655"/>
                <a:gd name="connsiteY2035" fmla="*/ 875772 h 1512007"/>
                <a:gd name="connsiteX2036" fmla="*/ 561294 w 1381655"/>
                <a:gd name="connsiteY2036" fmla="*/ 877086 h 1512007"/>
                <a:gd name="connsiteX2037" fmla="*/ 543097 w 1381655"/>
                <a:gd name="connsiteY2037" fmla="*/ 887272 h 1512007"/>
                <a:gd name="connsiteX2038" fmla="*/ 510991 w 1381655"/>
                <a:gd name="connsiteY2038" fmla="*/ 894514 h 1512007"/>
                <a:gd name="connsiteX2039" fmla="*/ 446245 w 1381655"/>
                <a:gd name="connsiteY2039" fmla="*/ 840862 h 1512007"/>
                <a:gd name="connsiteX2040" fmla="*/ 444533 w 1381655"/>
                <a:gd name="connsiteY2040" fmla="*/ 824699 h 1512007"/>
                <a:gd name="connsiteX2041" fmla="*/ 489628 w 1381655"/>
                <a:gd name="connsiteY2041" fmla="*/ 761993 h 1512007"/>
                <a:gd name="connsiteX2042" fmla="*/ 429532 w 1381655"/>
                <a:gd name="connsiteY2042" fmla="*/ 748267 h 1512007"/>
                <a:gd name="connsiteX2043" fmla="*/ 404043 w 1381655"/>
                <a:gd name="connsiteY2043" fmla="*/ 816241 h 1512007"/>
                <a:gd name="connsiteX2044" fmla="*/ 415130 w 1381655"/>
                <a:gd name="connsiteY2044" fmla="*/ 886710 h 1512007"/>
                <a:gd name="connsiteX2045" fmla="*/ 316011 w 1381655"/>
                <a:gd name="connsiteY2045" fmla="*/ 996635 h 1512007"/>
                <a:gd name="connsiteX2046" fmla="*/ 312762 w 1381655"/>
                <a:gd name="connsiteY2046" fmla="*/ 999885 h 1512007"/>
                <a:gd name="connsiteX2047" fmla="*/ 291594 w 1381655"/>
                <a:gd name="connsiteY2047" fmla="*/ 982646 h 1512007"/>
                <a:gd name="connsiteX2048" fmla="*/ 259084 w 1381655"/>
                <a:gd name="connsiteY2048" fmla="*/ 1021489 h 1512007"/>
                <a:gd name="connsiteX2049" fmla="*/ 237257 w 1381655"/>
                <a:gd name="connsiteY2049" fmla="*/ 1058061 h 1512007"/>
                <a:gd name="connsiteX2050" fmla="*/ 223589 w 1381655"/>
                <a:gd name="connsiteY2050" fmla="*/ 1053670 h 1512007"/>
                <a:gd name="connsiteX2051" fmla="*/ 157401 w 1381655"/>
                <a:gd name="connsiteY2051" fmla="*/ 1155905 h 1512007"/>
                <a:gd name="connsiteX2052" fmla="*/ 118308 w 1381655"/>
                <a:gd name="connsiteY2052" fmla="*/ 1232130 h 1512007"/>
                <a:gd name="connsiteX2053" fmla="*/ 83457 w 1381655"/>
                <a:gd name="connsiteY2053" fmla="*/ 1226634 h 1512007"/>
                <a:gd name="connsiteX2054" fmla="*/ 103187 w 1381655"/>
                <a:gd name="connsiteY2054" fmla="*/ 1095616 h 1512007"/>
                <a:gd name="connsiteX2055" fmla="*/ 117326 w 1381655"/>
                <a:gd name="connsiteY2055" fmla="*/ 1072770 h 1512007"/>
                <a:gd name="connsiteX2056" fmla="*/ 73684 w 1381655"/>
                <a:gd name="connsiteY2056" fmla="*/ 1110399 h 1512007"/>
                <a:gd name="connsiteX2057" fmla="*/ 45229 w 1381655"/>
                <a:gd name="connsiteY2057" fmla="*/ 1125654 h 1512007"/>
                <a:gd name="connsiteX2058" fmla="*/ 37207 w 1381655"/>
                <a:gd name="connsiteY2058" fmla="*/ 1076441 h 1512007"/>
                <a:gd name="connsiteX2059" fmla="*/ 67692 w 1381655"/>
                <a:gd name="connsiteY2059" fmla="*/ 1013462 h 1512007"/>
                <a:gd name="connsiteX2060" fmla="*/ 43110 w 1381655"/>
                <a:gd name="connsiteY2060" fmla="*/ 1019589 h 1512007"/>
                <a:gd name="connsiteX2061" fmla="*/ 16495 w 1381655"/>
                <a:gd name="connsiteY2061" fmla="*/ 1017431 h 1512007"/>
                <a:gd name="connsiteX2062" fmla="*/ 40541 w 1381655"/>
                <a:gd name="connsiteY2062" fmla="*/ 949705 h 1512007"/>
                <a:gd name="connsiteX2063" fmla="*/ 74052 w 1381655"/>
                <a:gd name="connsiteY2063" fmla="*/ 926647 h 1512007"/>
                <a:gd name="connsiteX2064" fmla="*/ 33303 w 1381655"/>
                <a:gd name="connsiteY2064" fmla="*/ 929786 h 1512007"/>
                <a:gd name="connsiteX2065" fmla="*/ -471 w 1381655"/>
                <a:gd name="connsiteY2065" fmla="*/ 927802 h 1512007"/>
                <a:gd name="connsiteX2066" fmla="*/ 40466 w 1381655"/>
                <a:gd name="connsiteY2066" fmla="*/ 863519 h 1512007"/>
                <a:gd name="connsiteX2067" fmla="*/ 62706 w 1381655"/>
                <a:gd name="connsiteY2067" fmla="*/ 853274 h 1512007"/>
                <a:gd name="connsiteX2068" fmla="*/ 29011 w 1381655"/>
                <a:gd name="connsiteY2068" fmla="*/ 850759 h 1512007"/>
                <a:gd name="connsiteX2069" fmla="*/ 570 w 1381655"/>
                <a:gd name="connsiteY2069" fmla="*/ 840068 h 1512007"/>
                <a:gd name="connsiteX2070" fmla="*/ 52238 w 1381655"/>
                <a:gd name="connsiteY2070" fmla="*/ 788326 h 1512007"/>
                <a:gd name="connsiteX2071" fmla="*/ 70584 w 1381655"/>
                <a:gd name="connsiteY2071" fmla="*/ 782755 h 1512007"/>
                <a:gd name="connsiteX2072" fmla="*/ 38125 w 1381655"/>
                <a:gd name="connsiteY2072" fmla="*/ 770674 h 1512007"/>
                <a:gd name="connsiteX2073" fmla="*/ 15046 w 1381655"/>
                <a:gd name="connsiteY2073" fmla="*/ 754676 h 1512007"/>
                <a:gd name="connsiteX2074" fmla="*/ 68932 w 1381655"/>
                <a:gd name="connsiteY2074" fmla="*/ 713589 h 1512007"/>
                <a:gd name="connsiteX2075" fmla="*/ 74687 w 1381655"/>
                <a:gd name="connsiteY2075" fmla="*/ 712458 h 1512007"/>
                <a:gd name="connsiteX2076" fmla="*/ 49187 w 1381655"/>
                <a:gd name="connsiteY2076" fmla="*/ 692158 h 1512007"/>
                <a:gd name="connsiteX2077" fmla="*/ 31799 w 1381655"/>
                <a:gd name="connsiteY2077" fmla="*/ 667364 h 1512007"/>
                <a:gd name="connsiteX2078" fmla="*/ 103460 w 1381655"/>
                <a:gd name="connsiteY2078" fmla="*/ 641715 h 1512007"/>
                <a:gd name="connsiteX2079" fmla="*/ 93077 w 1381655"/>
                <a:gd name="connsiteY2079" fmla="*/ 627393 h 1512007"/>
                <a:gd name="connsiteX2080" fmla="*/ 81458 w 1381655"/>
                <a:gd name="connsiteY2080" fmla="*/ 593496 h 1512007"/>
                <a:gd name="connsiteX2081" fmla="*/ 149209 w 1381655"/>
                <a:gd name="connsiteY2081" fmla="*/ 587681 h 1512007"/>
                <a:gd name="connsiteX2082" fmla="*/ 143926 w 1381655"/>
                <a:gd name="connsiteY2082" fmla="*/ 574619 h 1512007"/>
                <a:gd name="connsiteX2083" fmla="*/ 140220 w 1381655"/>
                <a:gd name="connsiteY2083" fmla="*/ 538999 h 1512007"/>
                <a:gd name="connsiteX2084" fmla="*/ 212709 w 1381655"/>
                <a:gd name="connsiteY2084" fmla="*/ 552161 h 1512007"/>
                <a:gd name="connsiteX2085" fmla="*/ 208185 w 1381655"/>
                <a:gd name="connsiteY2085" fmla="*/ 532526 h 1512007"/>
                <a:gd name="connsiteX2086" fmla="*/ 210005 w 1381655"/>
                <a:gd name="connsiteY2086" fmla="*/ 496857 h 1512007"/>
                <a:gd name="connsiteX2087" fmla="*/ 281656 w 1381655"/>
                <a:gd name="connsiteY2087" fmla="*/ 522644 h 1512007"/>
                <a:gd name="connsiteX2088" fmla="*/ 283988 w 1381655"/>
                <a:gd name="connsiteY2088" fmla="*/ 525174 h 1512007"/>
                <a:gd name="connsiteX2089" fmla="*/ 283467 w 1381655"/>
                <a:gd name="connsiteY2089" fmla="*/ 514384 h 1512007"/>
                <a:gd name="connsiteX2090" fmla="*/ 290412 w 1381655"/>
                <a:gd name="connsiteY2090" fmla="*/ 479319 h 1512007"/>
                <a:gd name="connsiteX2091" fmla="*/ 357584 w 1381655"/>
                <a:gd name="connsiteY2091" fmla="*/ 515187 h 1512007"/>
                <a:gd name="connsiteX2092" fmla="*/ 363685 w 1381655"/>
                <a:gd name="connsiteY2092" fmla="*/ 524861 h 1512007"/>
                <a:gd name="connsiteX2093" fmla="*/ 368314 w 1381655"/>
                <a:gd name="connsiteY2093" fmla="*/ 500890 h 1512007"/>
                <a:gd name="connsiteX2094" fmla="*/ 380413 w 1381655"/>
                <a:gd name="connsiteY2094" fmla="*/ 477409 h 1512007"/>
                <a:gd name="connsiteX2095" fmla="*/ 427944 w 1381655"/>
                <a:gd name="connsiteY2095" fmla="*/ 522718 h 1512007"/>
                <a:gd name="connsiteX2096" fmla="*/ 435957 w 1381655"/>
                <a:gd name="connsiteY2096" fmla="*/ 575661 h 1512007"/>
                <a:gd name="connsiteX2097" fmla="*/ 439398 w 1381655"/>
                <a:gd name="connsiteY2097" fmla="*/ 572237 h 1512007"/>
                <a:gd name="connsiteX2098" fmla="*/ 462026 w 1381655"/>
                <a:gd name="connsiteY2098" fmla="*/ 586813 h 1512007"/>
                <a:gd name="connsiteX2099" fmla="*/ 448502 w 1381655"/>
                <a:gd name="connsiteY2099" fmla="*/ 496722 h 1512007"/>
                <a:gd name="connsiteX2100" fmla="*/ 449568 w 1381655"/>
                <a:gd name="connsiteY2100" fmla="*/ 473159 h 1512007"/>
                <a:gd name="connsiteX2101" fmla="*/ 456371 w 1381655"/>
                <a:gd name="connsiteY2101" fmla="*/ 433729 h 1512007"/>
                <a:gd name="connsiteX2102" fmla="*/ 444325 w 1381655"/>
                <a:gd name="connsiteY2102" fmla="*/ 414877 h 1512007"/>
                <a:gd name="connsiteX2103" fmla="*/ 433857 w 1381655"/>
                <a:gd name="connsiteY2103" fmla="*/ 388163 h 1512007"/>
                <a:gd name="connsiteX2104" fmla="*/ 446136 w 1381655"/>
                <a:gd name="connsiteY2104" fmla="*/ 375537 h 1512007"/>
                <a:gd name="connsiteX2105" fmla="*/ 449336 w 1381655"/>
                <a:gd name="connsiteY2105" fmla="*/ 356587 h 1512007"/>
                <a:gd name="connsiteX2106" fmla="*/ 463152 w 1381655"/>
                <a:gd name="connsiteY2106" fmla="*/ 347310 h 1512007"/>
                <a:gd name="connsiteX2107" fmla="*/ 473148 w 1381655"/>
                <a:gd name="connsiteY2107" fmla="*/ 344869 h 1512007"/>
                <a:gd name="connsiteX2108" fmla="*/ 480053 w 1381655"/>
                <a:gd name="connsiteY2108" fmla="*/ 327143 h 1512007"/>
                <a:gd name="connsiteX2109" fmla="*/ 500672 w 1381655"/>
                <a:gd name="connsiteY2109" fmla="*/ 318427 h 1512007"/>
                <a:gd name="connsiteX2110" fmla="*/ 515168 w 1381655"/>
                <a:gd name="connsiteY2110" fmla="*/ 310449 h 1512007"/>
                <a:gd name="connsiteX2111" fmla="*/ 540378 w 1381655"/>
                <a:gd name="connsiteY2111" fmla="*/ 313516 h 1512007"/>
                <a:gd name="connsiteX2112" fmla="*/ 547066 w 1381655"/>
                <a:gd name="connsiteY2112" fmla="*/ 328284 h 1512007"/>
                <a:gd name="connsiteX2113" fmla="*/ 553218 w 1381655"/>
                <a:gd name="connsiteY2113" fmla="*/ 325779 h 1512007"/>
                <a:gd name="connsiteX2114" fmla="*/ 570541 w 1381655"/>
                <a:gd name="connsiteY2114" fmla="*/ 316155 h 1512007"/>
                <a:gd name="connsiteX2115" fmla="*/ 579709 w 1381655"/>
                <a:gd name="connsiteY2115" fmla="*/ 277325 h 1512007"/>
                <a:gd name="connsiteX2116" fmla="*/ 583891 w 1381655"/>
                <a:gd name="connsiteY2116" fmla="*/ 256143 h 1512007"/>
                <a:gd name="connsiteX2117" fmla="*/ 585017 w 1381655"/>
                <a:gd name="connsiteY2117" fmla="*/ 254306 h 1512007"/>
                <a:gd name="connsiteX2118" fmla="*/ 581942 w 1381655"/>
                <a:gd name="connsiteY2118" fmla="*/ 253141 h 1512007"/>
                <a:gd name="connsiteX2119" fmla="*/ 547834 w 1381655"/>
                <a:gd name="connsiteY2119" fmla="*/ 235792 h 1512007"/>
                <a:gd name="connsiteX2120" fmla="*/ 502210 w 1381655"/>
                <a:gd name="connsiteY2120" fmla="*/ 198913 h 1512007"/>
                <a:gd name="connsiteX2121" fmla="*/ 472280 w 1381655"/>
                <a:gd name="connsiteY2121" fmla="*/ 212794 h 1512007"/>
                <a:gd name="connsiteX2122" fmla="*/ 471199 w 1381655"/>
                <a:gd name="connsiteY2122" fmla="*/ 228188 h 1512007"/>
                <a:gd name="connsiteX2123" fmla="*/ 447103 w 1381655"/>
                <a:gd name="connsiteY2123" fmla="*/ 198913 h 1512007"/>
                <a:gd name="connsiteX2124" fmla="*/ 463152 w 1381655"/>
                <a:gd name="connsiteY2124" fmla="*/ 169372 h 1512007"/>
                <a:gd name="connsiteX2125" fmla="*/ 442713 w 1381655"/>
                <a:gd name="connsiteY2125" fmla="*/ 116071 h 1512007"/>
                <a:gd name="connsiteX2126" fmla="*/ 457685 w 1381655"/>
                <a:gd name="connsiteY2126" fmla="*/ 77743 h 1512007"/>
                <a:gd name="connsiteX2127" fmla="*/ 455562 w 1381655"/>
                <a:gd name="connsiteY2127" fmla="*/ 64571 h 1512007"/>
                <a:gd name="connsiteX2128" fmla="*/ 473992 w 1381655"/>
                <a:gd name="connsiteY2128" fmla="*/ 83289 h 1512007"/>
                <a:gd name="connsiteX2129" fmla="*/ 482484 w 1381655"/>
                <a:gd name="connsiteY2129" fmla="*/ 105807 h 1512007"/>
                <a:gd name="connsiteX2130" fmla="*/ 485700 w 1381655"/>
                <a:gd name="connsiteY2130" fmla="*/ 111194 h 1512007"/>
                <a:gd name="connsiteX2131" fmla="*/ 488750 w 1381655"/>
                <a:gd name="connsiteY2131" fmla="*/ 78998 h 1512007"/>
                <a:gd name="connsiteX2132" fmla="*/ 531424 w 1381655"/>
                <a:gd name="connsiteY2132" fmla="*/ 49584 h 1512007"/>
                <a:gd name="connsiteX2133" fmla="*/ 570308 w 1381655"/>
                <a:gd name="connsiteY2133" fmla="*/ 59427 h 1512007"/>
                <a:gd name="connsiteX2134" fmla="*/ 610928 w 1381655"/>
                <a:gd name="connsiteY2134" fmla="*/ 33228 h 1512007"/>
                <a:gd name="connsiteX2135" fmla="*/ 658176 w 1381655"/>
                <a:gd name="connsiteY2135" fmla="*/ 37534 h 1512007"/>
                <a:gd name="connsiteX2136" fmla="*/ 670534 w 1381655"/>
                <a:gd name="connsiteY2136" fmla="*/ 18484 h 1512007"/>
                <a:gd name="connsiteX2137" fmla="*/ 684931 w 1381655"/>
                <a:gd name="connsiteY2137" fmla="*/ 3741 h 1512007"/>
                <a:gd name="connsiteX2138" fmla="*/ 692486 w 1381655"/>
                <a:gd name="connsiteY2138" fmla="*/ -516 h 1512007"/>
                <a:gd name="connsiteX2139" fmla="*/ 707328 w 1381655"/>
                <a:gd name="connsiteY2139" fmla="*/ 15409 h 1512007"/>
                <a:gd name="connsiteX2140" fmla="*/ 721482 w 1381655"/>
                <a:gd name="connsiteY2140" fmla="*/ 40605 h 1512007"/>
                <a:gd name="connsiteX2141" fmla="*/ 771458 w 1381655"/>
                <a:gd name="connsiteY2141" fmla="*/ 35907 h 1512007"/>
                <a:gd name="connsiteX2142" fmla="*/ 810764 w 1381655"/>
                <a:gd name="connsiteY2142" fmla="*/ 57056 h 1512007"/>
                <a:gd name="connsiteX2143" fmla="*/ 847772 w 1381655"/>
                <a:gd name="connsiteY2143" fmla="*/ 43249 h 1512007"/>
                <a:gd name="connsiteX2144" fmla="*/ 890892 w 1381655"/>
                <a:gd name="connsiteY2144" fmla="*/ 78973 h 1512007"/>
                <a:gd name="connsiteX2145" fmla="*/ 893437 w 1381655"/>
                <a:gd name="connsiteY2145" fmla="*/ 110341 h 1512007"/>
                <a:gd name="connsiteX2146" fmla="*/ 898671 w 1381655"/>
                <a:gd name="connsiteY2146" fmla="*/ 105921 h 1512007"/>
                <a:gd name="connsiteX2147" fmla="*/ 907790 w 1381655"/>
                <a:gd name="connsiteY2147" fmla="*/ 86350 h 1512007"/>
                <a:gd name="connsiteX2148" fmla="*/ 922494 w 1381655"/>
                <a:gd name="connsiteY2148" fmla="*/ 64849 h 1512007"/>
                <a:gd name="connsiteX2149" fmla="*/ 925648 w 1381655"/>
                <a:gd name="connsiteY2149" fmla="*/ 85373 h 1512007"/>
                <a:gd name="connsiteX2150" fmla="*/ 940304 w 1381655"/>
                <a:gd name="connsiteY2150" fmla="*/ 120466 h 1512007"/>
                <a:gd name="connsiteX2151" fmla="*/ 919681 w 1381655"/>
                <a:gd name="connsiteY2151" fmla="*/ 168498 h 1512007"/>
                <a:gd name="connsiteX2152" fmla="*/ 934777 w 1381655"/>
                <a:gd name="connsiteY2152" fmla="*/ 195941 h 1512007"/>
                <a:gd name="connsiteX2153" fmla="*/ 907790 w 1381655"/>
                <a:gd name="connsiteY2153" fmla="*/ 227855 h 1512007"/>
                <a:gd name="connsiteX2154" fmla="*/ 908286 w 1381655"/>
                <a:gd name="connsiteY2154" fmla="*/ 215105 h 1512007"/>
                <a:gd name="connsiteX2155" fmla="*/ 877281 w 1381655"/>
                <a:gd name="connsiteY2155" fmla="*/ 199980 h 1512007"/>
                <a:gd name="connsiteX2156" fmla="*/ 835782 w 1381655"/>
                <a:gd name="connsiteY2156" fmla="*/ 234662 h 1512007"/>
                <a:gd name="connsiteX2157" fmla="*/ 798708 w 1381655"/>
                <a:gd name="connsiteY2157" fmla="*/ 254392 h 1512007"/>
                <a:gd name="connsiteX2158" fmla="*/ 796079 w 1381655"/>
                <a:gd name="connsiteY2158" fmla="*/ 255438 h 1512007"/>
                <a:gd name="connsiteX2159" fmla="*/ 796551 w 1381655"/>
                <a:gd name="connsiteY2159" fmla="*/ 256143 h 1512007"/>
                <a:gd name="connsiteX2160" fmla="*/ 800876 w 1381655"/>
                <a:gd name="connsiteY2160" fmla="*/ 277325 h 1512007"/>
                <a:gd name="connsiteX2161" fmla="*/ 808283 w 1381655"/>
                <a:gd name="connsiteY2161" fmla="*/ 312772 h 1512007"/>
                <a:gd name="connsiteX2162" fmla="*/ 827507 w 1381655"/>
                <a:gd name="connsiteY2162" fmla="*/ 325779 h 1512007"/>
                <a:gd name="connsiteX2163" fmla="*/ 833549 w 1381655"/>
                <a:gd name="connsiteY2163" fmla="*/ 328284 h 1512007"/>
                <a:gd name="connsiteX2164" fmla="*/ 840346 w 1381655"/>
                <a:gd name="connsiteY2164" fmla="*/ 313516 h 1512007"/>
                <a:gd name="connsiteX2165" fmla="*/ 865533 w 1381655"/>
                <a:gd name="connsiteY2165" fmla="*/ 310449 h 1512007"/>
                <a:gd name="connsiteX2166" fmla="*/ 879959 w 1381655"/>
                <a:gd name="connsiteY2166" fmla="*/ 318427 h 1512007"/>
                <a:gd name="connsiteX2167" fmla="*/ 900690 w 1381655"/>
                <a:gd name="connsiteY2167" fmla="*/ 327143 h 1512007"/>
                <a:gd name="connsiteX2168" fmla="*/ 907501 w 1381655"/>
                <a:gd name="connsiteY2168" fmla="*/ 344869 h 1512007"/>
                <a:gd name="connsiteX2169" fmla="*/ 917548 w 1381655"/>
                <a:gd name="connsiteY2169" fmla="*/ 347310 h 1512007"/>
                <a:gd name="connsiteX2170" fmla="*/ 931339 w 1381655"/>
                <a:gd name="connsiteY2170" fmla="*/ 356587 h 1512007"/>
                <a:gd name="connsiteX2171" fmla="*/ 934538 w 1381655"/>
                <a:gd name="connsiteY2171" fmla="*/ 375537 h 1512007"/>
                <a:gd name="connsiteX2172" fmla="*/ 946857 w 1381655"/>
                <a:gd name="connsiteY2172" fmla="*/ 388163 h 1512007"/>
                <a:gd name="connsiteX2173" fmla="*/ 936365 w 1381655"/>
                <a:gd name="connsiteY2173" fmla="*/ 414877 h 1512007"/>
                <a:gd name="connsiteX2174" fmla="*/ 924320 w 1381655"/>
                <a:gd name="connsiteY2174" fmla="*/ 433729 h 1512007"/>
                <a:gd name="connsiteX2175" fmla="*/ 931116 w 1381655"/>
                <a:gd name="connsiteY2175" fmla="*/ 473159 h 1512007"/>
                <a:gd name="connsiteX2176" fmla="*/ 932148 w 1381655"/>
                <a:gd name="connsiteY2176" fmla="*/ 496722 h 1512007"/>
                <a:gd name="connsiteX2177" fmla="*/ 918639 w 1381655"/>
                <a:gd name="connsiteY2177" fmla="*/ 586813 h 1512007"/>
                <a:gd name="connsiteX2178" fmla="*/ 941252 w 1381655"/>
                <a:gd name="connsiteY2178" fmla="*/ 572237 h 1512007"/>
                <a:gd name="connsiteX2179" fmla="*/ 944719 w 1381655"/>
                <a:gd name="connsiteY2179" fmla="*/ 575661 h 1512007"/>
                <a:gd name="connsiteX2180" fmla="*/ 952706 w 1381655"/>
                <a:gd name="connsiteY2180" fmla="*/ 522718 h 1512007"/>
                <a:gd name="connsiteX2181" fmla="*/ 1000221 w 1381655"/>
                <a:gd name="connsiteY2181" fmla="*/ 477409 h 1512007"/>
                <a:gd name="connsiteX2182" fmla="*/ 1012426 w 1381655"/>
                <a:gd name="connsiteY2182" fmla="*/ 500890 h 1512007"/>
                <a:gd name="connsiteX2183" fmla="*/ 1016915 w 1381655"/>
                <a:gd name="connsiteY2183" fmla="*/ 524861 h 1512007"/>
                <a:gd name="connsiteX2184" fmla="*/ 1023117 w 1381655"/>
                <a:gd name="connsiteY2184" fmla="*/ 515187 h 1512007"/>
                <a:gd name="connsiteX2185" fmla="*/ 1090337 w 1381655"/>
                <a:gd name="connsiteY2185" fmla="*/ 479319 h 1512007"/>
                <a:gd name="connsiteX2186" fmla="*/ 1097198 w 1381655"/>
                <a:gd name="connsiteY2186" fmla="*/ 514384 h 1512007"/>
                <a:gd name="connsiteX2187" fmla="*/ 1096673 w 1381655"/>
                <a:gd name="connsiteY2187" fmla="*/ 525174 h 1512007"/>
                <a:gd name="connsiteX2188" fmla="*/ 1099083 w 1381655"/>
                <a:gd name="connsiteY2188" fmla="*/ 522644 h 1512007"/>
                <a:gd name="connsiteX2189" fmla="*/ 1170713 w 1381655"/>
                <a:gd name="connsiteY2189" fmla="*/ 496857 h 1512007"/>
                <a:gd name="connsiteX2190" fmla="*/ 1172441 w 1381655"/>
                <a:gd name="connsiteY2190" fmla="*/ 532526 h 1512007"/>
                <a:gd name="connsiteX2191" fmla="*/ 1167926 w 1381655"/>
                <a:gd name="connsiteY2191" fmla="*/ 552161 h 1512007"/>
                <a:gd name="connsiteX2192" fmla="*/ 1240495 w 1381655"/>
                <a:gd name="connsiteY2192" fmla="*/ 538999 h 1512007"/>
                <a:gd name="connsiteX2193" fmla="*/ 1236774 w 1381655"/>
                <a:gd name="connsiteY2193" fmla="*/ 574619 h 1512007"/>
                <a:gd name="connsiteX2194" fmla="*/ 1231589 w 1381655"/>
                <a:gd name="connsiteY2194" fmla="*/ 587681 h 1512007"/>
                <a:gd name="connsiteX2195" fmla="*/ 1299231 w 1381655"/>
                <a:gd name="connsiteY2195" fmla="*/ 593496 h 1512007"/>
                <a:gd name="connsiteX2196" fmla="*/ 1287636 w 1381655"/>
                <a:gd name="connsiteY2196" fmla="*/ 627393 h 1512007"/>
                <a:gd name="connsiteX2197" fmla="*/ 1277247 w 1381655"/>
                <a:gd name="connsiteY2197" fmla="*/ 641715 h 1512007"/>
                <a:gd name="connsiteX2198" fmla="*/ 1348951 w 1381655"/>
                <a:gd name="connsiteY2198" fmla="*/ 667364 h 1512007"/>
                <a:gd name="connsiteX2199" fmla="*/ 1331577 w 1381655"/>
                <a:gd name="connsiteY2199" fmla="*/ 692158 h 1512007"/>
                <a:gd name="connsiteX2200" fmla="*/ 1306038 w 1381655"/>
                <a:gd name="connsiteY2200" fmla="*/ 712458 h 1512007"/>
                <a:gd name="connsiteX2201" fmla="*/ 1311778 w 1381655"/>
                <a:gd name="connsiteY2201" fmla="*/ 713589 h 1512007"/>
                <a:gd name="connsiteX2202" fmla="*/ 1365677 w 1381655"/>
                <a:gd name="connsiteY2202" fmla="*/ 754676 h 1512007"/>
                <a:gd name="connsiteX2203" fmla="*/ 1342538 w 1381655"/>
                <a:gd name="connsiteY2203" fmla="*/ 770674 h 1512007"/>
                <a:gd name="connsiteX2204" fmla="*/ 1310165 w 1381655"/>
                <a:gd name="connsiteY2204" fmla="*/ 782755 h 1512007"/>
                <a:gd name="connsiteX2205" fmla="*/ 1328428 w 1381655"/>
                <a:gd name="connsiteY2205" fmla="*/ 788326 h 1512007"/>
                <a:gd name="connsiteX2206" fmla="*/ 1380168 w 1381655"/>
                <a:gd name="connsiteY2206" fmla="*/ 840068 h 1512007"/>
                <a:gd name="connsiteX2207" fmla="*/ 1056950 w 1381655"/>
                <a:gd name="connsiteY2207" fmla="*/ 852108 h 1512007"/>
                <a:gd name="connsiteX2208" fmla="*/ 1059148 w 1381655"/>
                <a:gd name="connsiteY2208" fmla="*/ 862650 h 1512007"/>
                <a:gd name="connsiteX2209" fmla="*/ 1049592 w 1381655"/>
                <a:gd name="connsiteY2209" fmla="*/ 865677 h 1512007"/>
                <a:gd name="connsiteX2210" fmla="*/ 1024471 w 1381655"/>
                <a:gd name="connsiteY2210" fmla="*/ 850065 h 1512007"/>
                <a:gd name="connsiteX2211" fmla="*/ 1028871 w 1381655"/>
                <a:gd name="connsiteY2211" fmla="*/ 842013 h 1512007"/>
                <a:gd name="connsiteX2212" fmla="*/ 328587 w 1381655"/>
                <a:gd name="connsiteY2212" fmla="*/ 748613 h 1512007"/>
                <a:gd name="connsiteX2213" fmla="*/ 325536 w 1381655"/>
                <a:gd name="connsiteY2213" fmla="*/ 739024 h 1512007"/>
                <a:gd name="connsiteX2214" fmla="*/ 335299 w 1381655"/>
                <a:gd name="connsiteY2214" fmla="*/ 734747 h 1512007"/>
                <a:gd name="connsiteX2215" fmla="*/ 359875 w 1381655"/>
                <a:gd name="connsiteY2215" fmla="*/ 751600 h 1512007"/>
                <a:gd name="connsiteX2216" fmla="*/ 355896 w 1381655"/>
                <a:gd name="connsiteY2216" fmla="*/ 759924 h 1512007"/>
                <a:gd name="connsiteX2217" fmla="*/ 346917 w 1381655"/>
                <a:gd name="connsiteY2217" fmla="*/ 805069 h 1512007"/>
                <a:gd name="connsiteX2218" fmla="*/ 317574 w 1381655"/>
                <a:gd name="connsiteY2218" fmla="*/ 808889 h 1512007"/>
                <a:gd name="connsiteX2219" fmla="*/ 310082 w 1381655"/>
                <a:gd name="connsiteY2219" fmla="*/ 802202 h 1512007"/>
                <a:gd name="connsiteX2220" fmla="*/ 316522 w 1381655"/>
                <a:gd name="connsiteY2220" fmla="*/ 793560 h 1512007"/>
                <a:gd name="connsiteX2221" fmla="*/ 346198 w 1381655"/>
                <a:gd name="connsiteY2221" fmla="*/ 795892 h 1512007"/>
                <a:gd name="connsiteX2222" fmla="*/ 321543 w 1381655"/>
                <a:gd name="connsiteY2222" fmla="*/ 862650 h 1512007"/>
                <a:gd name="connsiteX2223" fmla="*/ 323784 w 1381655"/>
                <a:gd name="connsiteY2223" fmla="*/ 852108 h 1512007"/>
                <a:gd name="connsiteX2224" fmla="*/ 351769 w 1381655"/>
                <a:gd name="connsiteY2224" fmla="*/ 842013 h 1512007"/>
                <a:gd name="connsiteX2225" fmla="*/ 356130 w 1381655"/>
                <a:gd name="connsiteY2225" fmla="*/ 850065 h 1512007"/>
                <a:gd name="connsiteX2226" fmla="*/ 331068 w 1381655"/>
                <a:gd name="connsiteY2226" fmla="*/ 865677 h 1512007"/>
                <a:gd name="connsiteX2227" fmla="*/ 1055139 w 1381655"/>
                <a:gd name="connsiteY2227" fmla="*/ 739024 h 1512007"/>
                <a:gd name="connsiteX2228" fmla="*/ 1052088 w 1381655"/>
                <a:gd name="connsiteY2228" fmla="*/ 748613 h 1512007"/>
                <a:gd name="connsiteX2229" fmla="*/ 1024793 w 1381655"/>
                <a:gd name="connsiteY2229" fmla="*/ 759924 h 1512007"/>
                <a:gd name="connsiteX2230" fmla="*/ 1020744 w 1381655"/>
                <a:gd name="connsiteY2230" fmla="*/ 751600 h 1512007"/>
                <a:gd name="connsiteX2231" fmla="*/ 1045415 w 1381655"/>
                <a:gd name="connsiteY2231" fmla="*/ 734747 h 1512007"/>
                <a:gd name="connsiteX2232" fmla="*/ 1015427 w 1381655"/>
                <a:gd name="connsiteY2232" fmla="*/ 697576 h 1512007"/>
                <a:gd name="connsiteX2233" fmla="*/ 1017585 w 1381655"/>
                <a:gd name="connsiteY2233" fmla="*/ 707289 h 1512007"/>
                <a:gd name="connsiteX2234" fmla="*/ 1000221 w 1381655"/>
                <a:gd name="connsiteY2234" fmla="*/ 729524 h 1512007"/>
                <a:gd name="connsiteX2235" fmla="*/ 992210 w 1381655"/>
                <a:gd name="connsiteY2235" fmla="*/ 725828 h 1512007"/>
                <a:gd name="connsiteX2236" fmla="*/ 1004671 w 1381655"/>
                <a:gd name="connsiteY2236" fmla="*/ 698831 h 1512007"/>
                <a:gd name="connsiteX2237" fmla="*/ 950712 w 1381655"/>
                <a:gd name="connsiteY2237" fmla="*/ 685933 h 1512007"/>
                <a:gd name="connsiteX2238" fmla="*/ 956655 w 1381655"/>
                <a:gd name="connsiteY2238" fmla="*/ 693920 h 1512007"/>
                <a:gd name="connsiteX2239" fmla="*/ 950191 w 1381655"/>
                <a:gd name="connsiteY2239" fmla="*/ 719047 h 1512007"/>
                <a:gd name="connsiteX2240" fmla="*/ 940948 w 1381655"/>
                <a:gd name="connsiteY2240" fmla="*/ 717881 h 1512007"/>
                <a:gd name="connsiteX2241" fmla="*/ 941484 w 1381655"/>
                <a:gd name="connsiteY2241" fmla="*/ 691513 h 1512007"/>
                <a:gd name="connsiteX2242" fmla="*/ 437628 w 1381655"/>
                <a:gd name="connsiteY2242" fmla="*/ 691513 h 1512007"/>
                <a:gd name="connsiteX2243" fmla="*/ 438114 w 1381655"/>
                <a:gd name="connsiteY2243" fmla="*/ 717881 h 1512007"/>
                <a:gd name="connsiteX2244" fmla="*/ 428912 w 1381655"/>
                <a:gd name="connsiteY2244" fmla="*/ 719047 h 1512007"/>
                <a:gd name="connsiteX2245" fmla="*/ 422472 w 1381655"/>
                <a:gd name="connsiteY2245" fmla="*/ 693920 h 1512007"/>
                <a:gd name="connsiteX2246" fmla="*/ 428460 w 1381655"/>
                <a:gd name="connsiteY2246" fmla="*/ 685933 h 1512007"/>
                <a:gd name="connsiteX2247" fmla="*/ 374352 w 1381655"/>
                <a:gd name="connsiteY2247" fmla="*/ 698831 h 1512007"/>
                <a:gd name="connsiteX2248" fmla="*/ 387011 w 1381655"/>
                <a:gd name="connsiteY2248" fmla="*/ 725828 h 1512007"/>
                <a:gd name="connsiteX2249" fmla="*/ 378906 w 1381655"/>
                <a:gd name="connsiteY2249" fmla="*/ 729524 h 1512007"/>
                <a:gd name="connsiteX2250" fmla="*/ 361553 w 1381655"/>
                <a:gd name="connsiteY2250" fmla="*/ 707289 h 1512007"/>
                <a:gd name="connsiteX2251" fmla="*/ 363635 w 1381655"/>
                <a:gd name="connsiteY2251" fmla="*/ 697576 h 1512007"/>
                <a:gd name="connsiteX2252" fmla="*/ 374352 w 1381655"/>
                <a:gd name="connsiteY2252" fmla="*/ 698831 h 1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</a:cxnLst>
              <a:rect l="l" t="t" r="r" b="b"/>
              <a:pathLst>
                <a:path w="1381655" h="1512007">
                  <a:moveTo>
                    <a:pt x="954556" y="1254092"/>
                  </a:moveTo>
                  <a:cubicBezTo>
                    <a:pt x="953158" y="1256448"/>
                    <a:pt x="950826" y="1259415"/>
                    <a:pt x="947800" y="1262615"/>
                  </a:cubicBezTo>
                  <a:lnTo>
                    <a:pt x="939251" y="1252901"/>
                  </a:lnTo>
                  <a:cubicBezTo>
                    <a:pt x="941807" y="1249975"/>
                    <a:pt x="943459" y="1247186"/>
                    <a:pt x="945984" y="1243839"/>
                  </a:cubicBezTo>
                  <a:cubicBezTo>
                    <a:pt x="948141" y="1246070"/>
                    <a:pt x="952110" y="1251081"/>
                    <a:pt x="954556" y="1254092"/>
                  </a:cubicBezTo>
                  <a:moveTo>
                    <a:pt x="445219" y="1255139"/>
                  </a:moveTo>
                  <a:lnTo>
                    <a:pt x="436611" y="1264882"/>
                  </a:lnTo>
                  <a:cubicBezTo>
                    <a:pt x="433724" y="1261623"/>
                    <a:pt x="431293" y="1258621"/>
                    <a:pt x="429914" y="1256315"/>
                  </a:cubicBezTo>
                  <a:cubicBezTo>
                    <a:pt x="432394" y="1253323"/>
                    <a:pt x="436329" y="1248302"/>
                    <a:pt x="438456" y="1246070"/>
                  </a:cubicBezTo>
                  <a:cubicBezTo>
                    <a:pt x="440902" y="1249379"/>
                    <a:pt x="442624" y="1252157"/>
                    <a:pt x="445219" y="1255139"/>
                  </a:cubicBezTo>
                  <a:moveTo>
                    <a:pt x="228823" y="1202796"/>
                  </a:moveTo>
                  <a:cubicBezTo>
                    <a:pt x="236974" y="1203764"/>
                    <a:pt x="246994" y="1207881"/>
                    <a:pt x="249237" y="1216290"/>
                  </a:cubicBezTo>
                  <a:cubicBezTo>
                    <a:pt x="251394" y="1223945"/>
                    <a:pt x="239935" y="1229551"/>
                    <a:pt x="228823" y="1245931"/>
                  </a:cubicBezTo>
                  <a:cubicBezTo>
                    <a:pt x="217775" y="1262243"/>
                    <a:pt x="220969" y="1276098"/>
                    <a:pt x="233799" y="1283070"/>
                  </a:cubicBezTo>
                  <a:cubicBezTo>
                    <a:pt x="242887" y="1288023"/>
                    <a:pt x="257720" y="1289509"/>
                    <a:pt x="264417" y="1292201"/>
                  </a:cubicBezTo>
                  <a:cubicBezTo>
                    <a:pt x="271006" y="1294868"/>
                    <a:pt x="279012" y="1301663"/>
                    <a:pt x="286087" y="1310807"/>
                  </a:cubicBezTo>
                  <a:cubicBezTo>
                    <a:pt x="293231" y="1319938"/>
                    <a:pt x="298623" y="1329247"/>
                    <a:pt x="307742" y="1332828"/>
                  </a:cubicBezTo>
                  <a:cubicBezTo>
                    <a:pt x="318342" y="1337045"/>
                    <a:pt x="325536" y="1330606"/>
                    <a:pt x="334987" y="1325729"/>
                  </a:cubicBezTo>
                  <a:cubicBezTo>
                    <a:pt x="344452" y="1320979"/>
                    <a:pt x="348158" y="1318960"/>
                    <a:pt x="357162" y="1317639"/>
                  </a:cubicBezTo>
                  <a:cubicBezTo>
                    <a:pt x="371648" y="1315468"/>
                    <a:pt x="378682" y="1303072"/>
                    <a:pt x="378682" y="1303072"/>
                  </a:cubicBezTo>
                  <a:cubicBezTo>
                    <a:pt x="378682" y="1303072"/>
                    <a:pt x="368066" y="1313677"/>
                    <a:pt x="350662" y="1306819"/>
                  </a:cubicBezTo>
                  <a:cubicBezTo>
                    <a:pt x="341410" y="1303301"/>
                    <a:pt x="344958" y="1304368"/>
                    <a:pt x="326776" y="1295973"/>
                  </a:cubicBezTo>
                  <a:cubicBezTo>
                    <a:pt x="308619" y="1287655"/>
                    <a:pt x="285585" y="1287655"/>
                    <a:pt x="271427" y="1285369"/>
                  </a:cubicBezTo>
                  <a:cubicBezTo>
                    <a:pt x="257313" y="1283108"/>
                    <a:pt x="247972" y="1281965"/>
                    <a:pt x="238223" y="1274015"/>
                  </a:cubicBezTo>
                  <a:cubicBezTo>
                    <a:pt x="228475" y="1265988"/>
                    <a:pt x="234254" y="1251305"/>
                    <a:pt x="239628" y="1244854"/>
                  </a:cubicBezTo>
                  <a:cubicBezTo>
                    <a:pt x="244881" y="1238405"/>
                    <a:pt x="246260" y="1247048"/>
                    <a:pt x="244981" y="1256175"/>
                  </a:cubicBezTo>
                  <a:cubicBezTo>
                    <a:pt x="241557" y="1279793"/>
                    <a:pt x="271388" y="1273939"/>
                    <a:pt x="271388" y="1273939"/>
                  </a:cubicBezTo>
                  <a:cubicBezTo>
                    <a:pt x="271388" y="1273939"/>
                    <a:pt x="265226" y="1268231"/>
                    <a:pt x="272984" y="1254588"/>
                  </a:cubicBezTo>
                  <a:cubicBezTo>
                    <a:pt x="281616" y="1239656"/>
                    <a:pt x="293825" y="1226733"/>
                    <a:pt x="300523" y="1215769"/>
                  </a:cubicBezTo>
                  <a:cubicBezTo>
                    <a:pt x="307131" y="1204745"/>
                    <a:pt x="309065" y="1192666"/>
                    <a:pt x="295646" y="1183389"/>
                  </a:cubicBezTo>
                  <a:cubicBezTo>
                    <a:pt x="287063" y="1177435"/>
                    <a:pt x="274082" y="1168938"/>
                    <a:pt x="271883" y="1159661"/>
                  </a:cubicBezTo>
                  <a:cubicBezTo>
                    <a:pt x="268932" y="1146689"/>
                    <a:pt x="281616" y="1142942"/>
                    <a:pt x="281616" y="1142942"/>
                  </a:cubicBezTo>
                  <a:cubicBezTo>
                    <a:pt x="281616" y="1142942"/>
                    <a:pt x="271636" y="1141182"/>
                    <a:pt x="262666" y="1146182"/>
                  </a:cubicBezTo>
                  <a:cubicBezTo>
                    <a:pt x="247634" y="1154725"/>
                    <a:pt x="254868" y="1164092"/>
                    <a:pt x="259531" y="1169920"/>
                  </a:cubicBezTo>
                  <a:cubicBezTo>
                    <a:pt x="263862" y="1175278"/>
                    <a:pt x="267831" y="1177708"/>
                    <a:pt x="271388" y="1182307"/>
                  </a:cubicBezTo>
                  <a:cubicBezTo>
                    <a:pt x="274934" y="1186847"/>
                    <a:pt x="269229" y="1194577"/>
                    <a:pt x="269229" y="1194577"/>
                  </a:cubicBezTo>
                  <a:cubicBezTo>
                    <a:pt x="269229" y="1194577"/>
                    <a:pt x="263475" y="1190062"/>
                    <a:pt x="256827" y="1188509"/>
                  </a:cubicBezTo>
                  <a:cubicBezTo>
                    <a:pt x="250169" y="1187035"/>
                    <a:pt x="237861" y="1189218"/>
                    <a:pt x="231600" y="1191228"/>
                  </a:cubicBezTo>
                  <a:cubicBezTo>
                    <a:pt x="215041" y="1196263"/>
                    <a:pt x="205580" y="1186673"/>
                    <a:pt x="205580" y="1186673"/>
                  </a:cubicBezTo>
                  <a:cubicBezTo>
                    <a:pt x="205580" y="1186673"/>
                    <a:pt x="205968" y="1199884"/>
                    <a:pt x="228823" y="1202796"/>
                  </a:cubicBezTo>
                  <a:moveTo>
                    <a:pt x="377006" y="1269138"/>
                  </a:moveTo>
                  <a:cubicBezTo>
                    <a:pt x="371360" y="1255209"/>
                    <a:pt x="368507" y="1248873"/>
                    <a:pt x="365158" y="1237835"/>
                  </a:cubicBezTo>
                  <a:cubicBezTo>
                    <a:pt x="361766" y="1226004"/>
                    <a:pt x="364405" y="1217495"/>
                    <a:pt x="368959" y="1207673"/>
                  </a:cubicBezTo>
                  <a:cubicBezTo>
                    <a:pt x="372233" y="1200638"/>
                    <a:pt x="376525" y="1196844"/>
                    <a:pt x="376525" y="1196844"/>
                  </a:cubicBezTo>
                  <a:cubicBezTo>
                    <a:pt x="376525" y="1196844"/>
                    <a:pt x="368423" y="1199025"/>
                    <a:pt x="360346" y="1206010"/>
                  </a:cubicBezTo>
                  <a:cubicBezTo>
                    <a:pt x="346422" y="1218051"/>
                    <a:pt x="338747" y="1230319"/>
                    <a:pt x="343628" y="1252406"/>
                  </a:cubicBezTo>
                  <a:cubicBezTo>
                    <a:pt x="346560" y="1266072"/>
                    <a:pt x="348614" y="1279031"/>
                    <a:pt x="349016" y="1282067"/>
                  </a:cubicBezTo>
                  <a:cubicBezTo>
                    <a:pt x="349488" y="1285165"/>
                    <a:pt x="349556" y="1291782"/>
                    <a:pt x="349556" y="1291782"/>
                  </a:cubicBezTo>
                  <a:cubicBezTo>
                    <a:pt x="349556" y="1291782"/>
                    <a:pt x="354919" y="1295757"/>
                    <a:pt x="361785" y="1294170"/>
                  </a:cubicBezTo>
                  <a:cubicBezTo>
                    <a:pt x="373027" y="1291503"/>
                    <a:pt x="382354" y="1282003"/>
                    <a:pt x="377006" y="1269138"/>
                  </a:cubicBezTo>
                  <a:moveTo>
                    <a:pt x="426416" y="1222208"/>
                  </a:moveTo>
                  <a:cubicBezTo>
                    <a:pt x="426466" y="1222382"/>
                    <a:pt x="427111" y="1227467"/>
                    <a:pt x="432949" y="1237835"/>
                  </a:cubicBezTo>
                  <a:cubicBezTo>
                    <a:pt x="430856" y="1239829"/>
                    <a:pt x="427458" y="1245312"/>
                    <a:pt x="425201" y="1247916"/>
                  </a:cubicBezTo>
                  <a:cubicBezTo>
                    <a:pt x="422289" y="1241829"/>
                    <a:pt x="419372" y="1234645"/>
                    <a:pt x="419372" y="1234645"/>
                  </a:cubicBezTo>
                  <a:cubicBezTo>
                    <a:pt x="419372" y="1234645"/>
                    <a:pt x="418141" y="1235479"/>
                    <a:pt x="416717" y="1238803"/>
                  </a:cubicBezTo>
                  <a:cubicBezTo>
                    <a:pt x="415229" y="1242101"/>
                    <a:pt x="414495" y="1244409"/>
                    <a:pt x="414495" y="1244409"/>
                  </a:cubicBezTo>
                  <a:cubicBezTo>
                    <a:pt x="414495" y="1244443"/>
                    <a:pt x="415487" y="1246204"/>
                    <a:pt x="419555" y="1254092"/>
                  </a:cubicBezTo>
                  <a:cubicBezTo>
                    <a:pt x="418419" y="1255967"/>
                    <a:pt x="416519" y="1258621"/>
                    <a:pt x="415601" y="1259813"/>
                  </a:cubicBezTo>
                  <a:cubicBezTo>
                    <a:pt x="415601" y="1259813"/>
                    <a:pt x="415254" y="1260740"/>
                    <a:pt x="416856" y="1263285"/>
                  </a:cubicBezTo>
                  <a:cubicBezTo>
                    <a:pt x="418419" y="1265864"/>
                    <a:pt x="421316" y="1267526"/>
                    <a:pt x="421316" y="1267526"/>
                  </a:cubicBezTo>
                  <a:cubicBezTo>
                    <a:pt x="421316" y="1267526"/>
                    <a:pt x="422844" y="1265567"/>
                    <a:pt x="424943" y="1262863"/>
                  </a:cubicBezTo>
                  <a:cubicBezTo>
                    <a:pt x="431625" y="1272072"/>
                    <a:pt x="434146" y="1273659"/>
                    <a:pt x="434279" y="1273939"/>
                  </a:cubicBezTo>
                  <a:lnTo>
                    <a:pt x="440827" y="1274929"/>
                  </a:lnTo>
                  <a:lnTo>
                    <a:pt x="447237" y="1276237"/>
                  </a:lnTo>
                  <a:cubicBezTo>
                    <a:pt x="447237" y="1276237"/>
                    <a:pt x="445159" y="1274218"/>
                    <a:pt x="442044" y="1270878"/>
                  </a:cubicBezTo>
                  <a:lnTo>
                    <a:pt x="450898" y="1262516"/>
                  </a:lnTo>
                  <a:cubicBezTo>
                    <a:pt x="451385" y="1263076"/>
                    <a:pt x="451832" y="1263682"/>
                    <a:pt x="452253" y="1264188"/>
                  </a:cubicBezTo>
                  <a:cubicBezTo>
                    <a:pt x="451197" y="1271792"/>
                    <a:pt x="450784" y="1277228"/>
                    <a:pt x="450784" y="1277228"/>
                  </a:cubicBezTo>
                  <a:lnTo>
                    <a:pt x="452462" y="1278053"/>
                  </a:lnTo>
                  <a:lnTo>
                    <a:pt x="461654" y="1282587"/>
                  </a:lnTo>
                  <a:cubicBezTo>
                    <a:pt x="461654" y="1282587"/>
                    <a:pt x="461654" y="1270814"/>
                    <a:pt x="463152" y="1258548"/>
                  </a:cubicBezTo>
                  <a:cubicBezTo>
                    <a:pt x="464730" y="1244865"/>
                    <a:pt x="466044" y="1237017"/>
                    <a:pt x="466044" y="1237017"/>
                  </a:cubicBezTo>
                  <a:lnTo>
                    <a:pt x="458201" y="1232948"/>
                  </a:lnTo>
                  <a:cubicBezTo>
                    <a:pt x="458201" y="1232948"/>
                    <a:pt x="456420" y="1240326"/>
                    <a:pt x="454039" y="1252901"/>
                  </a:cubicBezTo>
                  <a:cubicBezTo>
                    <a:pt x="452402" y="1250743"/>
                    <a:pt x="449261" y="1246502"/>
                    <a:pt x="445079" y="1240787"/>
                  </a:cubicBezTo>
                  <a:cubicBezTo>
                    <a:pt x="451171" y="1234858"/>
                    <a:pt x="455785" y="1231932"/>
                    <a:pt x="455785" y="1231932"/>
                  </a:cubicBezTo>
                  <a:lnTo>
                    <a:pt x="448071" y="1225666"/>
                  </a:lnTo>
                  <a:cubicBezTo>
                    <a:pt x="448071" y="1225731"/>
                    <a:pt x="444970" y="1228063"/>
                    <a:pt x="439770" y="1232279"/>
                  </a:cubicBezTo>
                  <a:cubicBezTo>
                    <a:pt x="433634" y="1221549"/>
                    <a:pt x="431947" y="1210873"/>
                    <a:pt x="431947" y="1210873"/>
                  </a:cubicBezTo>
                  <a:cubicBezTo>
                    <a:pt x="431947" y="1210873"/>
                    <a:pt x="430792" y="1214519"/>
                    <a:pt x="428688" y="1218265"/>
                  </a:cubicBezTo>
                  <a:cubicBezTo>
                    <a:pt x="426922" y="1221340"/>
                    <a:pt x="426416" y="1222208"/>
                    <a:pt x="426416" y="1222208"/>
                  </a:cubicBezTo>
                  <a:moveTo>
                    <a:pt x="468971" y="1305473"/>
                  </a:moveTo>
                  <a:cubicBezTo>
                    <a:pt x="473232" y="1305473"/>
                    <a:pt x="476745" y="1302031"/>
                    <a:pt x="476745" y="1297713"/>
                  </a:cubicBezTo>
                  <a:cubicBezTo>
                    <a:pt x="476745" y="1293446"/>
                    <a:pt x="473232" y="1289903"/>
                    <a:pt x="468971" y="1289903"/>
                  </a:cubicBezTo>
                  <a:cubicBezTo>
                    <a:pt x="464665" y="1289903"/>
                    <a:pt x="461202" y="1293446"/>
                    <a:pt x="461202" y="1297713"/>
                  </a:cubicBezTo>
                  <a:cubicBezTo>
                    <a:pt x="461202" y="1302031"/>
                    <a:pt x="464665" y="1305473"/>
                    <a:pt x="468971" y="1305473"/>
                  </a:cubicBezTo>
                  <a:moveTo>
                    <a:pt x="486815" y="1277711"/>
                  </a:moveTo>
                  <a:lnTo>
                    <a:pt x="487991" y="1277507"/>
                  </a:lnTo>
                  <a:cubicBezTo>
                    <a:pt x="487991" y="1277507"/>
                    <a:pt x="487510" y="1271856"/>
                    <a:pt x="486419" y="1264014"/>
                  </a:cubicBezTo>
                  <a:cubicBezTo>
                    <a:pt x="486815" y="1263493"/>
                    <a:pt x="487228" y="1262998"/>
                    <a:pt x="487634" y="1262516"/>
                  </a:cubicBezTo>
                  <a:lnTo>
                    <a:pt x="496548" y="1270878"/>
                  </a:lnTo>
                  <a:cubicBezTo>
                    <a:pt x="493424" y="1274218"/>
                    <a:pt x="491364" y="1276237"/>
                    <a:pt x="491364" y="1276237"/>
                  </a:cubicBezTo>
                  <a:lnTo>
                    <a:pt x="497745" y="1274929"/>
                  </a:lnTo>
                  <a:lnTo>
                    <a:pt x="504303" y="1273939"/>
                  </a:lnTo>
                  <a:cubicBezTo>
                    <a:pt x="504436" y="1273659"/>
                    <a:pt x="506932" y="1272072"/>
                    <a:pt x="513693" y="1262863"/>
                  </a:cubicBezTo>
                  <a:cubicBezTo>
                    <a:pt x="515723" y="1265567"/>
                    <a:pt x="517250" y="1267526"/>
                    <a:pt x="517250" y="1267526"/>
                  </a:cubicBezTo>
                  <a:cubicBezTo>
                    <a:pt x="517250" y="1267526"/>
                    <a:pt x="520113" y="1265864"/>
                    <a:pt x="521651" y="1263285"/>
                  </a:cubicBezTo>
                  <a:cubicBezTo>
                    <a:pt x="523318" y="1260740"/>
                    <a:pt x="522897" y="1259813"/>
                    <a:pt x="522897" y="1259813"/>
                  </a:cubicBezTo>
                  <a:cubicBezTo>
                    <a:pt x="522103" y="1258621"/>
                    <a:pt x="520113" y="1255967"/>
                    <a:pt x="519077" y="1254092"/>
                  </a:cubicBezTo>
                  <a:cubicBezTo>
                    <a:pt x="523045" y="1246204"/>
                    <a:pt x="524047" y="1244443"/>
                    <a:pt x="524082" y="1244409"/>
                  </a:cubicBezTo>
                  <a:cubicBezTo>
                    <a:pt x="524082" y="1244409"/>
                    <a:pt x="523377" y="1242101"/>
                    <a:pt x="521849" y="1238803"/>
                  </a:cubicBezTo>
                  <a:cubicBezTo>
                    <a:pt x="520391" y="1235479"/>
                    <a:pt x="519235" y="1234645"/>
                    <a:pt x="519235" y="1234645"/>
                  </a:cubicBezTo>
                  <a:cubicBezTo>
                    <a:pt x="519235" y="1234645"/>
                    <a:pt x="516333" y="1241829"/>
                    <a:pt x="513331" y="1247916"/>
                  </a:cubicBezTo>
                  <a:cubicBezTo>
                    <a:pt x="511109" y="1245312"/>
                    <a:pt x="507711" y="1239829"/>
                    <a:pt x="505617" y="1237835"/>
                  </a:cubicBezTo>
                  <a:cubicBezTo>
                    <a:pt x="511471" y="1227467"/>
                    <a:pt x="512066" y="1222382"/>
                    <a:pt x="512126" y="1222208"/>
                  </a:cubicBezTo>
                  <a:cubicBezTo>
                    <a:pt x="512126" y="1222208"/>
                    <a:pt x="511610" y="1221340"/>
                    <a:pt x="509859" y="1218265"/>
                  </a:cubicBezTo>
                  <a:cubicBezTo>
                    <a:pt x="507785" y="1214519"/>
                    <a:pt x="506600" y="1210873"/>
                    <a:pt x="506600" y="1210873"/>
                  </a:cubicBezTo>
                  <a:cubicBezTo>
                    <a:pt x="506600" y="1210873"/>
                    <a:pt x="504923" y="1221549"/>
                    <a:pt x="498771" y="1232279"/>
                  </a:cubicBezTo>
                  <a:cubicBezTo>
                    <a:pt x="493637" y="1228063"/>
                    <a:pt x="490502" y="1225731"/>
                    <a:pt x="490502" y="1225666"/>
                  </a:cubicBezTo>
                  <a:lnTo>
                    <a:pt x="482757" y="1231932"/>
                  </a:lnTo>
                  <a:cubicBezTo>
                    <a:pt x="482757" y="1231932"/>
                    <a:pt x="487361" y="1234858"/>
                    <a:pt x="493498" y="1240787"/>
                  </a:cubicBezTo>
                  <a:cubicBezTo>
                    <a:pt x="489420" y="1246378"/>
                    <a:pt x="486260" y="1250585"/>
                    <a:pt x="484642" y="1252841"/>
                  </a:cubicBezTo>
                  <a:cubicBezTo>
                    <a:pt x="482375" y="1240425"/>
                    <a:pt x="480605" y="1233182"/>
                    <a:pt x="480605" y="1233182"/>
                  </a:cubicBezTo>
                  <a:lnTo>
                    <a:pt x="473852" y="1237497"/>
                  </a:lnTo>
                  <a:cubicBezTo>
                    <a:pt x="473852" y="1237497"/>
                    <a:pt x="474205" y="1243922"/>
                    <a:pt x="475861" y="1257565"/>
                  </a:cubicBezTo>
                  <a:cubicBezTo>
                    <a:pt x="477266" y="1269862"/>
                    <a:pt x="477787" y="1281597"/>
                    <a:pt x="477787" y="1281597"/>
                  </a:cubicBezTo>
                  <a:close/>
                  <a:moveTo>
                    <a:pt x="475390" y="1208094"/>
                  </a:moveTo>
                  <a:cubicBezTo>
                    <a:pt x="475390" y="1208094"/>
                    <a:pt x="479662" y="1217158"/>
                    <a:pt x="484722" y="1219381"/>
                  </a:cubicBezTo>
                  <a:cubicBezTo>
                    <a:pt x="489708" y="1221614"/>
                    <a:pt x="496985" y="1219381"/>
                    <a:pt x="496985" y="1219381"/>
                  </a:cubicBezTo>
                  <a:cubicBezTo>
                    <a:pt x="496985" y="1219381"/>
                    <a:pt x="492381" y="1211230"/>
                    <a:pt x="488105" y="1209062"/>
                  </a:cubicBezTo>
                  <a:cubicBezTo>
                    <a:pt x="483913" y="1206840"/>
                    <a:pt x="475390" y="1208094"/>
                    <a:pt x="475390" y="1208094"/>
                  </a:cubicBezTo>
                  <a:moveTo>
                    <a:pt x="464938" y="1223706"/>
                  </a:moveTo>
                  <a:cubicBezTo>
                    <a:pt x="464228" y="1230121"/>
                    <a:pt x="469139" y="1237562"/>
                    <a:pt x="469139" y="1237562"/>
                  </a:cubicBezTo>
                  <a:cubicBezTo>
                    <a:pt x="469139" y="1237562"/>
                    <a:pt x="473570" y="1231719"/>
                    <a:pt x="473783" y="1224540"/>
                  </a:cubicBezTo>
                  <a:cubicBezTo>
                    <a:pt x="473992" y="1217297"/>
                    <a:pt x="469612" y="1211022"/>
                    <a:pt x="469612" y="1211022"/>
                  </a:cubicBezTo>
                  <a:cubicBezTo>
                    <a:pt x="469612" y="1211022"/>
                    <a:pt x="465796" y="1217297"/>
                    <a:pt x="464938" y="1223706"/>
                  </a:cubicBezTo>
                  <a:moveTo>
                    <a:pt x="465558" y="1206631"/>
                  </a:moveTo>
                  <a:cubicBezTo>
                    <a:pt x="465558" y="1206631"/>
                    <a:pt x="454058" y="1206840"/>
                    <a:pt x="449822" y="1209062"/>
                  </a:cubicBezTo>
                  <a:cubicBezTo>
                    <a:pt x="445640" y="1211230"/>
                    <a:pt x="442713" y="1217297"/>
                    <a:pt x="442713" y="1217297"/>
                  </a:cubicBezTo>
                  <a:cubicBezTo>
                    <a:pt x="442713" y="1217297"/>
                    <a:pt x="448706" y="1220076"/>
                    <a:pt x="453791" y="1217892"/>
                  </a:cubicBezTo>
                  <a:cubicBezTo>
                    <a:pt x="458801" y="1215694"/>
                    <a:pt x="465558" y="1206631"/>
                    <a:pt x="465558" y="1206631"/>
                  </a:cubicBezTo>
                  <a:moveTo>
                    <a:pt x="504303" y="1192974"/>
                  </a:moveTo>
                  <a:lnTo>
                    <a:pt x="504303" y="1189987"/>
                  </a:lnTo>
                  <a:cubicBezTo>
                    <a:pt x="504303" y="1189987"/>
                    <a:pt x="491405" y="1193817"/>
                    <a:pt x="469612" y="1193197"/>
                  </a:cubicBezTo>
                  <a:cubicBezTo>
                    <a:pt x="447658" y="1192592"/>
                    <a:pt x="435916" y="1189838"/>
                    <a:pt x="435916" y="1189838"/>
                  </a:cubicBezTo>
                  <a:cubicBezTo>
                    <a:pt x="435916" y="1189838"/>
                    <a:pt x="435916" y="1190989"/>
                    <a:pt x="435470" y="1193594"/>
                  </a:cubicBezTo>
                  <a:cubicBezTo>
                    <a:pt x="435262" y="1195231"/>
                    <a:pt x="435073" y="1196386"/>
                    <a:pt x="435073" y="1196386"/>
                  </a:cubicBezTo>
                  <a:cubicBezTo>
                    <a:pt x="435073" y="1196386"/>
                    <a:pt x="451915" y="1203267"/>
                    <a:pt x="470405" y="1202835"/>
                  </a:cubicBezTo>
                  <a:cubicBezTo>
                    <a:pt x="488834" y="1202449"/>
                    <a:pt x="504516" y="1197066"/>
                    <a:pt x="504516" y="1197066"/>
                  </a:cubicBezTo>
                  <a:cubicBezTo>
                    <a:pt x="504516" y="1197066"/>
                    <a:pt x="504303" y="1194164"/>
                    <a:pt x="504303" y="1192974"/>
                  </a:cubicBezTo>
                  <a:moveTo>
                    <a:pt x="613705" y="1226004"/>
                  </a:moveTo>
                  <a:cubicBezTo>
                    <a:pt x="630683" y="1240698"/>
                    <a:pt x="635807" y="1251850"/>
                    <a:pt x="635807" y="1251850"/>
                  </a:cubicBezTo>
                  <a:lnTo>
                    <a:pt x="658513" y="1252901"/>
                  </a:lnTo>
                  <a:cubicBezTo>
                    <a:pt x="658513" y="1252901"/>
                    <a:pt x="647724" y="1234065"/>
                    <a:pt x="624555" y="1219009"/>
                  </a:cubicBezTo>
                  <a:cubicBezTo>
                    <a:pt x="599428" y="1202588"/>
                    <a:pt x="564711" y="1194725"/>
                    <a:pt x="564711" y="1194725"/>
                  </a:cubicBezTo>
                  <a:cubicBezTo>
                    <a:pt x="564711" y="1194725"/>
                    <a:pt x="592706" y="1207673"/>
                    <a:pt x="613705" y="1226004"/>
                  </a:cubicBezTo>
                  <a:moveTo>
                    <a:pt x="618766" y="1316382"/>
                  </a:moveTo>
                  <a:cubicBezTo>
                    <a:pt x="617362" y="1317741"/>
                    <a:pt x="614798" y="1320344"/>
                    <a:pt x="614798" y="1320344"/>
                  </a:cubicBezTo>
                  <a:lnTo>
                    <a:pt x="609078" y="1331012"/>
                  </a:lnTo>
                  <a:cubicBezTo>
                    <a:pt x="609078" y="1331012"/>
                    <a:pt x="609152" y="1331228"/>
                    <a:pt x="609226" y="1331342"/>
                  </a:cubicBezTo>
                  <a:lnTo>
                    <a:pt x="603050" y="1343027"/>
                  </a:lnTo>
                  <a:cubicBezTo>
                    <a:pt x="603050" y="1343027"/>
                    <a:pt x="605496" y="1340410"/>
                    <a:pt x="609787" y="1335686"/>
                  </a:cubicBezTo>
                  <a:cubicBezTo>
                    <a:pt x="611930" y="1339521"/>
                    <a:pt x="616047" y="1346202"/>
                    <a:pt x="620687" y="1352894"/>
                  </a:cubicBezTo>
                  <a:cubicBezTo>
                    <a:pt x="616346" y="1357530"/>
                    <a:pt x="613617" y="1360476"/>
                    <a:pt x="610308" y="1364388"/>
                  </a:cubicBezTo>
                  <a:cubicBezTo>
                    <a:pt x="604127" y="1354393"/>
                    <a:pt x="601115" y="1346684"/>
                    <a:pt x="601115" y="1346684"/>
                  </a:cubicBezTo>
                  <a:lnTo>
                    <a:pt x="597791" y="1357492"/>
                  </a:lnTo>
                  <a:cubicBezTo>
                    <a:pt x="597791" y="1357492"/>
                    <a:pt x="599776" y="1362788"/>
                    <a:pt x="604067" y="1371627"/>
                  </a:cubicBezTo>
                  <a:cubicBezTo>
                    <a:pt x="601353" y="1375081"/>
                    <a:pt x="600411" y="1376770"/>
                    <a:pt x="600411" y="1376770"/>
                  </a:cubicBezTo>
                  <a:lnTo>
                    <a:pt x="603928" y="1386346"/>
                  </a:lnTo>
                  <a:cubicBezTo>
                    <a:pt x="603928" y="1386346"/>
                    <a:pt x="605332" y="1383832"/>
                    <a:pt x="608978" y="1379171"/>
                  </a:cubicBezTo>
                  <a:cubicBezTo>
                    <a:pt x="610194" y="1380923"/>
                    <a:pt x="611087" y="1381812"/>
                    <a:pt x="612659" y="1383692"/>
                  </a:cubicBezTo>
                  <a:cubicBezTo>
                    <a:pt x="615279" y="1386905"/>
                    <a:pt x="617570" y="1389547"/>
                    <a:pt x="619630" y="1391845"/>
                  </a:cubicBezTo>
                  <a:cubicBezTo>
                    <a:pt x="616237" y="1396036"/>
                    <a:pt x="616435" y="1396798"/>
                    <a:pt x="616435" y="1396798"/>
                  </a:cubicBezTo>
                  <a:lnTo>
                    <a:pt x="624342" y="1400278"/>
                  </a:lnTo>
                  <a:cubicBezTo>
                    <a:pt x="624342" y="1400278"/>
                    <a:pt x="624828" y="1400062"/>
                    <a:pt x="626084" y="1398348"/>
                  </a:cubicBezTo>
                  <a:cubicBezTo>
                    <a:pt x="629739" y="1402018"/>
                    <a:pt x="631104" y="1402119"/>
                    <a:pt x="631104" y="1402119"/>
                  </a:cubicBezTo>
                  <a:lnTo>
                    <a:pt x="640827" y="1404736"/>
                  </a:lnTo>
                  <a:lnTo>
                    <a:pt x="648096" y="1406412"/>
                  </a:lnTo>
                  <a:cubicBezTo>
                    <a:pt x="648096" y="1406412"/>
                    <a:pt x="641587" y="1400900"/>
                    <a:pt x="632221" y="1391083"/>
                  </a:cubicBezTo>
                  <a:cubicBezTo>
                    <a:pt x="634865" y="1387857"/>
                    <a:pt x="638238" y="1384009"/>
                    <a:pt x="641656" y="1380428"/>
                  </a:cubicBezTo>
                  <a:cubicBezTo>
                    <a:pt x="642663" y="1379387"/>
                    <a:pt x="642316" y="1380060"/>
                    <a:pt x="643125" y="1379234"/>
                  </a:cubicBezTo>
                  <a:cubicBezTo>
                    <a:pt x="647515" y="1383692"/>
                    <a:pt x="651419" y="1388912"/>
                    <a:pt x="651419" y="1388912"/>
                  </a:cubicBezTo>
                  <a:lnTo>
                    <a:pt x="652669" y="1376097"/>
                  </a:lnTo>
                  <a:cubicBezTo>
                    <a:pt x="652669" y="1376097"/>
                    <a:pt x="651925" y="1374281"/>
                    <a:pt x="650303" y="1372643"/>
                  </a:cubicBezTo>
                  <a:cubicBezTo>
                    <a:pt x="652734" y="1370522"/>
                    <a:pt x="653751" y="1368719"/>
                    <a:pt x="653751" y="1368719"/>
                  </a:cubicBezTo>
                  <a:lnTo>
                    <a:pt x="656156" y="1356374"/>
                  </a:lnTo>
                  <a:cubicBezTo>
                    <a:pt x="656156" y="1356374"/>
                    <a:pt x="650709" y="1361048"/>
                    <a:pt x="644349" y="1366902"/>
                  </a:cubicBezTo>
                  <a:cubicBezTo>
                    <a:pt x="641299" y="1363600"/>
                    <a:pt x="637405" y="1359308"/>
                    <a:pt x="632974" y="1353822"/>
                  </a:cubicBezTo>
                  <a:cubicBezTo>
                    <a:pt x="632593" y="1353326"/>
                    <a:pt x="632702" y="1353822"/>
                    <a:pt x="632369" y="1353326"/>
                  </a:cubicBezTo>
                  <a:cubicBezTo>
                    <a:pt x="637156" y="1348462"/>
                    <a:pt x="641819" y="1343700"/>
                    <a:pt x="644265" y="1341350"/>
                  </a:cubicBezTo>
                  <a:cubicBezTo>
                    <a:pt x="652908" y="1352831"/>
                    <a:pt x="656737" y="1355752"/>
                    <a:pt x="656737" y="1355752"/>
                  </a:cubicBezTo>
                  <a:lnTo>
                    <a:pt x="659108" y="1345401"/>
                  </a:lnTo>
                  <a:cubicBezTo>
                    <a:pt x="659108" y="1345401"/>
                    <a:pt x="651791" y="1337426"/>
                    <a:pt x="643125" y="1324129"/>
                  </a:cubicBezTo>
                  <a:cubicBezTo>
                    <a:pt x="635346" y="1312051"/>
                    <a:pt x="626738" y="1290360"/>
                    <a:pt x="626738" y="1290360"/>
                  </a:cubicBezTo>
                  <a:lnTo>
                    <a:pt x="622423" y="1304000"/>
                  </a:lnTo>
                  <a:cubicBezTo>
                    <a:pt x="622423" y="1304000"/>
                    <a:pt x="623430" y="1306349"/>
                    <a:pt x="625176" y="1309930"/>
                  </a:cubicBezTo>
                  <a:cubicBezTo>
                    <a:pt x="622705" y="1312318"/>
                    <a:pt x="620224" y="1314820"/>
                    <a:pt x="618766" y="1316382"/>
                  </a:cubicBezTo>
                  <a:moveTo>
                    <a:pt x="660497" y="1409790"/>
                  </a:moveTo>
                  <a:lnTo>
                    <a:pt x="669799" y="1415467"/>
                  </a:lnTo>
                  <a:cubicBezTo>
                    <a:pt x="669799" y="1415467"/>
                    <a:pt x="671758" y="1394830"/>
                    <a:pt x="674150" y="1374434"/>
                  </a:cubicBezTo>
                  <a:cubicBezTo>
                    <a:pt x="676794" y="1351726"/>
                    <a:pt x="678490" y="1339674"/>
                    <a:pt x="678490" y="1339674"/>
                  </a:cubicBezTo>
                  <a:lnTo>
                    <a:pt x="670816" y="1335686"/>
                  </a:lnTo>
                  <a:cubicBezTo>
                    <a:pt x="670816" y="1335686"/>
                    <a:pt x="667542" y="1349046"/>
                    <a:pt x="663499" y="1371703"/>
                  </a:cubicBezTo>
                  <a:cubicBezTo>
                    <a:pt x="659828" y="1392201"/>
                    <a:pt x="658473" y="1409435"/>
                    <a:pt x="658473" y="1409435"/>
                  </a:cubicBezTo>
                  <a:close/>
                  <a:moveTo>
                    <a:pt x="687584" y="1453859"/>
                  </a:moveTo>
                  <a:cubicBezTo>
                    <a:pt x="695943" y="1453859"/>
                    <a:pt x="702625" y="1446988"/>
                    <a:pt x="702625" y="1438657"/>
                  </a:cubicBezTo>
                  <a:cubicBezTo>
                    <a:pt x="702625" y="1430275"/>
                    <a:pt x="695943" y="1423481"/>
                    <a:pt x="687584" y="1423481"/>
                  </a:cubicBezTo>
                  <a:cubicBezTo>
                    <a:pt x="679101" y="1423481"/>
                    <a:pt x="672320" y="1430275"/>
                    <a:pt x="672320" y="1438657"/>
                  </a:cubicBezTo>
                  <a:cubicBezTo>
                    <a:pt x="672320" y="1446988"/>
                    <a:pt x="679101" y="1453859"/>
                    <a:pt x="687584" y="1453859"/>
                  </a:cubicBezTo>
                  <a:moveTo>
                    <a:pt x="709214" y="1415886"/>
                  </a:moveTo>
                  <a:lnTo>
                    <a:pt x="718466" y="1410235"/>
                  </a:lnTo>
                  <a:lnTo>
                    <a:pt x="720499" y="1409866"/>
                  </a:lnTo>
                  <a:cubicBezTo>
                    <a:pt x="720499" y="1409866"/>
                    <a:pt x="718987" y="1392620"/>
                    <a:pt x="715489" y="1372160"/>
                  </a:cubicBezTo>
                  <a:cubicBezTo>
                    <a:pt x="711357" y="1349478"/>
                    <a:pt x="708098" y="1336105"/>
                    <a:pt x="708098" y="1336105"/>
                  </a:cubicBezTo>
                  <a:lnTo>
                    <a:pt x="700434" y="1340144"/>
                  </a:lnTo>
                  <a:cubicBezTo>
                    <a:pt x="700434" y="1340144"/>
                    <a:pt x="702170" y="1352132"/>
                    <a:pt x="704783" y="1374840"/>
                  </a:cubicBezTo>
                  <a:cubicBezTo>
                    <a:pt x="707156" y="1395262"/>
                    <a:pt x="709214" y="1415886"/>
                    <a:pt x="709214" y="1415886"/>
                  </a:cubicBezTo>
                  <a:moveTo>
                    <a:pt x="723080" y="1369239"/>
                  </a:moveTo>
                  <a:cubicBezTo>
                    <a:pt x="723080" y="1369239"/>
                    <a:pt x="724072" y="1371043"/>
                    <a:pt x="726518" y="1373164"/>
                  </a:cubicBezTo>
                  <a:cubicBezTo>
                    <a:pt x="724806" y="1374840"/>
                    <a:pt x="724146" y="1376656"/>
                    <a:pt x="724146" y="1376656"/>
                  </a:cubicBezTo>
                  <a:lnTo>
                    <a:pt x="725451" y="1389394"/>
                  </a:lnTo>
                  <a:cubicBezTo>
                    <a:pt x="725451" y="1389394"/>
                    <a:pt x="729241" y="1384238"/>
                    <a:pt x="733631" y="1379793"/>
                  </a:cubicBezTo>
                  <a:cubicBezTo>
                    <a:pt x="734490" y="1380631"/>
                    <a:pt x="734152" y="1379920"/>
                    <a:pt x="735125" y="1380923"/>
                  </a:cubicBezTo>
                  <a:cubicBezTo>
                    <a:pt x="738583" y="1384543"/>
                    <a:pt x="741847" y="1388353"/>
                    <a:pt x="744570" y="1391629"/>
                  </a:cubicBezTo>
                  <a:cubicBezTo>
                    <a:pt x="735200" y="1401472"/>
                    <a:pt x="728686" y="1406984"/>
                    <a:pt x="728686" y="1406984"/>
                  </a:cubicBezTo>
                  <a:lnTo>
                    <a:pt x="735963" y="1405294"/>
                  </a:lnTo>
                  <a:lnTo>
                    <a:pt x="745652" y="1402653"/>
                  </a:lnTo>
                  <a:cubicBezTo>
                    <a:pt x="745652" y="1402653"/>
                    <a:pt x="747075" y="1402577"/>
                    <a:pt x="750761" y="1398894"/>
                  </a:cubicBezTo>
                  <a:cubicBezTo>
                    <a:pt x="751986" y="1400608"/>
                    <a:pt x="752507" y="1400837"/>
                    <a:pt x="752507" y="1400837"/>
                  </a:cubicBezTo>
                  <a:lnTo>
                    <a:pt x="760346" y="1397293"/>
                  </a:lnTo>
                  <a:cubicBezTo>
                    <a:pt x="760346" y="1397293"/>
                    <a:pt x="760608" y="1396557"/>
                    <a:pt x="757171" y="1392404"/>
                  </a:cubicBezTo>
                  <a:cubicBezTo>
                    <a:pt x="759145" y="1390105"/>
                    <a:pt x="761511" y="1387438"/>
                    <a:pt x="764181" y="1384187"/>
                  </a:cubicBezTo>
                  <a:cubicBezTo>
                    <a:pt x="765680" y="1382295"/>
                    <a:pt x="766528" y="1381469"/>
                    <a:pt x="767851" y="1379729"/>
                  </a:cubicBezTo>
                  <a:cubicBezTo>
                    <a:pt x="771458" y="1384352"/>
                    <a:pt x="772927" y="1386905"/>
                    <a:pt x="772927" y="1386905"/>
                  </a:cubicBezTo>
                  <a:lnTo>
                    <a:pt x="776424" y="1377291"/>
                  </a:lnTo>
                  <a:cubicBezTo>
                    <a:pt x="776424" y="1377291"/>
                    <a:pt x="775442" y="1375615"/>
                    <a:pt x="772714" y="1372160"/>
                  </a:cubicBezTo>
                  <a:cubicBezTo>
                    <a:pt x="777005" y="1363334"/>
                    <a:pt x="779023" y="1358051"/>
                    <a:pt x="779023" y="1358051"/>
                  </a:cubicBezTo>
                  <a:lnTo>
                    <a:pt x="775650" y="1347243"/>
                  </a:lnTo>
                  <a:cubicBezTo>
                    <a:pt x="775650" y="1347243"/>
                    <a:pt x="772673" y="1354914"/>
                    <a:pt x="766373" y="1364947"/>
                  </a:cubicBezTo>
                  <a:cubicBezTo>
                    <a:pt x="763179" y="1361048"/>
                    <a:pt x="760426" y="1358051"/>
                    <a:pt x="756104" y="1353415"/>
                  </a:cubicBezTo>
                  <a:cubicBezTo>
                    <a:pt x="760767" y="1346684"/>
                    <a:pt x="764826" y="1340042"/>
                    <a:pt x="767049" y="1336232"/>
                  </a:cubicBezTo>
                  <a:cubicBezTo>
                    <a:pt x="771265" y="1340944"/>
                    <a:pt x="773740" y="1343547"/>
                    <a:pt x="773740" y="1343547"/>
                  </a:cubicBezTo>
                  <a:lnTo>
                    <a:pt x="767489" y="1331851"/>
                  </a:lnTo>
                  <a:cubicBezTo>
                    <a:pt x="767604" y="1331724"/>
                    <a:pt x="767693" y="1331571"/>
                    <a:pt x="767693" y="1331571"/>
                  </a:cubicBezTo>
                  <a:lnTo>
                    <a:pt x="761998" y="1320903"/>
                  </a:lnTo>
                  <a:cubicBezTo>
                    <a:pt x="761998" y="1320903"/>
                    <a:pt x="759419" y="1318249"/>
                    <a:pt x="758014" y="1316877"/>
                  </a:cubicBezTo>
                  <a:cubicBezTo>
                    <a:pt x="756590" y="1315404"/>
                    <a:pt x="754026" y="1312864"/>
                    <a:pt x="751565" y="1310464"/>
                  </a:cubicBezTo>
                  <a:cubicBezTo>
                    <a:pt x="753352" y="1306819"/>
                    <a:pt x="754299" y="1304520"/>
                    <a:pt x="754299" y="1304520"/>
                  </a:cubicBezTo>
                  <a:lnTo>
                    <a:pt x="750042" y="1290842"/>
                  </a:lnTo>
                  <a:cubicBezTo>
                    <a:pt x="750042" y="1290842"/>
                    <a:pt x="741425" y="1312547"/>
                    <a:pt x="733631" y="1324650"/>
                  </a:cubicBezTo>
                  <a:cubicBezTo>
                    <a:pt x="724939" y="1337985"/>
                    <a:pt x="717633" y="1345922"/>
                    <a:pt x="717633" y="1345922"/>
                  </a:cubicBezTo>
                  <a:lnTo>
                    <a:pt x="720004" y="1356260"/>
                  </a:lnTo>
                  <a:cubicBezTo>
                    <a:pt x="720004" y="1356260"/>
                    <a:pt x="723799" y="1353326"/>
                    <a:pt x="732481" y="1341896"/>
                  </a:cubicBezTo>
                  <a:cubicBezTo>
                    <a:pt x="734995" y="1344182"/>
                    <a:pt x="739640" y="1348983"/>
                    <a:pt x="744436" y="1353872"/>
                  </a:cubicBezTo>
                  <a:cubicBezTo>
                    <a:pt x="744080" y="1354368"/>
                    <a:pt x="744148" y="1353872"/>
                    <a:pt x="743841" y="1354368"/>
                  </a:cubicBezTo>
                  <a:cubicBezTo>
                    <a:pt x="739377" y="1359854"/>
                    <a:pt x="735517" y="1364159"/>
                    <a:pt x="732431" y="1367385"/>
                  </a:cubicBezTo>
                  <a:cubicBezTo>
                    <a:pt x="726056" y="1361518"/>
                    <a:pt x="720639" y="1356946"/>
                    <a:pt x="720639" y="1356946"/>
                  </a:cubicBezTo>
                  <a:close/>
                  <a:moveTo>
                    <a:pt x="762618" y="1226004"/>
                  </a:moveTo>
                  <a:cubicBezTo>
                    <a:pt x="783653" y="1207722"/>
                    <a:pt x="811697" y="1194785"/>
                    <a:pt x="811697" y="1194785"/>
                  </a:cubicBezTo>
                  <a:cubicBezTo>
                    <a:pt x="811697" y="1194785"/>
                    <a:pt x="776946" y="1202663"/>
                    <a:pt x="751818" y="1219033"/>
                  </a:cubicBezTo>
                  <a:cubicBezTo>
                    <a:pt x="728611" y="1234124"/>
                    <a:pt x="717855" y="1252951"/>
                    <a:pt x="717855" y="1252951"/>
                  </a:cubicBezTo>
                  <a:lnTo>
                    <a:pt x="740532" y="1251885"/>
                  </a:lnTo>
                  <a:cubicBezTo>
                    <a:pt x="740532" y="1251885"/>
                    <a:pt x="745652" y="1240787"/>
                    <a:pt x="762618" y="1226004"/>
                  </a:cubicBezTo>
                  <a:moveTo>
                    <a:pt x="697397" y="1292900"/>
                  </a:moveTo>
                  <a:cubicBezTo>
                    <a:pt x="697397" y="1292900"/>
                    <a:pt x="706178" y="1306819"/>
                    <a:pt x="714472" y="1310527"/>
                  </a:cubicBezTo>
                  <a:cubicBezTo>
                    <a:pt x="722857" y="1314223"/>
                    <a:pt x="735546" y="1314909"/>
                    <a:pt x="735546" y="1314909"/>
                  </a:cubicBezTo>
                  <a:cubicBezTo>
                    <a:pt x="735546" y="1314909"/>
                    <a:pt x="727882" y="1301421"/>
                    <a:pt x="720872" y="1297827"/>
                  </a:cubicBezTo>
                  <a:cubicBezTo>
                    <a:pt x="713917" y="1294081"/>
                    <a:pt x="697397" y="1292900"/>
                    <a:pt x="697397" y="1292900"/>
                  </a:cubicBezTo>
                  <a:moveTo>
                    <a:pt x="640018" y="1312483"/>
                  </a:moveTo>
                  <a:cubicBezTo>
                    <a:pt x="640018" y="1312483"/>
                    <a:pt x="655661" y="1313677"/>
                    <a:pt x="663979" y="1310057"/>
                  </a:cubicBezTo>
                  <a:cubicBezTo>
                    <a:pt x="672339" y="1306349"/>
                    <a:pt x="679736" y="1293382"/>
                    <a:pt x="679736" y="1293382"/>
                  </a:cubicBezTo>
                  <a:cubicBezTo>
                    <a:pt x="679736" y="1293382"/>
                    <a:pt x="661762" y="1292163"/>
                    <a:pt x="654728" y="1295833"/>
                  </a:cubicBezTo>
                  <a:cubicBezTo>
                    <a:pt x="647698" y="1299491"/>
                    <a:pt x="640018" y="1312483"/>
                    <a:pt x="640018" y="1312483"/>
                  </a:cubicBezTo>
                  <a:moveTo>
                    <a:pt x="688725" y="1391731"/>
                  </a:moveTo>
                  <a:cubicBezTo>
                    <a:pt x="681988" y="1391731"/>
                    <a:pt x="676760" y="1397078"/>
                    <a:pt x="676760" y="1403669"/>
                  </a:cubicBezTo>
                  <a:cubicBezTo>
                    <a:pt x="676760" y="1410235"/>
                    <a:pt x="681988" y="1415543"/>
                    <a:pt x="688725" y="1415543"/>
                  </a:cubicBezTo>
                  <a:cubicBezTo>
                    <a:pt x="695239" y="1415543"/>
                    <a:pt x="700572" y="1410235"/>
                    <a:pt x="700572" y="1403669"/>
                  </a:cubicBezTo>
                  <a:cubicBezTo>
                    <a:pt x="700572" y="1397078"/>
                    <a:pt x="695239" y="1391731"/>
                    <a:pt x="688725" y="1391731"/>
                  </a:cubicBezTo>
                  <a:moveTo>
                    <a:pt x="689147" y="1343344"/>
                  </a:moveTo>
                  <a:cubicBezTo>
                    <a:pt x="689147" y="1343344"/>
                    <a:pt x="696523" y="1333679"/>
                    <a:pt x="696837" y="1321716"/>
                  </a:cubicBezTo>
                  <a:cubicBezTo>
                    <a:pt x="697184" y="1309715"/>
                    <a:pt x="689792" y="1299339"/>
                    <a:pt x="689792" y="1299339"/>
                  </a:cubicBezTo>
                  <a:cubicBezTo>
                    <a:pt x="689792" y="1299339"/>
                    <a:pt x="683466" y="1309715"/>
                    <a:pt x="682068" y="1320344"/>
                  </a:cubicBezTo>
                  <a:cubicBezTo>
                    <a:pt x="680812" y="1331012"/>
                    <a:pt x="689147" y="1343344"/>
                    <a:pt x="689147" y="1343344"/>
                  </a:cubicBezTo>
                  <a:moveTo>
                    <a:pt x="694157" y="1356069"/>
                  </a:moveTo>
                  <a:cubicBezTo>
                    <a:pt x="694157" y="1353034"/>
                    <a:pt x="691726" y="1350583"/>
                    <a:pt x="688725" y="1350583"/>
                  </a:cubicBezTo>
                  <a:cubicBezTo>
                    <a:pt x="685615" y="1350583"/>
                    <a:pt x="683159" y="1353034"/>
                    <a:pt x="683159" y="1356069"/>
                  </a:cubicBezTo>
                  <a:cubicBezTo>
                    <a:pt x="683159" y="1359092"/>
                    <a:pt x="685615" y="1361619"/>
                    <a:pt x="688725" y="1361619"/>
                  </a:cubicBezTo>
                  <a:cubicBezTo>
                    <a:pt x="691726" y="1361619"/>
                    <a:pt x="694157" y="1359092"/>
                    <a:pt x="694157" y="1356069"/>
                  </a:cubicBezTo>
                  <a:moveTo>
                    <a:pt x="688725" y="1369265"/>
                  </a:moveTo>
                  <a:cubicBezTo>
                    <a:pt x="684226" y="1369265"/>
                    <a:pt x="680580" y="1372897"/>
                    <a:pt x="680580" y="1377342"/>
                  </a:cubicBezTo>
                  <a:cubicBezTo>
                    <a:pt x="680580" y="1381812"/>
                    <a:pt x="684226" y="1385432"/>
                    <a:pt x="688725" y="1385432"/>
                  </a:cubicBezTo>
                  <a:cubicBezTo>
                    <a:pt x="693080" y="1385432"/>
                    <a:pt x="696697" y="1381812"/>
                    <a:pt x="696697" y="1377342"/>
                  </a:cubicBezTo>
                  <a:cubicBezTo>
                    <a:pt x="696697" y="1372897"/>
                    <a:pt x="693080" y="1369265"/>
                    <a:pt x="688725" y="1369265"/>
                  </a:cubicBezTo>
                  <a:moveTo>
                    <a:pt x="689792" y="1269608"/>
                  </a:moveTo>
                  <a:cubicBezTo>
                    <a:pt x="653478" y="1268603"/>
                    <a:pt x="632776" y="1263964"/>
                    <a:pt x="632776" y="1263964"/>
                  </a:cubicBezTo>
                  <a:cubicBezTo>
                    <a:pt x="632776" y="1263964"/>
                    <a:pt x="633124" y="1267610"/>
                    <a:pt x="633124" y="1270332"/>
                  </a:cubicBezTo>
                  <a:cubicBezTo>
                    <a:pt x="633124" y="1272923"/>
                    <a:pt x="632419" y="1274993"/>
                    <a:pt x="632419" y="1274993"/>
                  </a:cubicBezTo>
                  <a:cubicBezTo>
                    <a:pt x="632419" y="1274993"/>
                    <a:pt x="660497" y="1286308"/>
                    <a:pt x="691122" y="1285661"/>
                  </a:cubicBezTo>
                  <a:cubicBezTo>
                    <a:pt x="721855" y="1284988"/>
                    <a:pt x="747869" y="1275971"/>
                    <a:pt x="747869" y="1275971"/>
                  </a:cubicBezTo>
                  <a:cubicBezTo>
                    <a:pt x="747869" y="1275971"/>
                    <a:pt x="747547" y="1271297"/>
                    <a:pt x="747547" y="1269273"/>
                  </a:cubicBezTo>
                  <a:lnTo>
                    <a:pt x="747547" y="1264326"/>
                  </a:lnTo>
                  <a:cubicBezTo>
                    <a:pt x="747547" y="1264326"/>
                    <a:pt x="726180" y="1270662"/>
                    <a:pt x="689792" y="1269608"/>
                  </a:cubicBezTo>
                  <a:moveTo>
                    <a:pt x="687857" y="1237711"/>
                  </a:moveTo>
                  <a:cubicBezTo>
                    <a:pt x="675192" y="1237439"/>
                    <a:pt x="665791" y="1241705"/>
                    <a:pt x="665791" y="1241705"/>
                  </a:cubicBezTo>
                  <a:lnTo>
                    <a:pt x="674711" y="1253174"/>
                  </a:lnTo>
                  <a:cubicBezTo>
                    <a:pt x="674711" y="1253174"/>
                    <a:pt x="680580" y="1246170"/>
                    <a:pt x="688229" y="1246170"/>
                  </a:cubicBezTo>
                  <a:cubicBezTo>
                    <a:pt x="695562" y="1246170"/>
                    <a:pt x="700458" y="1253785"/>
                    <a:pt x="700458" y="1253785"/>
                  </a:cubicBezTo>
                  <a:lnTo>
                    <a:pt x="709214" y="1242161"/>
                  </a:lnTo>
                  <a:cubicBezTo>
                    <a:pt x="709214" y="1242161"/>
                    <a:pt x="700879" y="1237994"/>
                    <a:pt x="687857" y="1237711"/>
                  </a:cubicBezTo>
                  <a:moveTo>
                    <a:pt x="871098" y="1245658"/>
                  </a:moveTo>
                  <a:cubicBezTo>
                    <a:pt x="868147" y="1239597"/>
                    <a:pt x="865284" y="1232453"/>
                    <a:pt x="865284" y="1232453"/>
                  </a:cubicBezTo>
                  <a:cubicBezTo>
                    <a:pt x="865284" y="1232453"/>
                    <a:pt x="864069" y="1233257"/>
                    <a:pt x="862580" y="1236605"/>
                  </a:cubicBezTo>
                  <a:cubicBezTo>
                    <a:pt x="861117" y="1239928"/>
                    <a:pt x="860349" y="1242161"/>
                    <a:pt x="860349" y="1242161"/>
                  </a:cubicBezTo>
                  <a:cubicBezTo>
                    <a:pt x="860388" y="1242236"/>
                    <a:pt x="861390" y="1243987"/>
                    <a:pt x="865458" y="1251885"/>
                  </a:cubicBezTo>
                  <a:cubicBezTo>
                    <a:pt x="864357" y="1253695"/>
                    <a:pt x="862358" y="1256424"/>
                    <a:pt x="861539" y="1257565"/>
                  </a:cubicBezTo>
                  <a:cubicBezTo>
                    <a:pt x="861539" y="1257565"/>
                    <a:pt x="861143" y="1258483"/>
                    <a:pt x="862754" y="1261052"/>
                  </a:cubicBezTo>
                  <a:cubicBezTo>
                    <a:pt x="864357" y="1263682"/>
                    <a:pt x="867170" y="1265304"/>
                    <a:pt x="867170" y="1265304"/>
                  </a:cubicBezTo>
                  <a:cubicBezTo>
                    <a:pt x="867170" y="1265304"/>
                    <a:pt x="868732" y="1263360"/>
                    <a:pt x="870767" y="1260680"/>
                  </a:cubicBezTo>
                  <a:cubicBezTo>
                    <a:pt x="877528" y="1269837"/>
                    <a:pt x="880019" y="1271449"/>
                    <a:pt x="880193" y="1271678"/>
                  </a:cubicBezTo>
                  <a:lnTo>
                    <a:pt x="886701" y="1272681"/>
                  </a:lnTo>
                  <a:lnTo>
                    <a:pt x="893105" y="1274078"/>
                  </a:lnTo>
                  <a:cubicBezTo>
                    <a:pt x="893105" y="1274078"/>
                    <a:pt x="891082" y="1271996"/>
                    <a:pt x="887931" y="1268692"/>
                  </a:cubicBezTo>
                  <a:lnTo>
                    <a:pt x="896786" y="1260284"/>
                  </a:lnTo>
                  <a:cubicBezTo>
                    <a:pt x="897208" y="1260765"/>
                    <a:pt x="897595" y="1261286"/>
                    <a:pt x="898017" y="1261806"/>
                  </a:cubicBezTo>
                  <a:cubicBezTo>
                    <a:pt x="896920" y="1269646"/>
                    <a:pt x="896489" y="1275272"/>
                    <a:pt x="896489" y="1275272"/>
                  </a:cubicBezTo>
                  <a:lnTo>
                    <a:pt x="897595" y="1275513"/>
                  </a:lnTo>
                  <a:lnTo>
                    <a:pt x="906609" y="1279387"/>
                  </a:lnTo>
                  <a:cubicBezTo>
                    <a:pt x="906609" y="1279387"/>
                    <a:pt x="907170" y="1267675"/>
                    <a:pt x="908594" y="1255407"/>
                  </a:cubicBezTo>
                  <a:cubicBezTo>
                    <a:pt x="910231" y="1241705"/>
                    <a:pt x="910553" y="1235266"/>
                    <a:pt x="910553" y="1235266"/>
                  </a:cubicBezTo>
                  <a:lnTo>
                    <a:pt x="903896" y="1230949"/>
                  </a:lnTo>
                  <a:cubicBezTo>
                    <a:pt x="903896" y="1230949"/>
                    <a:pt x="902070" y="1238207"/>
                    <a:pt x="899862" y="1250585"/>
                  </a:cubicBezTo>
                  <a:cubicBezTo>
                    <a:pt x="898215" y="1248377"/>
                    <a:pt x="895074" y="1244195"/>
                    <a:pt x="891007" y="1238579"/>
                  </a:cubicBezTo>
                  <a:cubicBezTo>
                    <a:pt x="897059" y="1232661"/>
                    <a:pt x="901663" y="1229700"/>
                    <a:pt x="901663" y="1229700"/>
                  </a:cubicBezTo>
                  <a:lnTo>
                    <a:pt x="893919" y="1223423"/>
                  </a:lnTo>
                  <a:cubicBezTo>
                    <a:pt x="893919" y="1223483"/>
                    <a:pt x="890892" y="1225805"/>
                    <a:pt x="885609" y="1230082"/>
                  </a:cubicBezTo>
                  <a:cubicBezTo>
                    <a:pt x="879473" y="1219342"/>
                    <a:pt x="877820" y="1208675"/>
                    <a:pt x="877820" y="1208651"/>
                  </a:cubicBezTo>
                  <a:cubicBezTo>
                    <a:pt x="877820" y="1208651"/>
                    <a:pt x="876685" y="1212261"/>
                    <a:pt x="874562" y="1216081"/>
                  </a:cubicBezTo>
                  <a:cubicBezTo>
                    <a:pt x="872815" y="1219142"/>
                    <a:pt x="872264" y="1220011"/>
                    <a:pt x="872264" y="1220011"/>
                  </a:cubicBezTo>
                  <a:cubicBezTo>
                    <a:pt x="872354" y="1220149"/>
                    <a:pt x="872949" y="1225210"/>
                    <a:pt x="878877" y="1235613"/>
                  </a:cubicBezTo>
                  <a:cubicBezTo>
                    <a:pt x="876704" y="1237647"/>
                    <a:pt x="873312" y="1243054"/>
                    <a:pt x="871098" y="1245658"/>
                  </a:cubicBezTo>
                  <a:moveTo>
                    <a:pt x="915464" y="1303301"/>
                  </a:moveTo>
                  <a:cubicBezTo>
                    <a:pt x="919706" y="1303301"/>
                    <a:pt x="923267" y="1299783"/>
                    <a:pt x="923267" y="1295427"/>
                  </a:cubicBezTo>
                  <a:cubicBezTo>
                    <a:pt x="923267" y="1291223"/>
                    <a:pt x="919706" y="1287718"/>
                    <a:pt x="915464" y="1287718"/>
                  </a:cubicBezTo>
                  <a:cubicBezTo>
                    <a:pt x="911198" y="1287718"/>
                    <a:pt x="907761" y="1291223"/>
                    <a:pt x="907761" y="1295427"/>
                  </a:cubicBezTo>
                  <a:cubicBezTo>
                    <a:pt x="907761" y="1299783"/>
                    <a:pt x="911198" y="1303301"/>
                    <a:pt x="915464" y="1303301"/>
                  </a:cubicBezTo>
                  <a:moveTo>
                    <a:pt x="931909" y="1275844"/>
                  </a:moveTo>
                  <a:lnTo>
                    <a:pt x="933705" y="1274993"/>
                  </a:lnTo>
                  <a:cubicBezTo>
                    <a:pt x="933705" y="1274993"/>
                    <a:pt x="933265" y="1269583"/>
                    <a:pt x="932217" y="1261970"/>
                  </a:cubicBezTo>
                  <a:cubicBezTo>
                    <a:pt x="932589" y="1261474"/>
                    <a:pt x="933026" y="1260854"/>
                    <a:pt x="933572" y="1260284"/>
                  </a:cubicBezTo>
                  <a:lnTo>
                    <a:pt x="942467" y="1268692"/>
                  </a:lnTo>
                  <a:cubicBezTo>
                    <a:pt x="939251" y="1271996"/>
                    <a:pt x="937302" y="1274078"/>
                    <a:pt x="937302" y="1274078"/>
                  </a:cubicBezTo>
                  <a:lnTo>
                    <a:pt x="943618" y="1272681"/>
                  </a:lnTo>
                  <a:lnTo>
                    <a:pt x="950191" y="1271678"/>
                  </a:lnTo>
                  <a:cubicBezTo>
                    <a:pt x="950364" y="1271449"/>
                    <a:pt x="952885" y="1269837"/>
                    <a:pt x="959607" y="1260680"/>
                  </a:cubicBezTo>
                  <a:cubicBezTo>
                    <a:pt x="961626" y="1263360"/>
                    <a:pt x="963164" y="1265304"/>
                    <a:pt x="963164" y="1265304"/>
                  </a:cubicBezTo>
                  <a:cubicBezTo>
                    <a:pt x="963164" y="1265304"/>
                    <a:pt x="965976" y="1263682"/>
                    <a:pt x="967594" y="1261052"/>
                  </a:cubicBezTo>
                  <a:cubicBezTo>
                    <a:pt x="969181" y="1258483"/>
                    <a:pt x="968770" y="1257565"/>
                    <a:pt x="968770" y="1257565"/>
                  </a:cubicBezTo>
                  <a:cubicBezTo>
                    <a:pt x="967966" y="1256424"/>
                    <a:pt x="965976" y="1253695"/>
                    <a:pt x="964965" y="1251885"/>
                  </a:cubicBezTo>
                  <a:cubicBezTo>
                    <a:pt x="968943" y="1243987"/>
                    <a:pt x="969960" y="1242236"/>
                    <a:pt x="969985" y="1242161"/>
                  </a:cubicBezTo>
                  <a:cubicBezTo>
                    <a:pt x="969985" y="1242161"/>
                    <a:pt x="969251" y="1239928"/>
                    <a:pt x="967787" y="1236605"/>
                  </a:cubicBezTo>
                  <a:cubicBezTo>
                    <a:pt x="966298" y="1233257"/>
                    <a:pt x="965133" y="1232453"/>
                    <a:pt x="965133" y="1232453"/>
                  </a:cubicBezTo>
                  <a:cubicBezTo>
                    <a:pt x="965133" y="1232453"/>
                    <a:pt x="962212" y="1239597"/>
                    <a:pt x="959284" y="1245658"/>
                  </a:cubicBezTo>
                  <a:cubicBezTo>
                    <a:pt x="956963" y="1243054"/>
                    <a:pt x="953579" y="1237647"/>
                    <a:pt x="951555" y="1235613"/>
                  </a:cubicBezTo>
                  <a:cubicBezTo>
                    <a:pt x="957335" y="1225210"/>
                    <a:pt x="957989" y="1220149"/>
                    <a:pt x="958069" y="1220011"/>
                  </a:cubicBezTo>
                  <a:cubicBezTo>
                    <a:pt x="958069" y="1220011"/>
                    <a:pt x="957483" y="1219142"/>
                    <a:pt x="955771" y="1216081"/>
                  </a:cubicBezTo>
                  <a:cubicBezTo>
                    <a:pt x="953639" y="1212261"/>
                    <a:pt x="952473" y="1208651"/>
                    <a:pt x="952473" y="1208651"/>
                  </a:cubicBezTo>
                  <a:cubicBezTo>
                    <a:pt x="952473" y="1208675"/>
                    <a:pt x="950826" y="1219342"/>
                    <a:pt x="944698" y="1230082"/>
                  </a:cubicBezTo>
                  <a:cubicBezTo>
                    <a:pt x="939540" y="1225805"/>
                    <a:pt x="936399" y="1223483"/>
                    <a:pt x="936365" y="1223423"/>
                  </a:cubicBezTo>
                  <a:lnTo>
                    <a:pt x="928661" y="1229674"/>
                  </a:lnTo>
                  <a:cubicBezTo>
                    <a:pt x="928661" y="1229674"/>
                    <a:pt x="933265" y="1232661"/>
                    <a:pt x="939401" y="1238579"/>
                  </a:cubicBezTo>
                  <a:cubicBezTo>
                    <a:pt x="935243" y="1244294"/>
                    <a:pt x="932058" y="1248511"/>
                    <a:pt x="930397" y="1250719"/>
                  </a:cubicBezTo>
                  <a:cubicBezTo>
                    <a:pt x="928099" y="1238118"/>
                    <a:pt x="926338" y="1230741"/>
                    <a:pt x="926338" y="1230741"/>
                  </a:cubicBezTo>
                  <a:lnTo>
                    <a:pt x="918351" y="1234795"/>
                  </a:lnTo>
                  <a:cubicBezTo>
                    <a:pt x="918351" y="1234795"/>
                    <a:pt x="919681" y="1242673"/>
                    <a:pt x="921343" y="1256339"/>
                  </a:cubicBezTo>
                  <a:cubicBezTo>
                    <a:pt x="922741" y="1268603"/>
                    <a:pt x="922782" y="1280365"/>
                    <a:pt x="922782" y="1280365"/>
                  </a:cubicBezTo>
                  <a:close/>
                  <a:moveTo>
                    <a:pt x="930660" y="1215694"/>
                  </a:moveTo>
                  <a:cubicBezTo>
                    <a:pt x="935779" y="1217853"/>
                    <a:pt x="941757" y="1215064"/>
                    <a:pt x="941757" y="1215064"/>
                  </a:cubicBezTo>
                  <a:cubicBezTo>
                    <a:pt x="941757" y="1215064"/>
                    <a:pt x="938806" y="1209037"/>
                    <a:pt x="934538" y="1206840"/>
                  </a:cubicBezTo>
                  <a:cubicBezTo>
                    <a:pt x="930337" y="1204622"/>
                    <a:pt x="918912" y="1204399"/>
                    <a:pt x="918912" y="1204399"/>
                  </a:cubicBezTo>
                  <a:cubicBezTo>
                    <a:pt x="918912" y="1204399"/>
                    <a:pt x="925669" y="1213463"/>
                    <a:pt x="930660" y="1215694"/>
                  </a:cubicBezTo>
                  <a:moveTo>
                    <a:pt x="914819" y="1208823"/>
                  </a:moveTo>
                  <a:cubicBezTo>
                    <a:pt x="914819" y="1208823"/>
                    <a:pt x="910444" y="1215064"/>
                    <a:pt x="910603" y="1222317"/>
                  </a:cubicBezTo>
                  <a:cubicBezTo>
                    <a:pt x="910801" y="1229486"/>
                    <a:pt x="915256" y="1235355"/>
                    <a:pt x="915256" y="1235355"/>
                  </a:cubicBezTo>
                  <a:cubicBezTo>
                    <a:pt x="915256" y="1235355"/>
                    <a:pt x="920261" y="1227889"/>
                    <a:pt x="919467" y="1221474"/>
                  </a:cubicBezTo>
                  <a:cubicBezTo>
                    <a:pt x="918663" y="1215064"/>
                    <a:pt x="914819" y="1208823"/>
                    <a:pt x="914819" y="1208823"/>
                  </a:cubicBezTo>
                  <a:moveTo>
                    <a:pt x="887559" y="1217158"/>
                  </a:moveTo>
                  <a:cubicBezTo>
                    <a:pt x="887559" y="1217158"/>
                    <a:pt x="894801" y="1219381"/>
                    <a:pt x="899813" y="1217158"/>
                  </a:cubicBezTo>
                  <a:cubicBezTo>
                    <a:pt x="904808" y="1214916"/>
                    <a:pt x="909114" y="1205872"/>
                    <a:pt x="909114" y="1205872"/>
                  </a:cubicBezTo>
                  <a:cubicBezTo>
                    <a:pt x="909114" y="1205872"/>
                    <a:pt x="900547" y="1204622"/>
                    <a:pt x="896331" y="1206840"/>
                  </a:cubicBezTo>
                  <a:cubicBezTo>
                    <a:pt x="892148" y="1209013"/>
                    <a:pt x="887559" y="1217158"/>
                    <a:pt x="887559" y="1217158"/>
                  </a:cubicBezTo>
                  <a:moveTo>
                    <a:pt x="948935" y="1191376"/>
                  </a:moveTo>
                  <a:cubicBezTo>
                    <a:pt x="948604" y="1188797"/>
                    <a:pt x="948604" y="1187606"/>
                    <a:pt x="948604" y="1187606"/>
                  </a:cubicBezTo>
                  <a:cubicBezTo>
                    <a:pt x="948604" y="1187606"/>
                    <a:pt x="936737" y="1190394"/>
                    <a:pt x="914819" y="1190989"/>
                  </a:cubicBezTo>
                  <a:cubicBezTo>
                    <a:pt x="892942" y="1191584"/>
                    <a:pt x="880167" y="1187780"/>
                    <a:pt x="880167" y="1187780"/>
                  </a:cubicBezTo>
                  <a:lnTo>
                    <a:pt x="880167" y="1190816"/>
                  </a:lnTo>
                  <a:cubicBezTo>
                    <a:pt x="880167" y="1191932"/>
                    <a:pt x="879959" y="1194785"/>
                    <a:pt x="879959" y="1194785"/>
                  </a:cubicBezTo>
                  <a:cubicBezTo>
                    <a:pt x="879959" y="1194785"/>
                    <a:pt x="895636" y="1200182"/>
                    <a:pt x="914025" y="1200638"/>
                  </a:cubicBezTo>
                  <a:cubicBezTo>
                    <a:pt x="932520" y="1201050"/>
                    <a:pt x="949357" y="1194130"/>
                    <a:pt x="949357" y="1194130"/>
                  </a:cubicBezTo>
                  <a:cubicBezTo>
                    <a:pt x="949357" y="1194130"/>
                    <a:pt x="949208" y="1192974"/>
                    <a:pt x="948935" y="1191376"/>
                  </a:cubicBezTo>
                  <a:moveTo>
                    <a:pt x="1007404" y="1266866"/>
                  </a:moveTo>
                  <a:cubicBezTo>
                    <a:pt x="1002181" y="1279793"/>
                    <a:pt x="1011443" y="1289242"/>
                    <a:pt x="1022754" y="1291922"/>
                  </a:cubicBezTo>
                  <a:cubicBezTo>
                    <a:pt x="1029491" y="1293560"/>
                    <a:pt x="1034963" y="1289509"/>
                    <a:pt x="1034963" y="1289509"/>
                  </a:cubicBezTo>
                  <a:cubicBezTo>
                    <a:pt x="1034963" y="1289509"/>
                    <a:pt x="1035023" y="1282867"/>
                    <a:pt x="1035454" y="1279870"/>
                  </a:cubicBezTo>
                  <a:cubicBezTo>
                    <a:pt x="1035875" y="1276809"/>
                    <a:pt x="1037850" y="1263841"/>
                    <a:pt x="1040812" y="1250188"/>
                  </a:cubicBezTo>
                  <a:cubicBezTo>
                    <a:pt x="1045704" y="1228063"/>
                    <a:pt x="1038058" y="1215834"/>
                    <a:pt x="1024133" y="1203764"/>
                  </a:cubicBezTo>
                  <a:cubicBezTo>
                    <a:pt x="1016047" y="1196808"/>
                    <a:pt x="1007961" y="1194650"/>
                    <a:pt x="1007961" y="1194650"/>
                  </a:cubicBezTo>
                  <a:cubicBezTo>
                    <a:pt x="1007961" y="1194650"/>
                    <a:pt x="1012286" y="1198406"/>
                    <a:pt x="1015492" y="1205450"/>
                  </a:cubicBezTo>
                  <a:cubicBezTo>
                    <a:pt x="1020090" y="1215272"/>
                    <a:pt x="1022818" y="1223806"/>
                    <a:pt x="1019247" y="1235613"/>
                  </a:cubicBezTo>
                  <a:cubicBezTo>
                    <a:pt x="1015883" y="1246626"/>
                    <a:pt x="1013111" y="1252951"/>
                    <a:pt x="1007404" y="1266866"/>
                  </a:cubicBezTo>
                  <a:moveTo>
                    <a:pt x="1027407" y="1315404"/>
                  </a:moveTo>
                  <a:cubicBezTo>
                    <a:pt x="1036327" y="1316725"/>
                    <a:pt x="1039968" y="1318744"/>
                    <a:pt x="1049459" y="1323481"/>
                  </a:cubicBezTo>
                  <a:cubicBezTo>
                    <a:pt x="1059034" y="1328358"/>
                    <a:pt x="1066102" y="1334848"/>
                    <a:pt x="1076709" y="1330644"/>
                  </a:cubicBezTo>
                  <a:cubicBezTo>
                    <a:pt x="1085832" y="1327037"/>
                    <a:pt x="1091354" y="1317703"/>
                    <a:pt x="1098414" y="1308597"/>
                  </a:cubicBezTo>
                  <a:cubicBezTo>
                    <a:pt x="1105477" y="1299491"/>
                    <a:pt x="1113464" y="1292684"/>
                    <a:pt x="1120152" y="1289979"/>
                  </a:cubicBezTo>
                  <a:cubicBezTo>
                    <a:pt x="1126750" y="1287324"/>
                    <a:pt x="1141667" y="1285788"/>
                    <a:pt x="1150677" y="1280835"/>
                  </a:cubicBezTo>
                  <a:cubicBezTo>
                    <a:pt x="1163501" y="1273939"/>
                    <a:pt x="1166736" y="1259995"/>
                    <a:pt x="1155697" y="1243699"/>
                  </a:cubicBezTo>
                  <a:cubicBezTo>
                    <a:pt x="1144584" y="1227329"/>
                    <a:pt x="1133149" y="1221772"/>
                    <a:pt x="1135208" y="1214082"/>
                  </a:cubicBezTo>
                  <a:cubicBezTo>
                    <a:pt x="1137466" y="1205638"/>
                    <a:pt x="1147462" y="1201581"/>
                    <a:pt x="1155697" y="1200563"/>
                  </a:cubicBezTo>
                  <a:cubicBezTo>
                    <a:pt x="1178518" y="1197637"/>
                    <a:pt x="1178924" y="1184480"/>
                    <a:pt x="1178924" y="1184480"/>
                  </a:cubicBezTo>
                  <a:cubicBezTo>
                    <a:pt x="1178924" y="1184480"/>
                    <a:pt x="1169389" y="1194020"/>
                    <a:pt x="1152860" y="1189005"/>
                  </a:cubicBezTo>
                  <a:cubicBezTo>
                    <a:pt x="1146569" y="1187035"/>
                    <a:pt x="1134300" y="1184828"/>
                    <a:pt x="1127643" y="1186276"/>
                  </a:cubicBezTo>
                  <a:cubicBezTo>
                    <a:pt x="1121030" y="1187814"/>
                    <a:pt x="1115315" y="1192354"/>
                    <a:pt x="1115315" y="1192354"/>
                  </a:cubicBezTo>
                  <a:cubicBezTo>
                    <a:pt x="1115315" y="1192354"/>
                    <a:pt x="1109610" y="1184615"/>
                    <a:pt x="1113043" y="1180100"/>
                  </a:cubicBezTo>
                  <a:cubicBezTo>
                    <a:pt x="1116679" y="1175486"/>
                    <a:pt x="1120639" y="1173095"/>
                    <a:pt x="1124939" y="1167673"/>
                  </a:cubicBezTo>
                  <a:cubicBezTo>
                    <a:pt x="1129628" y="1161908"/>
                    <a:pt x="1136845" y="1152457"/>
                    <a:pt x="1121690" y="1143985"/>
                  </a:cubicBezTo>
                  <a:cubicBezTo>
                    <a:pt x="1112761" y="1138999"/>
                    <a:pt x="1102838" y="1140675"/>
                    <a:pt x="1102838" y="1140675"/>
                  </a:cubicBezTo>
                  <a:cubicBezTo>
                    <a:pt x="1102838" y="1140675"/>
                    <a:pt x="1115588" y="1144530"/>
                    <a:pt x="1112561" y="1157453"/>
                  </a:cubicBezTo>
                  <a:cubicBezTo>
                    <a:pt x="1110404" y="1166705"/>
                    <a:pt x="1097407" y="1175213"/>
                    <a:pt x="1088839" y="1181191"/>
                  </a:cubicBezTo>
                  <a:cubicBezTo>
                    <a:pt x="1075414" y="1190458"/>
                    <a:pt x="1077374" y="1202523"/>
                    <a:pt x="1083987" y="1213502"/>
                  </a:cubicBezTo>
                  <a:cubicBezTo>
                    <a:pt x="1090635" y="1224540"/>
                    <a:pt x="1102864" y="1237439"/>
                    <a:pt x="1111471" y="1252346"/>
                  </a:cubicBezTo>
                  <a:cubicBezTo>
                    <a:pt x="1119249" y="1265988"/>
                    <a:pt x="1113043" y="1271792"/>
                    <a:pt x="1113043" y="1271792"/>
                  </a:cubicBezTo>
                  <a:cubicBezTo>
                    <a:pt x="1113043" y="1271792"/>
                    <a:pt x="1142932" y="1277571"/>
                    <a:pt x="1139499" y="1253944"/>
                  </a:cubicBezTo>
                  <a:cubicBezTo>
                    <a:pt x="1138170" y="1244865"/>
                    <a:pt x="1139590" y="1236173"/>
                    <a:pt x="1144922" y="1242673"/>
                  </a:cubicBezTo>
                  <a:cubicBezTo>
                    <a:pt x="1150226" y="1249106"/>
                    <a:pt x="1155970" y="1263805"/>
                    <a:pt x="1146296" y="1271792"/>
                  </a:cubicBezTo>
                  <a:cubicBezTo>
                    <a:pt x="1136533" y="1279730"/>
                    <a:pt x="1127156" y="1280924"/>
                    <a:pt x="1113009" y="1283133"/>
                  </a:cubicBezTo>
                  <a:cubicBezTo>
                    <a:pt x="1098904" y="1285432"/>
                    <a:pt x="1075767" y="1285432"/>
                    <a:pt x="1057670" y="1293725"/>
                  </a:cubicBezTo>
                  <a:cubicBezTo>
                    <a:pt x="1039562" y="1302158"/>
                    <a:pt x="1043084" y="1301066"/>
                    <a:pt x="1033847" y="1304609"/>
                  </a:cubicBezTo>
                  <a:cubicBezTo>
                    <a:pt x="1016395" y="1311429"/>
                    <a:pt x="1005764" y="1300863"/>
                    <a:pt x="1005764" y="1300863"/>
                  </a:cubicBezTo>
                  <a:cubicBezTo>
                    <a:pt x="1005764" y="1300863"/>
                    <a:pt x="1012798" y="1313245"/>
                    <a:pt x="1027407" y="1315404"/>
                  </a:cubicBezTo>
                  <a:moveTo>
                    <a:pt x="211444" y="1180646"/>
                  </a:moveTo>
                  <a:cubicBezTo>
                    <a:pt x="221281" y="1184267"/>
                    <a:pt x="226962" y="1183077"/>
                    <a:pt x="236834" y="1180646"/>
                  </a:cubicBezTo>
                  <a:cubicBezTo>
                    <a:pt x="246657" y="1178280"/>
                    <a:pt x="259342" y="1181901"/>
                    <a:pt x="259342" y="1181901"/>
                  </a:cubicBezTo>
                  <a:cubicBezTo>
                    <a:pt x="259342" y="1181901"/>
                    <a:pt x="247386" y="1175213"/>
                    <a:pt x="243870" y="1164300"/>
                  </a:cubicBezTo>
                  <a:cubicBezTo>
                    <a:pt x="240292" y="1153450"/>
                    <a:pt x="244981" y="1136792"/>
                    <a:pt x="260027" y="1134336"/>
                  </a:cubicBezTo>
                  <a:cubicBezTo>
                    <a:pt x="275316" y="1131746"/>
                    <a:pt x="280481" y="1133368"/>
                    <a:pt x="287584" y="1132142"/>
                  </a:cubicBezTo>
                  <a:cubicBezTo>
                    <a:pt x="294654" y="1130952"/>
                    <a:pt x="303758" y="1130531"/>
                    <a:pt x="303758" y="1130531"/>
                  </a:cubicBezTo>
                  <a:cubicBezTo>
                    <a:pt x="303758" y="1130531"/>
                    <a:pt x="297368" y="1137784"/>
                    <a:pt x="292387" y="1141990"/>
                  </a:cubicBezTo>
                  <a:cubicBezTo>
                    <a:pt x="287560" y="1146281"/>
                    <a:pt x="279597" y="1149963"/>
                    <a:pt x="282251" y="1157508"/>
                  </a:cubicBezTo>
                  <a:cubicBezTo>
                    <a:pt x="284351" y="1163570"/>
                    <a:pt x="297730" y="1173294"/>
                    <a:pt x="307950" y="1182457"/>
                  </a:cubicBezTo>
                  <a:cubicBezTo>
                    <a:pt x="319325" y="1192691"/>
                    <a:pt x="317856" y="1208764"/>
                    <a:pt x="309949" y="1219282"/>
                  </a:cubicBezTo>
                  <a:cubicBezTo>
                    <a:pt x="301228" y="1231014"/>
                    <a:pt x="294951" y="1240102"/>
                    <a:pt x="286106" y="1251850"/>
                  </a:cubicBezTo>
                  <a:cubicBezTo>
                    <a:pt x="276562" y="1264609"/>
                    <a:pt x="286717" y="1278498"/>
                    <a:pt x="286717" y="1278498"/>
                  </a:cubicBezTo>
                  <a:cubicBezTo>
                    <a:pt x="286717" y="1278498"/>
                    <a:pt x="302949" y="1280289"/>
                    <a:pt x="316309" y="1282638"/>
                  </a:cubicBezTo>
                  <a:cubicBezTo>
                    <a:pt x="329702" y="1285102"/>
                    <a:pt x="336807" y="1289306"/>
                    <a:pt x="336807" y="1289306"/>
                  </a:cubicBezTo>
                  <a:cubicBezTo>
                    <a:pt x="336807" y="1289306"/>
                    <a:pt x="336103" y="1275412"/>
                    <a:pt x="333954" y="1262725"/>
                  </a:cubicBezTo>
                  <a:cubicBezTo>
                    <a:pt x="332357" y="1253115"/>
                    <a:pt x="324851" y="1230741"/>
                    <a:pt x="337501" y="1211443"/>
                  </a:cubicBezTo>
                  <a:cubicBezTo>
                    <a:pt x="347677" y="1195826"/>
                    <a:pt x="378906" y="1185656"/>
                    <a:pt x="388902" y="1183662"/>
                  </a:cubicBezTo>
                  <a:cubicBezTo>
                    <a:pt x="400877" y="1181191"/>
                    <a:pt x="410367" y="1180373"/>
                    <a:pt x="422680" y="1179420"/>
                  </a:cubicBezTo>
                  <a:lnTo>
                    <a:pt x="424590" y="1179296"/>
                  </a:lnTo>
                  <a:cubicBezTo>
                    <a:pt x="435049" y="1178552"/>
                    <a:pt x="447302" y="1178067"/>
                    <a:pt x="480426" y="1178478"/>
                  </a:cubicBezTo>
                  <a:cubicBezTo>
                    <a:pt x="513912" y="1178959"/>
                    <a:pt x="540056" y="1181191"/>
                    <a:pt x="559691" y="1183811"/>
                  </a:cubicBezTo>
                  <a:cubicBezTo>
                    <a:pt x="579302" y="1186489"/>
                    <a:pt x="592542" y="1189625"/>
                    <a:pt x="600198" y="1191858"/>
                  </a:cubicBezTo>
                  <a:cubicBezTo>
                    <a:pt x="638238" y="1203119"/>
                    <a:pt x="659555" y="1229739"/>
                    <a:pt x="659555" y="1229739"/>
                  </a:cubicBezTo>
                  <a:cubicBezTo>
                    <a:pt x="659555" y="1229739"/>
                    <a:pt x="673504" y="1223632"/>
                    <a:pt x="689038" y="1223732"/>
                  </a:cubicBezTo>
                  <a:cubicBezTo>
                    <a:pt x="701649" y="1223845"/>
                    <a:pt x="716879" y="1229551"/>
                    <a:pt x="716879" y="1229551"/>
                  </a:cubicBezTo>
                  <a:cubicBezTo>
                    <a:pt x="716879" y="1229551"/>
                    <a:pt x="741550" y="1204185"/>
                    <a:pt x="762916" y="1196173"/>
                  </a:cubicBezTo>
                  <a:cubicBezTo>
                    <a:pt x="781246" y="1189278"/>
                    <a:pt x="800395" y="1184987"/>
                    <a:pt x="821316" y="1182421"/>
                  </a:cubicBezTo>
                  <a:lnTo>
                    <a:pt x="823727" y="1181851"/>
                  </a:lnTo>
                  <a:cubicBezTo>
                    <a:pt x="843367" y="1179207"/>
                    <a:pt x="867973" y="1177237"/>
                    <a:pt x="901598" y="1176742"/>
                  </a:cubicBezTo>
                  <a:cubicBezTo>
                    <a:pt x="934613" y="1176320"/>
                    <a:pt x="946892" y="1176816"/>
                    <a:pt x="957335" y="1177585"/>
                  </a:cubicBezTo>
                  <a:lnTo>
                    <a:pt x="959284" y="1177669"/>
                  </a:lnTo>
                  <a:cubicBezTo>
                    <a:pt x="971563" y="1178611"/>
                    <a:pt x="980988" y="1179519"/>
                    <a:pt x="993053" y="1181960"/>
                  </a:cubicBezTo>
                  <a:cubicBezTo>
                    <a:pt x="1002959" y="1183985"/>
                    <a:pt x="1034229" y="1194090"/>
                    <a:pt x="1044488" y="1209692"/>
                  </a:cubicBezTo>
                  <a:cubicBezTo>
                    <a:pt x="1057108" y="1229005"/>
                    <a:pt x="1049592" y="1251363"/>
                    <a:pt x="1047995" y="1261013"/>
                  </a:cubicBezTo>
                  <a:cubicBezTo>
                    <a:pt x="1045822" y="1273659"/>
                    <a:pt x="1045202" y="1287591"/>
                    <a:pt x="1045202" y="1287591"/>
                  </a:cubicBezTo>
                  <a:cubicBezTo>
                    <a:pt x="1045202" y="1287591"/>
                    <a:pt x="1052172" y="1283375"/>
                    <a:pt x="1065566" y="1280974"/>
                  </a:cubicBezTo>
                  <a:cubicBezTo>
                    <a:pt x="1078942" y="1278600"/>
                    <a:pt x="1095174" y="1276733"/>
                    <a:pt x="1095174" y="1276733"/>
                  </a:cubicBezTo>
                  <a:cubicBezTo>
                    <a:pt x="1095174" y="1276733"/>
                    <a:pt x="1105394" y="1262938"/>
                    <a:pt x="1095869" y="1250188"/>
                  </a:cubicBezTo>
                  <a:cubicBezTo>
                    <a:pt x="1086989" y="1238405"/>
                    <a:pt x="1080712" y="1229278"/>
                    <a:pt x="1071966" y="1217580"/>
                  </a:cubicBezTo>
                  <a:cubicBezTo>
                    <a:pt x="1064059" y="1207053"/>
                    <a:pt x="1062596" y="1190989"/>
                    <a:pt x="1074026" y="1180711"/>
                  </a:cubicBezTo>
                  <a:cubicBezTo>
                    <a:pt x="1084275" y="1171592"/>
                    <a:pt x="1097639" y="1161833"/>
                    <a:pt x="1099663" y="1155842"/>
                  </a:cubicBezTo>
                  <a:cubicBezTo>
                    <a:pt x="1102352" y="1148276"/>
                    <a:pt x="1094479" y="1144530"/>
                    <a:pt x="1089509" y="1140329"/>
                  </a:cubicBezTo>
                  <a:cubicBezTo>
                    <a:pt x="1084557" y="1136087"/>
                    <a:pt x="1078282" y="1128795"/>
                    <a:pt x="1078282" y="1128795"/>
                  </a:cubicBezTo>
                  <a:cubicBezTo>
                    <a:pt x="1078282" y="1128795"/>
                    <a:pt x="1087320" y="1129290"/>
                    <a:pt x="1094395" y="1130432"/>
                  </a:cubicBezTo>
                  <a:cubicBezTo>
                    <a:pt x="1101375" y="1131721"/>
                    <a:pt x="1106643" y="1130044"/>
                    <a:pt x="1121863" y="1132550"/>
                  </a:cubicBezTo>
                  <a:cubicBezTo>
                    <a:pt x="1136985" y="1135129"/>
                    <a:pt x="1141648" y="1151798"/>
                    <a:pt x="1138120" y="1162637"/>
                  </a:cubicBezTo>
                  <a:cubicBezTo>
                    <a:pt x="1134614" y="1173467"/>
                    <a:pt x="1122598" y="1180149"/>
                    <a:pt x="1122598" y="1180149"/>
                  </a:cubicBezTo>
                  <a:cubicBezTo>
                    <a:pt x="1122598" y="1180149"/>
                    <a:pt x="1135283" y="1176503"/>
                    <a:pt x="1145180" y="1178939"/>
                  </a:cubicBezTo>
                  <a:cubicBezTo>
                    <a:pt x="1155062" y="1181331"/>
                    <a:pt x="1160633" y="1182580"/>
                    <a:pt x="1170505" y="1178939"/>
                  </a:cubicBezTo>
                  <a:cubicBezTo>
                    <a:pt x="1180402" y="1175278"/>
                    <a:pt x="1181063" y="1169558"/>
                    <a:pt x="1181063" y="1169558"/>
                  </a:cubicBezTo>
                  <a:cubicBezTo>
                    <a:pt x="1181063" y="1169558"/>
                    <a:pt x="1186668" y="1180711"/>
                    <a:pt x="1184545" y="1192204"/>
                  </a:cubicBezTo>
                  <a:cubicBezTo>
                    <a:pt x="1182452" y="1203704"/>
                    <a:pt x="1167861" y="1210054"/>
                    <a:pt x="1152373" y="1211230"/>
                  </a:cubicBezTo>
                  <a:cubicBezTo>
                    <a:pt x="1136886" y="1212435"/>
                    <a:pt x="1145412" y="1222665"/>
                    <a:pt x="1151762" y="1228717"/>
                  </a:cubicBezTo>
                  <a:cubicBezTo>
                    <a:pt x="1158063" y="1234795"/>
                    <a:pt x="1174573" y="1247048"/>
                    <a:pt x="1170505" y="1267079"/>
                  </a:cubicBezTo>
                  <a:cubicBezTo>
                    <a:pt x="1166562" y="1286562"/>
                    <a:pt x="1148355" y="1292684"/>
                    <a:pt x="1125098" y="1298678"/>
                  </a:cubicBezTo>
                  <a:cubicBezTo>
                    <a:pt x="1101896" y="1304685"/>
                    <a:pt x="1099356" y="1324739"/>
                    <a:pt x="1087410" y="1334302"/>
                  </a:cubicBezTo>
                  <a:cubicBezTo>
                    <a:pt x="1066351" y="1350951"/>
                    <a:pt x="1047955" y="1338264"/>
                    <a:pt x="1040876" y="1332892"/>
                  </a:cubicBezTo>
                  <a:cubicBezTo>
                    <a:pt x="1033817" y="1327393"/>
                    <a:pt x="1022595" y="1327914"/>
                    <a:pt x="1014831" y="1325501"/>
                  </a:cubicBezTo>
                  <a:cubicBezTo>
                    <a:pt x="1007092" y="1323100"/>
                    <a:pt x="999989" y="1318135"/>
                    <a:pt x="991649" y="1303352"/>
                  </a:cubicBezTo>
                  <a:cubicBezTo>
                    <a:pt x="979360" y="1281673"/>
                    <a:pt x="996601" y="1258621"/>
                    <a:pt x="1005074" y="1235652"/>
                  </a:cubicBezTo>
                  <a:cubicBezTo>
                    <a:pt x="1013442" y="1212768"/>
                    <a:pt x="1002742" y="1195007"/>
                    <a:pt x="975243" y="1189218"/>
                  </a:cubicBezTo>
                  <a:cubicBezTo>
                    <a:pt x="965014" y="1187035"/>
                    <a:pt x="955136" y="1186798"/>
                    <a:pt x="954209" y="1187035"/>
                  </a:cubicBezTo>
                  <a:cubicBezTo>
                    <a:pt x="954621" y="1189218"/>
                    <a:pt x="955053" y="1191723"/>
                    <a:pt x="955524" y="1194130"/>
                  </a:cubicBezTo>
                  <a:cubicBezTo>
                    <a:pt x="956193" y="1197216"/>
                    <a:pt x="959155" y="1207534"/>
                    <a:pt x="964627" y="1217818"/>
                  </a:cubicBezTo>
                  <a:cubicBezTo>
                    <a:pt x="970158" y="1228063"/>
                    <a:pt x="975914" y="1247633"/>
                    <a:pt x="975914" y="1247633"/>
                  </a:cubicBezTo>
                  <a:cubicBezTo>
                    <a:pt x="976989" y="1261474"/>
                    <a:pt x="967594" y="1271081"/>
                    <a:pt x="962668" y="1273608"/>
                  </a:cubicBezTo>
                  <a:cubicBezTo>
                    <a:pt x="957716" y="1276098"/>
                    <a:pt x="950454" y="1278053"/>
                    <a:pt x="939971" y="1281254"/>
                  </a:cubicBezTo>
                  <a:cubicBezTo>
                    <a:pt x="931875" y="1283629"/>
                    <a:pt x="927693" y="1286905"/>
                    <a:pt x="926170" y="1288302"/>
                  </a:cubicBezTo>
                  <a:cubicBezTo>
                    <a:pt x="927336" y="1290499"/>
                    <a:pt x="928099" y="1293039"/>
                    <a:pt x="928099" y="1295757"/>
                  </a:cubicBezTo>
                  <a:cubicBezTo>
                    <a:pt x="928099" y="1298894"/>
                    <a:pt x="927063" y="1301879"/>
                    <a:pt x="925426" y="1304254"/>
                  </a:cubicBezTo>
                  <a:lnTo>
                    <a:pt x="928030" y="1304254"/>
                  </a:lnTo>
                  <a:lnTo>
                    <a:pt x="928180" y="1305650"/>
                  </a:lnTo>
                  <a:lnTo>
                    <a:pt x="918282" y="1321056"/>
                  </a:lnTo>
                  <a:lnTo>
                    <a:pt x="933994" y="1317639"/>
                  </a:lnTo>
                  <a:lnTo>
                    <a:pt x="933705" y="1335026"/>
                  </a:lnTo>
                  <a:lnTo>
                    <a:pt x="917349" y="1331342"/>
                  </a:lnTo>
                  <a:lnTo>
                    <a:pt x="921234" y="1348500"/>
                  </a:lnTo>
                  <a:lnTo>
                    <a:pt x="903161" y="1348983"/>
                  </a:lnTo>
                  <a:lnTo>
                    <a:pt x="907561" y="1330301"/>
                  </a:lnTo>
                  <a:lnTo>
                    <a:pt x="891587" y="1335127"/>
                  </a:lnTo>
                  <a:lnTo>
                    <a:pt x="891344" y="1318135"/>
                  </a:lnTo>
                  <a:lnTo>
                    <a:pt x="906064" y="1322503"/>
                  </a:lnTo>
                  <a:lnTo>
                    <a:pt x="897531" y="1305765"/>
                  </a:lnTo>
                  <a:lnTo>
                    <a:pt x="897595" y="1304457"/>
                  </a:lnTo>
                  <a:lnTo>
                    <a:pt x="900508" y="1304457"/>
                  </a:lnTo>
                  <a:cubicBezTo>
                    <a:pt x="900508" y="1304457"/>
                    <a:pt x="900234" y="1303974"/>
                    <a:pt x="899927" y="1303415"/>
                  </a:cubicBezTo>
                  <a:cubicBezTo>
                    <a:pt x="898608" y="1301117"/>
                    <a:pt x="897804" y="1298539"/>
                    <a:pt x="897804" y="1295757"/>
                  </a:cubicBezTo>
                  <a:cubicBezTo>
                    <a:pt x="897804" y="1293116"/>
                    <a:pt x="898488" y="1290626"/>
                    <a:pt x="899714" y="1288506"/>
                  </a:cubicBezTo>
                  <a:cubicBezTo>
                    <a:pt x="898135" y="1287121"/>
                    <a:pt x="893919" y="1283832"/>
                    <a:pt x="885674" y="1281419"/>
                  </a:cubicBezTo>
                  <a:cubicBezTo>
                    <a:pt x="875290" y="1278193"/>
                    <a:pt x="867923" y="1276237"/>
                    <a:pt x="863043" y="1273659"/>
                  </a:cubicBezTo>
                  <a:cubicBezTo>
                    <a:pt x="858140" y="1271183"/>
                    <a:pt x="848725" y="1261623"/>
                    <a:pt x="849781" y="1247767"/>
                  </a:cubicBezTo>
                  <a:cubicBezTo>
                    <a:pt x="851072" y="1233950"/>
                    <a:pt x="855496" y="1228122"/>
                    <a:pt x="861042" y="1217927"/>
                  </a:cubicBezTo>
                  <a:cubicBezTo>
                    <a:pt x="866689" y="1207673"/>
                    <a:pt x="869575" y="1197305"/>
                    <a:pt x="870171" y="1194229"/>
                  </a:cubicBezTo>
                  <a:cubicBezTo>
                    <a:pt x="870494" y="1192453"/>
                    <a:pt x="870658" y="1191311"/>
                    <a:pt x="871139" y="1188648"/>
                  </a:cubicBezTo>
                  <a:cubicBezTo>
                    <a:pt x="870023" y="1188583"/>
                    <a:pt x="863582" y="1189070"/>
                    <a:pt x="862507" y="1189218"/>
                  </a:cubicBezTo>
                  <a:cubicBezTo>
                    <a:pt x="853552" y="1190320"/>
                    <a:pt x="837940" y="1192354"/>
                    <a:pt x="824769" y="1198073"/>
                  </a:cubicBezTo>
                  <a:lnTo>
                    <a:pt x="824282" y="1198406"/>
                  </a:lnTo>
                  <a:cubicBezTo>
                    <a:pt x="795683" y="1211170"/>
                    <a:pt x="771970" y="1233182"/>
                    <a:pt x="763239" y="1246839"/>
                  </a:cubicBezTo>
                  <a:cubicBezTo>
                    <a:pt x="753738" y="1261970"/>
                    <a:pt x="754706" y="1269798"/>
                    <a:pt x="755673" y="1276098"/>
                  </a:cubicBezTo>
                  <a:cubicBezTo>
                    <a:pt x="756417" y="1282371"/>
                    <a:pt x="759642" y="1291427"/>
                    <a:pt x="759642" y="1291427"/>
                  </a:cubicBezTo>
                  <a:cubicBezTo>
                    <a:pt x="762073" y="1299034"/>
                    <a:pt x="766165" y="1307594"/>
                    <a:pt x="771970" y="1318414"/>
                  </a:cubicBezTo>
                  <a:cubicBezTo>
                    <a:pt x="780974" y="1334848"/>
                    <a:pt x="787447" y="1345592"/>
                    <a:pt x="787447" y="1362711"/>
                  </a:cubicBezTo>
                  <a:cubicBezTo>
                    <a:pt x="787447" y="1385089"/>
                    <a:pt x="779228" y="1396062"/>
                    <a:pt x="767976" y="1403593"/>
                  </a:cubicBezTo>
                  <a:cubicBezTo>
                    <a:pt x="760608" y="1408571"/>
                    <a:pt x="750206" y="1410108"/>
                    <a:pt x="733389" y="1415188"/>
                  </a:cubicBezTo>
                  <a:cubicBezTo>
                    <a:pt x="720218" y="1419163"/>
                    <a:pt x="710677" y="1425627"/>
                    <a:pt x="708271" y="1427799"/>
                  </a:cubicBezTo>
                  <a:cubicBezTo>
                    <a:pt x="710181" y="1431291"/>
                    <a:pt x="711957" y="1434200"/>
                    <a:pt x="711957" y="1438378"/>
                  </a:cubicBezTo>
                  <a:cubicBezTo>
                    <a:pt x="711957" y="1442924"/>
                    <a:pt x="710677" y="1447077"/>
                    <a:pt x="708544" y="1450646"/>
                  </a:cubicBezTo>
                  <a:cubicBezTo>
                    <a:pt x="707989" y="1451789"/>
                    <a:pt x="707526" y="1452399"/>
                    <a:pt x="707526" y="1452399"/>
                  </a:cubicBezTo>
                  <a:lnTo>
                    <a:pt x="710256" y="1452399"/>
                  </a:lnTo>
                  <a:lnTo>
                    <a:pt x="710389" y="1454532"/>
                  </a:lnTo>
                  <a:lnTo>
                    <a:pt x="695388" y="1475195"/>
                  </a:lnTo>
                  <a:lnTo>
                    <a:pt x="717424" y="1472249"/>
                  </a:lnTo>
                  <a:lnTo>
                    <a:pt x="716556" y="1494766"/>
                  </a:lnTo>
                  <a:lnTo>
                    <a:pt x="696390" y="1490079"/>
                  </a:lnTo>
                  <a:lnTo>
                    <a:pt x="703037" y="1511492"/>
                  </a:lnTo>
                  <a:lnTo>
                    <a:pt x="675232" y="1511492"/>
                  </a:lnTo>
                  <a:lnTo>
                    <a:pt x="680639" y="1490600"/>
                  </a:lnTo>
                  <a:lnTo>
                    <a:pt x="658628" y="1494982"/>
                  </a:lnTo>
                  <a:lnTo>
                    <a:pt x="658628" y="1470763"/>
                  </a:lnTo>
                  <a:lnTo>
                    <a:pt x="681681" y="1475195"/>
                  </a:lnTo>
                  <a:lnTo>
                    <a:pt x="665062" y="1454392"/>
                  </a:lnTo>
                  <a:lnTo>
                    <a:pt x="665210" y="1452119"/>
                  </a:lnTo>
                  <a:lnTo>
                    <a:pt x="667294" y="1452119"/>
                  </a:lnTo>
                  <a:cubicBezTo>
                    <a:pt x="664655" y="1448233"/>
                    <a:pt x="663151" y="1443547"/>
                    <a:pt x="663151" y="1438378"/>
                  </a:cubicBezTo>
                  <a:cubicBezTo>
                    <a:pt x="663151" y="1433996"/>
                    <a:pt x="663812" y="1429234"/>
                    <a:pt x="666813" y="1424802"/>
                  </a:cubicBezTo>
                  <a:cubicBezTo>
                    <a:pt x="664233" y="1422592"/>
                    <a:pt x="657223" y="1418185"/>
                    <a:pt x="642738" y="1414324"/>
                  </a:cubicBezTo>
                  <a:cubicBezTo>
                    <a:pt x="625770" y="1409790"/>
                    <a:pt x="615834" y="1408850"/>
                    <a:pt x="606126" y="1403072"/>
                  </a:cubicBezTo>
                  <a:cubicBezTo>
                    <a:pt x="595500" y="1396658"/>
                    <a:pt x="587563" y="1382879"/>
                    <a:pt x="588565" y="1360591"/>
                  </a:cubicBezTo>
                  <a:cubicBezTo>
                    <a:pt x="589468" y="1341502"/>
                    <a:pt x="602082" y="1323837"/>
                    <a:pt x="610442" y="1306895"/>
                  </a:cubicBezTo>
                  <a:cubicBezTo>
                    <a:pt x="619050" y="1289839"/>
                    <a:pt x="619570" y="1281749"/>
                    <a:pt x="620438" y="1276809"/>
                  </a:cubicBezTo>
                  <a:cubicBezTo>
                    <a:pt x="621132" y="1272872"/>
                    <a:pt x="620958" y="1266733"/>
                    <a:pt x="620438" y="1262551"/>
                  </a:cubicBezTo>
                  <a:cubicBezTo>
                    <a:pt x="619431" y="1255407"/>
                    <a:pt x="618603" y="1252619"/>
                    <a:pt x="613021" y="1244755"/>
                  </a:cubicBezTo>
                  <a:cubicBezTo>
                    <a:pt x="601487" y="1228643"/>
                    <a:pt x="585106" y="1216290"/>
                    <a:pt x="557086" y="1202251"/>
                  </a:cubicBezTo>
                  <a:cubicBezTo>
                    <a:pt x="540949" y="1194130"/>
                    <a:pt x="525237" y="1190890"/>
                    <a:pt x="519384" y="1190915"/>
                  </a:cubicBezTo>
                  <a:cubicBezTo>
                    <a:pt x="518367" y="1190915"/>
                    <a:pt x="511883" y="1190320"/>
                    <a:pt x="510702" y="1190394"/>
                  </a:cubicBezTo>
                  <a:cubicBezTo>
                    <a:pt x="511259" y="1193039"/>
                    <a:pt x="511397" y="1194164"/>
                    <a:pt x="511754" y="1195975"/>
                  </a:cubicBezTo>
                  <a:cubicBezTo>
                    <a:pt x="512374" y="1199025"/>
                    <a:pt x="515301" y="1209344"/>
                    <a:pt x="520922" y="1219628"/>
                  </a:cubicBezTo>
                  <a:cubicBezTo>
                    <a:pt x="526393" y="1229874"/>
                    <a:pt x="530893" y="1235652"/>
                    <a:pt x="532099" y="1249479"/>
                  </a:cubicBezTo>
                  <a:cubicBezTo>
                    <a:pt x="533216" y="1263285"/>
                    <a:pt x="523800" y="1272897"/>
                    <a:pt x="518863" y="1275412"/>
                  </a:cubicBezTo>
                  <a:cubicBezTo>
                    <a:pt x="513976" y="1277965"/>
                    <a:pt x="506600" y="1279933"/>
                    <a:pt x="496157" y="1283070"/>
                  </a:cubicBezTo>
                  <a:cubicBezTo>
                    <a:pt x="487941" y="1285585"/>
                    <a:pt x="483740" y="1288887"/>
                    <a:pt x="482242" y="1290258"/>
                  </a:cubicBezTo>
                  <a:cubicBezTo>
                    <a:pt x="483427" y="1292379"/>
                    <a:pt x="484087" y="1294830"/>
                    <a:pt x="484087" y="1297484"/>
                  </a:cubicBezTo>
                  <a:cubicBezTo>
                    <a:pt x="484087" y="1300215"/>
                    <a:pt x="483319" y="1302831"/>
                    <a:pt x="482044" y="1305104"/>
                  </a:cubicBezTo>
                  <a:cubicBezTo>
                    <a:pt x="481721" y="1305689"/>
                    <a:pt x="481433" y="1306146"/>
                    <a:pt x="481433" y="1306146"/>
                  </a:cubicBezTo>
                  <a:lnTo>
                    <a:pt x="484236" y="1306146"/>
                  </a:lnTo>
                  <a:lnTo>
                    <a:pt x="484360" y="1307467"/>
                  </a:lnTo>
                  <a:lnTo>
                    <a:pt x="475861" y="1324256"/>
                  </a:lnTo>
                  <a:lnTo>
                    <a:pt x="490570" y="1319798"/>
                  </a:lnTo>
                  <a:lnTo>
                    <a:pt x="490229" y="1336791"/>
                  </a:lnTo>
                  <a:lnTo>
                    <a:pt x="474338" y="1332092"/>
                  </a:lnTo>
                  <a:lnTo>
                    <a:pt x="478789" y="1350735"/>
                  </a:lnTo>
                  <a:lnTo>
                    <a:pt x="460681" y="1350215"/>
                  </a:lnTo>
                  <a:lnTo>
                    <a:pt x="464590" y="1333095"/>
                  </a:lnTo>
                  <a:lnTo>
                    <a:pt x="448254" y="1336677"/>
                  </a:lnTo>
                  <a:lnTo>
                    <a:pt x="447931" y="1319303"/>
                  </a:lnTo>
                  <a:lnTo>
                    <a:pt x="463613" y="1322770"/>
                  </a:lnTo>
                  <a:lnTo>
                    <a:pt x="453751" y="1307352"/>
                  </a:lnTo>
                  <a:lnTo>
                    <a:pt x="453890" y="1305993"/>
                  </a:lnTo>
                  <a:lnTo>
                    <a:pt x="456504" y="1305993"/>
                  </a:lnTo>
                  <a:cubicBezTo>
                    <a:pt x="454753" y="1303568"/>
                    <a:pt x="453791" y="1300621"/>
                    <a:pt x="453791" y="1297484"/>
                  </a:cubicBezTo>
                  <a:cubicBezTo>
                    <a:pt x="453791" y="1294792"/>
                    <a:pt x="454544" y="1292201"/>
                    <a:pt x="455850" y="1289979"/>
                  </a:cubicBezTo>
                  <a:cubicBezTo>
                    <a:pt x="454271" y="1288633"/>
                    <a:pt x="449981" y="1285369"/>
                    <a:pt x="442018" y="1282930"/>
                  </a:cubicBezTo>
                  <a:cubicBezTo>
                    <a:pt x="431601" y="1279793"/>
                    <a:pt x="424169" y="1277850"/>
                    <a:pt x="419297" y="1275323"/>
                  </a:cubicBezTo>
                  <a:cubicBezTo>
                    <a:pt x="414271" y="1272796"/>
                    <a:pt x="404960" y="1263211"/>
                    <a:pt x="406061" y="1249354"/>
                  </a:cubicBezTo>
                  <a:cubicBezTo>
                    <a:pt x="407242" y="1235514"/>
                    <a:pt x="411707" y="1229759"/>
                    <a:pt x="417253" y="1219555"/>
                  </a:cubicBezTo>
                  <a:cubicBezTo>
                    <a:pt x="422810" y="1209260"/>
                    <a:pt x="425756" y="1198967"/>
                    <a:pt x="426416" y="1195866"/>
                  </a:cubicBezTo>
                  <a:cubicBezTo>
                    <a:pt x="426823" y="1193396"/>
                    <a:pt x="427393" y="1190915"/>
                    <a:pt x="427697" y="1188797"/>
                  </a:cubicBezTo>
                  <a:cubicBezTo>
                    <a:pt x="426823" y="1188583"/>
                    <a:pt x="416965" y="1188797"/>
                    <a:pt x="406687" y="1190915"/>
                  </a:cubicBezTo>
                  <a:cubicBezTo>
                    <a:pt x="379247" y="1196734"/>
                    <a:pt x="368423" y="1214444"/>
                    <a:pt x="376866" y="1237349"/>
                  </a:cubicBezTo>
                  <a:cubicBezTo>
                    <a:pt x="385365" y="1260284"/>
                    <a:pt x="402505" y="1283375"/>
                    <a:pt x="390276" y="1305015"/>
                  </a:cubicBezTo>
                  <a:cubicBezTo>
                    <a:pt x="381892" y="1319862"/>
                    <a:pt x="374847" y="1324815"/>
                    <a:pt x="367049" y="1327164"/>
                  </a:cubicBezTo>
                  <a:cubicBezTo>
                    <a:pt x="359394" y="1329628"/>
                    <a:pt x="348158" y="1329145"/>
                    <a:pt x="341129" y="1334568"/>
                  </a:cubicBezTo>
                  <a:cubicBezTo>
                    <a:pt x="333985" y="1340017"/>
                    <a:pt x="315624" y="1352678"/>
                    <a:pt x="294595" y="1335953"/>
                  </a:cubicBezTo>
                  <a:cubicBezTo>
                    <a:pt x="282599" y="1326491"/>
                    <a:pt x="280094" y="1306349"/>
                    <a:pt x="256827" y="1300355"/>
                  </a:cubicBezTo>
                  <a:cubicBezTo>
                    <a:pt x="233635" y="1294335"/>
                    <a:pt x="215443" y="1288302"/>
                    <a:pt x="211444" y="1268776"/>
                  </a:cubicBezTo>
                  <a:cubicBezTo>
                    <a:pt x="207391" y="1248789"/>
                    <a:pt x="223951" y="1236521"/>
                    <a:pt x="230212" y="1230454"/>
                  </a:cubicBezTo>
                  <a:cubicBezTo>
                    <a:pt x="236562" y="1224401"/>
                    <a:pt x="245135" y="1214147"/>
                    <a:pt x="229582" y="1212981"/>
                  </a:cubicBezTo>
                  <a:cubicBezTo>
                    <a:pt x="214114" y="1211751"/>
                    <a:pt x="199488" y="1205375"/>
                    <a:pt x="197411" y="1193882"/>
                  </a:cubicBezTo>
                  <a:cubicBezTo>
                    <a:pt x="195262" y="1182457"/>
                    <a:pt x="200942" y="1171309"/>
                    <a:pt x="200942" y="1171309"/>
                  </a:cubicBezTo>
                  <a:cubicBezTo>
                    <a:pt x="200942" y="1171309"/>
                    <a:pt x="201612" y="1177014"/>
                    <a:pt x="211444" y="1180646"/>
                  </a:cubicBezTo>
                  <a:moveTo>
                    <a:pt x="891146" y="1252901"/>
                  </a:moveTo>
                  <a:lnTo>
                    <a:pt x="882533" y="1262615"/>
                  </a:lnTo>
                  <a:cubicBezTo>
                    <a:pt x="879537" y="1259415"/>
                    <a:pt x="877166" y="1256448"/>
                    <a:pt x="875801" y="1254092"/>
                  </a:cubicBezTo>
                  <a:cubicBezTo>
                    <a:pt x="878257" y="1251081"/>
                    <a:pt x="882251" y="1246070"/>
                    <a:pt x="884310" y="1243839"/>
                  </a:cubicBezTo>
                  <a:cubicBezTo>
                    <a:pt x="886790" y="1247186"/>
                    <a:pt x="888561" y="1249975"/>
                    <a:pt x="891146" y="1252901"/>
                  </a:cubicBezTo>
                  <a:moveTo>
                    <a:pt x="639404" y="1334429"/>
                  </a:moveTo>
                  <a:cubicBezTo>
                    <a:pt x="636809" y="1336588"/>
                    <a:pt x="631972" y="1341325"/>
                    <a:pt x="627259" y="1346062"/>
                  </a:cubicBezTo>
                  <a:cubicBezTo>
                    <a:pt x="622769" y="1339547"/>
                    <a:pt x="619050" y="1332968"/>
                    <a:pt x="616609" y="1328218"/>
                  </a:cubicBezTo>
                  <a:cubicBezTo>
                    <a:pt x="617992" y="1326771"/>
                    <a:pt x="620627" y="1324040"/>
                    <a:pt x="621663" y="1322999"/>
                  </a:cubicBezTo>
                  <a:cubicBezTo>
                    <a:pt x="624060" y="1320840"/>
                    <a:pt x="626465" y="1318693"/>
                    <a:pt x="628549" y="1316725"/>
                  </a:cubicBezTo>
                  <a:cubicBezTo>
                    <a:pt x="631451" y="1322097"/>
                    <a:pt x="635073" y="1328358"/>
                    <a:pt x="639404" y="1334429"/>
                  </a:cubicBezTo>
                  <a:moveTo>
                    <a:pt x="508609" y="1256315"/>
                  </a:moveTo>
                  <a:cubicBezTo>
                    <a:pt x="507304" y="1258621"/>
                    <a:pt x="504849" y="1261623"/>
                    <a:pt x="501896" y="1264882"/>
                  </a:cubicBezTo>
                  <a:lnTo>
                    <a:pt x="493364" y="1255139"/>
                  </a:lnTo>
                  <a:cubicBezTo>
                    <a:pt x="495869" y="1252157"/>
                    <a:pt x="497606" y="1249379"/>
                    <a:pt x="500086" y="1246070"/>
                  </a:cubicBezTo>
                  <a:cubicBezTo>
                    <a:pt x="502210" y="1248302"/>
                    <a:pt x="506247" y="1253323"/>
                    <a:pt x="508609" y="1256315"/>
                  </a:cubicBezTo>
                  <a:moveTo>
                    <a:pt x="627175" y="1361988"/>
                  </a:moveTo>
                  <a:cubicBezTo>
                    <a:pt x="630022" y="1365709"/>
                    <a:pt x="633718" y="1369823"/>
                    <a:pt x="637265" y="1373595"/>
                  </a:cubicBezTo>
                  <a:cubicBezTo>
                    <a:pt x="635013" y="1375818"/>
                    <a:pt x="633848" y="1376618"/>
                    <a:pt x="631277" y="1379171"/>
                  </a:cubicBezTo>
                  <a:cubicBezTo>
                    <a:pt x="629278" y="1381393"/>
                    <a:pt x="627482" y="1383273"/>
                    <a:pt x="625980" y="1385013"/>
                  </a:cubicBezTo>
                  <a:cubicBezTo>
                    <a:pt x="624060" y="1382879"/>
                    <a:pt x="622184" y="1380771"/>
                    <a:pt x="620304" y="1378485"/>
                  </a:cubicBezTo>
                  <a:cubicBezTo>
                    <a:pt x="618166" y="1375957"/>
                    <a:pt x="616776" y="1374434"/>
                    <a:pt x="615040" y="1372059"/>
                  </a:cubicBezTo>
                  <a:cubicBezTo>
                    <a:pt x="618478" y="1367982"/>
                    <a:pt x="621207" y="1364947"/>
                    <a:pt x="625671" y="1360324"/>
                  </a:cubicBezTo>
                  <a:cubicBezTo>
                    <a:pt x="626292" y="1361187"/>
                    <a:pt x="626465" y="1361124"/>
                    <a:pt x="627175" y="1361988"/>
                  </a:cubicBezTo>
                  <a:moveTo>
                    <a:pt x="751158" y="1360794"/>
                  </a:moveTo>
                  <a:cubicBezTo>
                    <a:pt x="755614" y="1365518"/>
                    <a:pt x="758326" y="1368490"/>
                    <a:pt x="761701" y="1372579"/>
                  </a:cubicBezTo>
                  <a:cubicBezTo>
                    <a:pt x="760014" y="1374980"/>
                    <a:pt x="758610" y="1376516"/>
                    <a:pt x="756476" y="1379005"/>
                  </a:cubicBezTo>
                  <a:cubicBezTo>
                    <a:pt x="754497" y="1381292"/>
                    <a:pt x="752721" y="1383400"/>
                    <a:pt x="750885" y="1385521"/>
                  </a:cubicBezTo>
                  <a:cubicBezTo>
                    <a:pt x="749313" y="1383832"/>
                    <a:pt x="747528" y="1381952"/>
                    <a:pt x="745468" y="1379691"/>
                  </a:cubicBezTo>
                  <a:cubicBezTo>
                    <a:pt x="742898" y="1377139"/>
                    <a:pt x="741782" y="1376300"/>
                    <a:pt x="739515" y="1374116"/>
                  </a:cubicBezTo>
                  <a:cubicBezTo>
                    <a:pt x="743033" y="1370382"/>
                    <a:pt x="746753" y="1366229"/>
                    <a:pt x="749620" y="1362508"/>
                  </a:cubicBezTo>
                  <a:cubicBezTo>
                    <a:pt x="750281" y="1361683"/>
                    <a:pt x="750448" y="1361708"/>
                    <a:pt x="751158" y="1360794"/>
                  </a:cubicBezTo>
                  <a:moveTo>
                    <a:pt x="737417" y="1335026"/>
                  </a:moveTo>
                  <a:cubicBezTo>
                    <a:pt x="741649" y="1328917"/>
                    <a:pt x="745329" y="1322592"/>
                    <a:pt x="748197" y="1317258"/>
                  </a:cubicBezTo>
                  <a:cubicBezTo>
                    <a:pt x="750281" y="1319176"/>
                    <a:pt x="752721" y="1321386"/>
                    <a:pt x="755127" y="1323545"/>
                  </a:cubicBezTo>
                  <a:cubicBezTo>
                    <a:pt x="756209" y="1324599"/>
                    <a:pt x="758749" y="1327253"/>
                    <a:pt x="760178" y="1328790"/>
                  </a:cubicBezTo>
                  <a:cubicBezTo>
                    <a:pt x="757722" y="1333438"/>
                    <a:pt x="753946" y="1340080"/>
                    <a:pt x="749546" y="1346608"/>
                  </a:cubicBezTo>
                  <a:cubicBezTo>
                    <a:pt x="744843" y="1341896"/>
                    <a:pt x="740012" y="1337159"/>
                    <a:pt x="737417" y="1335026"/>
                  </a:cubicBezTo>
                  <a:moveTo>
                    <a:pt x="995310" y="1069695"/>
                  </a:moveTo>
                  <a:cubicBezTo>
                    <a:pt x="1004229" y="1067263"/>
                    <a:pt x="1005108" y="1063989"/>
                    <a:pt x="1005108" y="1063989"/>
                  </a:cubicBezTo>
                  <a:cubicBezTo>
                    <a:pt x="1005108" y="1063989"/>
                    <a:pt x="1005480" y="1066088"/>
                    <a:pt x="1003050" y="1074968"/>
                  </a:cubicBezTo>
                  <a:cubicBezTo>
                    <a:pt x="1000609" y="1083908"/>
                    <a:pt x="991615" y="1091239"/>
                    <a:pt x="991615" y="1091239"/>
                  </a:cubicBezTo>
                  <a:cubicBezTo>
                    <a:pt x="991615" y="1091239"/>
                    <a:pt x="992051" y="1087197"/>
                    <a:pt x="992051" y="1083908"/>
                  </a:cubicBezTo>
                  <a:cubicBezTo>
                    <a:pt x="992051" y="1080748"/>
                    <a:pt x="991813" y="1078440"/>
                    <a:pt x="991813" y="1078440"/>
                  </a:cubicBezTo>
                  <a:cubicBezTo>
                    <a:pt x="991813" y="1078440"/>
                    <a:pt x="988067" y="1079383"/>
                    <a:pt x="981941" y="1078961"/>
                  </a:cubicBezTo>
                  <a:cubicBezTo>
                    <a:pt x="975864" y="1078565"/>
                    <a:pt x="972083" y="1076317"/>
                    <a:pt x="972083" y="1076317"/>
                  </a:cubicBezTo>
                  <a:lnTo>
                    <a:pt x="974509" y="1071372"/>
                  </a:lnTo>
                  <a:cubicBezTo>
                    <a:pt x="974509" y="1071372"/>
                    <a:pt x="986331" y="1072101"/>
                    <a:pt x="995310" y="1069695"/>
                  </a:cubicBezTo>
                  <a:moveTo>
                    <a:pt x="390152" y="1078440"/>
                  </a:moveTo>
                  <a:cubicBezTo>
                    <a:pt x="390152" y="1078440"/>
                    <a:pt x="389904" y="1080748"/>
                    <a:pt x="389904" y="1083908"/>
                  </a:cubicBezTo>
                  <a:cubicBezTo>
                    <a:pt x="389904" y="1087197"/>
                    <a:pt x="390276" y="1091239"/>
                    <a:pt x="390276" y="1091239"/>
                  </a:cubicBezTo>
                  <a:cubicBezTo>
                    <a:pt x="390276" y="1091239"/>
                    <a:pt x="381306" y="1083908"/>
                    <a:pt x="378906" y="1074968"/>
                  </a:cubicBezTo>
                  <a:cubicBezTo>
                    <a:pt x="376484" y="1066088"/>
                    <a:pt x="376866" y="1063989"/>
                    <a:pt x="376866" y="1063989"/>
                  </a:cubicBezTo>
                  <a:cubicBezTo>
                    <a:pt x="376866" y="1063989"/>
                    <a:pt x="377650" y="1067263"/>
                    <a:pt x="386693" y="1069695"/>
                  </a:cubicBezTo>
                  <a:cubicBezTo>
                    <a:pt x="395609" y="1072101"/>
                    <a:pt x="407382" y="1071372"/>
                    <a:pt x="407382" y="1071372"/>
                  </a:cubicBezTo>
                  <a:lnTo>
                    <a:pt x="409847" y="1076317"/>
                  </a:lnTo>
                  <a:cubicBezTo>
                    <a:pt x="409847" y="1076317"/>
                    <a:pt x="406061" y="1078565"/>
                    <a:pt x="400014" y="1078961"/>
                  </a:cubicBezTo>
                  <a:cubicBezTo>
                    <a:pt x="393873" y="1079383"/>
                    <a:pt x="390152" y="1078440"/>
                    <a:pt x="390152" y="1078440"/>
                  </a:cubicBezTo>
                  <a:moveTo>
                    <a:pt x="1034443" y="795892"/>
                  </a:moveTo>
                  <a:lnTo>
                    <a:pt x="1064168" y="793560"/>
                  </a:lnTo>
                  <a:lnTo>
                    <a:pt x="1070542" y="802202"/>
                  </a:lnTo>
                  <a:lnTo>
                    <a:pt x="1063076" y="808889"/>
                  </a:lnTo>
                  <a:lnTo>
                    <a:pt x="1033782" y="805069"/>
                  </a:lnTo>
                  <a:close/>
                  <a:moveTo>
                    <a:pt x="1291039" y="807600"/>
                  </a:moveTo>
                  <a:cubicBezTo>
                    <a:pt x="1240777" y="800728"/>
                    <a:pt x="1212560" y="803343"/>
                    <a:pt x="1201089" y="805961"/>
                  </a:cubicBezTo>
                  <a:cubicBezTo>
                    <a:pt x="1202934" y="807400"/>
                    <a:pt x="1207499" y="810848"/>
                    <a:pt x="1207787" y="812123"/>
                  </a:cubicBezTo>
                  <a:cubicBezTo>
                    <a:pt x="1207787" y="812123"/>
                    <a:pt x="1203460" y="820110"/>
                    <a:pt x="1196104" y="825334"/>
                  </a:cubicBezTo>
                  <a:cubicBezTo>
                    <a:pt x="1181856" y="835430"/>
                    <a:pt x="1172152" y="836680"/>
                    <a:pt x="1172152" y="836680"/>
                  </a:cubicBezTo>
                  <a:cubicBezTo>
                    <a:pt x="1187199" y="836134"/>
                    <a:pt x="1209969" y="834746"/>
                    <a:pt x="1235429" y="836060"/>
                  </a:cubicBezTo>
                  <a:cubicBezTo>
                    <a:pt x="1251914" y="836968"/>
                    <a:pt x="1267278" y="837276"/>
                    <a:pt x="1290023" y="844667"/>
                  </a:cubicBezTo>
                  <a:cubicBezTo>
                    <a:pt x="1299967" y="844146"/>
                    <a:pt x="1318255" y="845114"/>
                    <a:pt x="1334879" y="841879"/>
                  </a:cubicBezTo>
                  <a:cubicBezTo>
                    <a:pt x="1347452" y="839408"/>
                    <a:pt x="1355047" y="835752"/>
                    <a:pt x="1359174" y="834497"/>
                  </a:cubicBezTo>
                  <a:cubicBezTo>
                    <a:pt x="1350450" y="827715"/>
                    <a:pt x="1330269" y="812932"/>
                    <a:pt x="1291039" y="807600"/>
                  </a:cubicBezTo>
                  <a:moveTo>
                    <a:pt x="1319817" y="769152"/>
                  </a:moveTo>
                  <a:cubicBezTo>
                    <a:pt x="1335083" y="761100"/>
                    <a:pt x="1345331" y="754815"/>
                    <a:pt x="1346830" y="752855"/>
                  </a:cubicBezTo>
                  <a:cubicBezTo>
                    <a:pt x="1337623" y="745959"/>
                    <a:pt x="1321887" y="736980"/>
                    <a:pt x="1262366" y="739768"/>
                  </a:cubicBezTo>
                  <a:cubicBezTo>
                    <a:pt x="1231996" y="741084"/>
                    <a:pt x="1211855" y="743911"/>
                    <a:pt x="1193341" y="750424"/>
                  </a:cubicBezTo>
                  <a:cubicBezTo>
                    <a:pt x="1193341" y="750424"/>
                    <a:pt x="1205539" y="755793"/>
                    <a:pt x="1208020" y="759924"/>
                  </a:cubicBezTo>
                  <a:cubicBezTo>
                    <a:pt x="1207365" y="761298"/>
                    <a:pt x="1205297" y="767291"/>
                    <a:pt x="1196104" y="775934"/>
                  </a:cubicBezTo>
                  <a:cubicBezTo>
                    <a:pt x="1188399" y="783101"/>
                    <a:pt x="1177153" y="786937"/>
                    <a:pt x="1170679" y="788499"/>
                  </a:cubicBezTo>
                  <a:cubicBezTo>
                    <a:pt x="1173666" y="789402"/>
                    <a:pt x="1179624" y="793089"/>
                    <a:pt x="1179624" y="793089"/>
                  </a:cubicBezTo>
                  <a:cubicBezTo>
                    <a:pt x="1185001" y="791262"/>
                    <a:pt x="1196699" y="787840"/>
                    <a:pt x="1217222" y="784233"/>
                  </a:cubicBezTo>
                  <a:cubicBezTo>
                    <a:pt x="1234303" y="781118"/>
                    <a:pt x="1253814" y="779282"/>
                    <a:pt x="1279584" y="780522"/>
                  </a:cubicBezTo>
                  <a:cubicBezTo>
                    <a:pt x="1290023" y="779580"/>
                    <a:pt x="1309861" y="774534"/>
                    <a:pt x="1319817" y="769152"/>
                  </a:cubicBezTo>
                  <a:moveTo>
                    <a:pt x="1310915" y="694266"/>
                  </a:moveTo>
                  <a:cubicBezTo>
                    <a:pt x="1324034" y="682336"/>
                    <a:pt x="1329558" y="672513"/>
                    <a:pt x="1329939" y="670008"/>
                  </a:cubicBezTo>
                  <a:cubicBezTo>
                    <a:pt x="1308603" y="664625"/>
                    <a:pt x="1286937" y="660681"/>
                    <a:pt x="1231460" y="682941"/>
                  </a:cubicBezTo>
                  <a:cubicBezTo>
                    <a:pt x="1171439" y="707150"/>
                    <a:pt x="1149536" y="729797"/>
                    <a:pt x="1139226" y="733831"/>
                  </a:cubicBezTo>
                  <a:cubicBezTo>
                    <a:pt x="1142169" y="734261"/>
                    <a:pt x="1152235" y="735369"/>
                    <a:pt x="1167926" y="740562"/>
                  </a:cubicBezTo>
                  <a:cubicBezTo>
                    <a:pt x="1171299" y="738221"/>
                    <a:pt x="1178830" y="734203"/>
                    <a:pt x="1195523" y="728001"/>
                  </a:cubicBezTo>
                  <a:cubicBezTo>
                    <a:pt x="1215699" y="720595"/>
                    <a:pt x="1243357" y="712374"/>
                    <a:pt x="1286074" y="711133"/>
                  </a:cubicBezTo>
                  <a:cubicBezTo>
                    <a:pt x="1290811" y="709383"/>
                    <a:pt x="1303561" y="700949"/>
                    <a:pt x="1310915" y="694266"/>
                  </a:cubicBezTo>
                  <a:moveTo>
                    <a:pt x="1283724" y="602912"/>
                  </a:moveTo>
                  <a:cubicBezTo>
                    <a:pt x="1283724" y="602912"/>
                    <a:pt x="1264367" y="601512"/>
                    <a:pt x="1225934" y="618488"/>
                  </a:cubicBezTo>
                  <a:cubicBezTo>
                    <a:pt x="1190389" y="634199"/>
                    <a:pt x="1145785" y="674919"/>
                    <a:pt x="1134440" y="685337"/>
                  </a:cubicBezTo>
                  <a:cubicBezTo>
                    <a:pt x="1142872" y="685412"/>
                    <a:pt x="1161412" y="685064"/>
                    <a:pt x="1170010" y="688696"/>
                  </a:cubicBezTo>
                  <a:cubicBezTo>
                    <a:pt x="1173566" y="686042"/>
                    <a:pt x="1174514" y="686537"/>
                    <a:pt x="1177534" y="684320"/>
                  </a:cubicBezTo>
                  <a:cubicBezTo>
                    <a:pt x="1194676" y="672414"/>
                    <a:pt x="1231714" y="650967"/>
                    <a:pt x="1262728" y="644195"/>
                  </a:cubicBezTo>
                  <a:cubicBezTo>
                    <a:pt x="1281794" y="620805"/>
                    <a:pt x="1283724" y="602912"/>
                    <a:pt x="1283724" y="602912"/>
                  </a:cubicBezTo>
                  <a:moveTo>
                    <a:pt x="1227358" y="551690"/>
                  </a:moveTo>
                  <a:cubicBezTo>
                    <a:pt x="1227358" y="551690"/>
                    <a:pt x="1204894" y="554616"/>
                    <a:pt x="1177435" y="574014"/>
                  </a:cubicBezTo>
                  <a:cubicBezTo>
                    <a:pt x="1146768" y="595727"/>
                    <a:pt x="1122518" y="631471"/>
                    <a:pt x="1114908" y="641283"/>
                  </a:cubicBezTo>
                  <a:cubicBezTo>
                    <a:pt x="1118307" y="641368"/>
                    <a:pt x="1120639" y="642202"/>
                    <a:pt x="1120639" y="642202"/>
                  </a:cubicBezTo>
                  <a:cubicBezTo>
                    <a:pt x="1120639" y="642202"/>
                    <a:pt x="1121863" y="654068"/>
                    <a:pt x="1120152" y="666560"/>
                  </a:cubicBezTo>
                  <a:cubicBezTo>
                    <a:pt x="1118748" y="675936"/>
                    <a:pt x="1116218" y="683313"/>
                    <a:pt x="1115166" y="686537"/>
                  </a:cubicBezTo>
                  <a:cubicBezTo>
                    <a:pt x="1117573" y="686240"/>
                    <a:pt x="1120043" y="685933"/>
                    <a:pt x="1122325" y="685769"/>
                  </a:cubicBezTo>
                  <a:cubicBezTo>
                    <a:pt x="1127370" y="679071"/>
                    <a:pt x="1138269" y="665553"/>
                    <a:pt x="1141122" y="661837"/>
                  </a:cubicBezTo>
                  <a:cubicBezTo>
                    <a:pt x="1154507" y="644494"/>
                    <a:pt x="1187413" y="607162"/>
                    <a:pt x="1220363" y="592330"/>
                  </a:cubicBezTo>
                  <a:cubicBezTo>
                    <a:pt x="1220363" y="592330"/>
                    <a:pt x="1224044" y="584020"/>
                    <a:pt x="1226564" y="568681"/>
                  </a:cubicBezTo>
                  <a:cubicBezTo>
                    <a:pt x="1228066" y="559082"/>
                    <a:pt x="1227358" y="551690"/>
                    <a:pt x="1227358" y="551690"/>
                  </a:cubicBezTo>
                  <a:moveTo>
                    <a:pt x="1161089" y="518600"/>
                  </a:moveTo>
                  <a:cubicBezTo>
                    <a:pt x="1161089" y="518600"/>
                    <a:pt x="1139004" y="518660"/>
                    <a:pt x="1114779" y="542150"/>
                  </a:cubicBezTo>
                  <a:cubicBezTo>
                    <a:pt x="1089107" y="567152"/>
                    <a:pt x="1076709" y="591823"/>
                    <a:pt x="1070409" y="607203"/>
                  </a:cubicBezTo>
                  <a:cubicBezTo>
                    <a:pt x="1071585" y="611518"/>
                    <a:pt x="1074065" y="620284"/>
                    <a:pt x="1074750" y="626490"/>
                  </a:cubicBezTo>
                  <a:cubicBezTo>
                    <a:pt x="1075726" y="635415"/>
                    <a:pt x="1075271" y="642906"/>
                    <a:pt x="1074933" y="646454"/>
                  </a:cubicBezTo>
                  <a:cubicBezTo>
                    <a:pt x="1084507" y="642584"/>
                    <a:pt x="1094122" y="641200"/>
                    <a:pt x="1101970" y="640887"/>
                  </a:cubicBezTo>
                  <a:cubicBezTo>
                    <a:pt x="1111867" y="620284"/>
                    <a:pt x="1129811" y="586144"/>
                    <a:pt x="1156491" y="562217"/>
                  </a:cubicBezTo>
                  <a:cubicBezTo>
                    <a:pt x="1156987" y="560133"/>
                    <a:pt x="1160335" y="544854"/>
                    <a:pt x="1161129" y="537015"/>
                  </a:cubicBezTo>
                  <a:cubicBezTo>
                    <a:pt x="1162032" y="527852"/>
                    <a:pt x="1161089" y="518600"/>
                    <a:pt x="1161089" y="518600"/>
                  </a:cubicBezTo>
                  <a:moveTo>
                    <a:pt x="1081754" y="499079"/>
                  </a:moveTo>
                  <a:cubicBezTo>
                    <a:pt x="1081754" y="499079"/>
                    <a:pt x="1059167" y="506471"/>
                    <a:pt x="1038579" y="533161"/>
                  </a:cubicBezTo>
                  <a:cubicBezTo>
                    <a:pt x="1025249" y="550509"/>
                    <a:pt x="1015833" y="568681"/>
                    <a:pt x="1006076" y="597465"/>
                  </a:cubicBezTo>
                  <a:cubicBezTo>
                    <a:pt x="1006979" y="599003"/>
                    <a:pt x="1011583" y="606111"/>
                    <a:pt x="1012401" y="607862"/>
                  </a:cubicBezTo>
                  <a:cubicBezTo>
                    <a:pt x="1015833" y="615487"/>
                    <a:pt x="1017723" y="621515"/>
                    <a:pt x="1018552" y="624575"/>
                  </a:cubicBezTo>
                  <a:cubicBezTo>
                    <a:pt x="1029665" y="613562"/>
                    <a:pt x="1043292" y="608070"/>
                    <a:pt x="1053462" y="605377"/>
                  </a:cubicBezTo>
                  <a:cubicBezTo>
                    <a:pt x="1060819" y="584292"/>
                    <a:pt x="1070831" y="558793"/>
                    <a:pt x="1087742" y="537015"/>
                  </a:cubicBezTo>
                  <a:cubicBezTo>
                    <a:pt x="1088030" y="504472"/>
                    <a:pt x="1081754" y="499079"/>
                    <a:pt x="1081754" y="499079"/>
                  </a:cubicBezTo>
                  <a:moveTo>
                    <a:pt x="998238" y="498940"/>
                  </a:moveTo>
                  <a:cubicBezTo>
                    <a:pt x="998238" y="498940"/>
                    <a:pt x="981941" y="501734"/>
                    <a:pt x="971141" y="528696"/>
                  </a:cubicBezTo>
                  <a:cubicBezTo>
                    <a:pt x="964007" y="546158"/>
                    <a:pt x="960370" y="562639"/>
                    <a:pt x="958501" y="591065"/>
                  </a:cubicBezTo>
                  <a:cubicBezTo>
                    <a:pt x="961626" y="596646"/>
                    <a:pt x="966498" y="608180"/>
                    <a:pt x="967032" y="609519"/>
                  </a:cubicBezTo>
                  <a:cubicBezTo>
                    <a:pt x="975665" y="599250"/>
                    <a:pt x="986256" y="593015"/>
                    <a:pt x="993013" y="589889"/>
                  </a:cubicBezTo>
                  <a:cubicBezTo>
                    <a:pt x="997577" y="570491"/>
                    <a:pt x="1000544" y="559776"/>
                    <a:pt x="1007614" y="543181"/>
                  </a:cubicBezTo>
                  <a:cubicBezTo>
                    <a:pt x="1006571" y="516467"/>
                    <a:pt x="998238" y="498940"/>
                    <a:pt x="998238" y="498940"/>
                  </a:cubicBezTo>
                  <a:moveTo>
                    <a:pt x="951034" y="603779"/>
                  </a:moveTo>
                  <a:cubicBezTo>
                    <a:pt x="945528" y="595196"/>
                    <a:pt x="941484" y="592180"/>
                    <a:pt x="941484" y="592180"/>
                  </a:cubicBezTo>
                  <a:cubicBezTo>
                    <a:pt x="941484" y="592180"/>
                    <a:pt x="926056" y="603258"/>
                    <a:pt x="916391" y="624302"/>
                  </a:cubicBezTo>
                  <a:cubicBezTo>
                    <a:pt x="907899" y="642558"/>
                    <a:pt x="907452" y="659427"/>
                    <a:pt x="907561" y="665056"/>
                  </a:cubicBezTo>
                  <a:lnTo>
                    <a:pt x="924096" y="677980"/>
                  </a:lnTo>
                  <a:cubicBezTo>
                    <a:pt x="924096" y="677980"/>
                    <a:pt x="929668" y="673764"/>
                    <a:pt x="938597" y="668122"/>
                  </a:cubicBezTo>
                  <a:cubicBezTo>
                    <a:pt x="947378" y="662477"/>
                    <a:pt x="952001" y="660384"/>
                    <a:pt x="952076" y="660434"/>
                  </a:cubicBezTo>
                  <a:cubicBezTo>
                    <a:pt x="951347" y="652456"/>
                    <a:pt x="952994" y="642971"/>
                    <a:pt x="955235" y="633025"/>
                  </a:cubicBezTo>
                  <a:cubicBezTo>
                    <a:pt x="956500" y="627750"/>
                    <a:pt x="959155" y="621728"/>
                    <a:pt x="959567" y="620746"/>
                  </a:cubicBezTo>
                  <a:cubicBezTo>
                    <a:pt x="958351" y="617184"/>
                    <a:pt x="955053" y="610015"/>
                    <a:pt x="951034" y="603779"/>
                  </a:cubicBezTo>
                  <a:moveTo>
                    <a:pt x="919706" y="389566"/>
                  </a:moveTo>
                  <a:cubicBezTo>
                    <a:pt x="923922" y="391065"/>
                    <a:pt x="921666" y="398581"/>
                    <a:pt x="921666" y="398581"/>
                  </a:cubicBezTo>
                  <a:cubicBezTo>
                    <a:pt x="921666" y="398581"/>
                    <a:pt x="928030" y="394438"/>
                    <a:pt x="929141" y="397097"/>
                  </a:cubicBezTo>
                  <a:cubicBezTo>
                    <a:pt x="930199" y="399637"/>
                    <a:pt x="923922" y="404598"/>
                    <a:pt x="922012" y="408353"/>
                  </a:cubicBezTo>
                  <a:cubicBezTo>
                    <a:pt x="920177" y="412114"/>
                    <a:pt x="918202" y="417011"/>
                    <a:pt x="920896" y="418102"/>
                  </a:cubicBezTo>
                  <a:cubicBezTo>
                    <a:pt x="923576" y="419218"/>
                    <a:pt x="927693" y="408701"/>
                    <a:pt x="931696" y="403830"/>
                  </a:cubicBezTo>
                  <a:cubicBezTo>
                    <a:pt x="935878" y="398943"/>
                    <a:pt x="937109" y="394438"/>
                    <a:pt x="934355" y="386947"/>
                  </a:cubicBezTo>
                  <a:cubicBezTo>
                    <a:pt x="931696" y="379432"/>
                    <a:pt x="913421" y="384319"/>
                    <a:pt x="904739" y="377983"/>
                  </a:cubicBezTo>
                  <a:cubicBezTo>
                    <a:pt x="896117" y="371559"/>
                    <a:pt x="890436" y="366682"/>
                    <a:pt x="880722" y="371146"/>
                  </a:cubicBezTo>
                  <a:cubicBezTo>
                    <a:pt x="870965" y="375666"/>
                    <a:pt x="876977" y="387656"/>
                    <a:pt x="876977" y="387656"/>
                  </a:cubicBezTo>
                  <a:lnTo>
                    <a:pt x="887931" y="390310"/>
                  </a:lnTo>
                  <a:cubicBezTo>
                    <a:pt x="887931" y="390310"/>
                    <a:pt x="894207" y="382770"/>
                    <a:pt x="899927" y="383574"/>
                  </a:cubicBezTo>
                  <a:cubicBezTo>
                    <a:pt x="905567" y="384319"/>
                    <a:pt x="909229" y="393313"/>
                    <a:pt x="911982" y="393313"/>
                  </a:cubicBezTo>
                  <a:cubicBezTo>
                    <a:pt x="914556" y="393313"/>
                    <a:pt x="915628" y="388113"/>
                    <a:pt x="919706" y="389566"/>
                  </a:cubicBezTo>
                  <a:moveTo>
                    <a:pt x="919319" y="361041"/>
                  </a:moveTo>
                  <a:cubicBezTo>
                    <a:pt x="913421" y="352806"/>
                    <a:pt x="905874" y="356587"/>
                    <a:pt x="897531" y="354279"/>
                  </a:cubicBezTo>
                  <a:cubicBezTo>
                    <a:pt x="889370" y="352038"/>
                    <a:pt x="881804" y="344903"/>
                    <a:pt x="872428" y="346060"/>
                  </a:cubicBezTo>
                  <a:cubicBezTo>
                    <a:pt x="863101" y="347161"/>
                    <a:pt x="863821" y="353907"/>
                    <a:pt x="869849" y="361413"/>
                  </a:cubicBezTo>
                  <a:cubicBezTo>
                    <a:pt x="875801" y="368954"/>
                    <a:pt x="883417" y="361041"/>
                    <a:pt x="887524" y="360272"/>
                  </a:cubicBezTo>
                  <a:cubicBezTo>
                    <a:pt x="891587" y="359588"/>
                    <a:pt x="899927" y="363299"/>
                    <a:pt x="902889" y="364424"/>
                  </a:cubicBezTo>
                  <a:cubicBezTo>
                    <a:pt x="905874" y="365491"/>
                    <a:pt x="905492" y="361413"/>
                    <a:pt x="907761" y="362207"/>
                  </a:cubicBezTo>
                  <a:cubicBezTo>
                    <a:pt x="909942" y="362986"/>
                    <a:pt x="908073" y="367019"/>
                    <a:pt x="909229" y="368567"/>
                  </a:cubicBezTo>
                  <a:cubicBezTo>
                    <a:pt x="910414" y="370110"/>
                    <a:pt x="912214" y="366310"/>
                    <a:pt x="914904" y="367401"/>
                  </a:cubicBezTo>
                  <a:cubicBezTo>
                    <a:pt x="917548" y="368493"/>
                    <a:pt x="915628" y="371916"/>
                    <a:pt x="917895" y="372337"/>
                  </a:cubicBezTo>
                  <a:cubicBezTo>
                    <a:pt x="920177" y="372675"/>
                    <a:pt x="925386" y="369261"/>
                    <a:pt x="919319" y="361041"/>
                  </a:cubicBezTo>
                  <a:moveTo>
                    <a:pt x="885218" y="331087"/>
                  </a:moveTo>
                  <a:cubicBezTo>
                    <a:pt x="883417" y="328374"/>
                    <a:pt x="879225" y="327282"/>
                    <a:pt x="877414" y="330209"/>
                  </a:cubicBezTo>
                  <a:cubicBezTo>
                    <a:pt x="875529" y="333270"/>
                    <a:pt x="878109" y="335453"/>
                    <a:pt x="884831" y="338891"/>
                  </a:cubicBezTo>
                  <a:cubicBezTo>
                    <a:pt x="891587" y="342225"/>
                    <a:pt x="895382" y="342597"/>
                    <a:pt x="894207" y="335890"/>
                  </a:cubicBezTo>
                  <a:cubicBezTo>
                    <a:pt x="893016" y="329093"/>
                    <a:pt x="887137" y="333681"/>
                    <a:pt x="885218" y="331087"/>
                  </a:cubicBezTo>
                  <a:moveTo>
                    <a:pt x="855214" y="321240"/>
                  </a:moveTo>
                  <a:cubicBezTo>
                    <a:pt x="847688" y="321240"/>
                    <a:pt x="843590" y="323820"/>
                    <a:pt x="843590" y="331435"/>
                  </a:cubicBezTo>
                  <a:cubicBezTo>
                    <a:pt x="843590" y="338891"/>
                    <a:pt x="850302" y="338181"/>
                    <a:pt x="857074" y="337006"/>
                  </a:cubicBezTo>
                  <a:cubicBezTo>
                    <a:pt x="863821" y="335890"/>
                    <a:pt x="864217" y="340340"/>
                    <a:pt x="865781" y="331435"/>
                  </a:cubicBezTo>
                  <a:cubicBezTo>
                    <a:pt x="867244" y="322306"/>
                    <a:pt x="862671" y="321240"/>
                    <a:pt x="855214" y="321240"/>
                  </a:cubicBezTo>
                  <a:moveTo>
                    <a:pt x="838247" y="345251"/>
                  </a:moveTo>
                  <a:cubicBezTo>
                    <a:pt x="839090" y="352038"/>
                    <a:pt x="841711" y="352038"/>
                    <a:pt x="843902" y="349805"/>
                  </a:cubicBezTo>
                  <a:cubicBezTo>
                    <a:pt x="846210" y="347523"/>
                    <a:pt x="847351" y="344531"/>
                    <a:pt x="843168" y="341520"/>
                  </a:cubicBezTo>
                  <a:cubicBezTo>
                    <a:pt x="839026" y="338544"/>
                    <a:pt x="837563" y="338544"/>
                    <a:pt x="838247" y="345251"/>
                  </a:cubicBezTo>
                  <a:moveTo>
                    <a:pt x="863449" y="364837"/>
                  </a:moveTo>
                  <a:cubicBezTo>
                    <a:pt x="858180" y="357966"/>
                    <a:pt x="857074" y="362951"/>
                    <a:pt x="855214" y="370403"/>
                  </a:cubicBezTo>
                  <a:cubicBezTo>
                    <a:pt x="853417" y="377983"/>
                    <a:pt x="861986" y="371916"/>
                    <a:pt x="861986" y="371916"/>
                  </a:cubicBezTo>
                  <a:cubicBezTo>
                    <a:pt x="861986" y="371916"/>
                    <a:pt x="868766" y="371559"/>
                    <a:pt x="863449" y="364837"/>
                  </a:cubicBezTo>
                  <a:moveTo>
                    <a:pt x="881458" y="397097"/>
                  </a:moveTo>
                  <a:cubicBezTo>
                    <a:pt x="880722" y="394404"/>
                    <a:pt x="877721" y="392990"/>
                    <a:pt x="875801" y="393313"/>
                  </a:cubicBezTo>
                  <a:cubicBezTo>
                    <a:pt x="873966" y="393634"/>
                    <a:pt x="874353" y="397454"/>
                    <a:pt x="876248" y="401944"/>
                  </a:cubicBezTo>
                  <a:cubicBezTo>
                    <a:pt x="878109" y="406419"/>
                    <a:pt x="879225" y="402351"/>
                    <a:pt x="879225" y="402351"/>
                  </a:cubicBezTo>
                  <a:cubicBezTo>
                    <a:pt x="879225" y="402351"/>
                    <a:pt x="882301" y="399637"/>
                    <a:pt x="881458" y="397097"/>
                  </a:cubicBezTo>
                  <a:moveTo>
                    <a:pt x="830767" y="345514"/>
                  </a:moveTo>
                  <a:cubicBezTo>
                    <a:pt x="824853" y="342289"/>
                    <a:pt x="820636" y="340205"/>
                    <a:pt x="816891" y="338544"/>
                  </a:cubicBezTo>
                  <a:cubicBezTo>
                    <a:pt x="814574" y="337636"/>
                    <a:pt x="812019" y="336569"/>
                    <a:pt x="809053" y="335393"/>
                  </a:cubicBezTo>
                  <a:cubicBezTo>
                    <a:pt x="789968" y="327937"/>
                    <a:pt x="787919" y="306521"/>
                    <a:pt x="784158" y="279791"/>
                  </a:cubicBezTo>
                  <a:cubicBezTo>
                    <a:pt x="780413" y="253057"/>
                    <a:pt x="774732" y="257398"/>
                    <a:pt x="765511" y="257398"/>
                  </a:cubicBezTo>
                  <a:cubicBezTo>
                    <a:pt x="763561" y="257398"/>
                    <a:pt x="758268" y="257655"/>
                    <a:pt x="749074" y="257655"/>
                  </a:cubicBezTo>
                  <a:lnTo>
                    <a:pt x="728497" y="277956"/>
                  </a:lnTo>
                  <a:cubicBezTo>
                    <a:pt x="732926" y="279047"/>
                    <a:pt x="735640" y="280625"/>
                    <a:pt x="737972" y="282297"/>
                  </a:cubicBezTo>
                  <a:cubicBezTo>
                    <a:pt x="746099" y="288289"/>
                    <a:pt x="740012" y="295740"/>
                    <a:pt x="740012" y="295740"/>
                  </a:cubicBezTo>
                  <a:cubicBezTo>
                    <a:pt x="740012" y="295740"/>
                    <a:pt x="755747" y="298013"/>
                    <a:pt x="768249" y="305637"/>
                  </a:cubicBezTo>
                  <a:cubicBezTo>
                    <a:pt x="780850" y="313317"/>
                    <a:pt x="773482" y="321676"/>
                    <a:pt x="773482" y="321676"/>
                  </a:cubicBezTo>
                  <a:cubicBezTo>
                    <a:pt x="773482" y="321676"/>
                    <a:pt x="790762" y="327341"/>
                    <a:pt x="801462" y="334526"/>
                  </a:cubicBezTo>
                  <a:cubicBezTo>
                    <a:pt x="814981" y="343578"/>
                    <a:pt x="805149" y="353387"/>
                    <a:pt x="805149" y="353387"/>
                  </a:cubicBezTo>
                  <a:cubicBezTo>
                    <a:pt x="805149" y="353387"/>
                    <a:pt x="819247" y="355247"/>
                    <a:pt x="827020" y="363621"/>
                  </a:cubicBezTo>
                  <a:cubicBezTo>
                    <a:pt x="842151" y="379570"/>
                    <a:pt x="824282" y="382323"/>
                    <a:pt x="824282" y="382323"/>
                  </a:cubicBezTo>
                  <a:cubicBezTo>
                    <a:pt x="824282" y="382323"/>
                    <a:pt x="836958" y="386575"/>
                    <a:pt x="844582" y="393634"/>
                  </a:cubicBezTo>
                  <a:cubicBezTo>
                    <a:pt x="856961" y="405144"/>
                    <a:pt x="843689" y="409683"/>
                    <a:pt x="843689" y="409683"/>
                  </a:cubicBezTo>
                  <a:cubicBezTo>
                    <a:pt x="843689" y="409683"/>
                    <a:pt x="865845" y="424790"/>
                    <a:pt x="865845" y="438243"/>
                  </a:cubicBezTo>
                  <a:cubicBezTo>
                    <a:pt x="865845" y="448488"/>
                    <a:pt x="852287" y="447312"/>
                    <a:pt x="843059" y="444113"/>
                  </a:cubicBezTo>
                  <a:cubicBezTo>
                    <a:pt x="831774" y="440193"/>
                    <a:pt x="813170" y="431075"/>
                    <a:pt x="787447" y="413007"/>
                  </a:cubicBezTo>
                  <a:cubicBezTo>
                    <a:pt x="765511" y="397628"/>
                    <a:pt x="720277" y="358734"/>
                    <a:pt x="683913" y="322778"/>
                  </a:cubicBezTo>
                  <a:lnTo>
                    <a:pt x="647053" y="360382"/>
                  </a:lnTo>
                  <a:lnTo>
                    <a:pt x="596229" y="414630"/>
                  </a:lnTo>
                  <a:lnTo>
                    <a:pt x="591144" y="416569"/>
                  </a:lnTo>
                  <a:lnTo>
                    <a:pt x="558947" y="455463"/>
                  </a:lnTo>
                  <a:lnTo>
                    <a:pt x="521716" y="413652"/>
                  </a:lnTo>
                  <a:lnTo>
                    <a:pt x="562460" y="384095"/>
                  </a:lnTo>
                  <a:lnTo>
                    <a:pt x="563595" y="380413"/>
                  </a:lnTo>
                  <a:lnTo>
                    <a:pt x="621976" y="335071"/>
                  </a:lnTo>
                  <a:lnTo>
                    <a:pt x="660885" y="299055"/>
                  </a:lnTo>
                  <a:cubicBezTo>
                    <a:pt x="646771" y="284047"/>
                    <a:pt x="634865" y="271804"/>
                    <a:pt x="619188" y="257343"/>
                  </a:cubicBezTo>
                  <a:cubicBezTo>
                    <a:pt x="615774" y="257343"/>
                    <a:pt x="616073" y="257398"/>
                    <a:pt x="614972" y="257398"/>
                  </a:cubicBezTo>
                  <a:cubicBezTo>
                    <a:pt x="605768" y="257398"/>
                    <a:pt x="600123" y="253057"/>
                    <a:pt x="596378" y="279791"/>
                  </a:cubicBezTo>
                  <a:cubicBezTo>
                    <a:pt x="592573" y="306521"/>
                    <a:pt x="590738" y="328161"/>
                    <a:pt x="571464" y="335393"/>
                  </a:cubicBezTo>
                  <a:cubicBezTo>
                    <a:pt x="565471" y="337750"/>
                    <a:pt x="559964" y="339992"/>
                    <a:pt x="549794" y="345514"/>
                  </a:cubicBezTo>
                  <a:cubicBezTo>
                    <a:pt x="551912" y="355594"/>
                    <a:pt x="545528" y="362365"/>
                    <a:pt x="541882" y="361462"/>
                  </a:cubicBezTo>
                  <a:cubicBezTo>
                    <a:pt x="540458" y="361116"/>
                    <a:pt x="535756" y="360545"/>
                    <a:pt x="532372" y="355322"/>
                  </a:cubicBezTo>
                  <a:cubicBezTo>
                    <a:pt x="530893" y="356229"/>
                    <a:pt x="531424" y="355708"/>
                    <a:pt x="529976" y="356710"/>
                  </a:cubicBezTo>
                  <a:cubicBezTo>
                    <a:pt x="530075" y="356983"/>
                    <a:pt x="532168" y="361462"/>
                    <a:pt x="532372" y="361746"/>
                  </a:cubicBezTo>
                  <a:cubicBezTo>
                    <a:pt x="535855" y="368135"/>
                    <a:pt x="535928" y="380622"/>
                    <a:pt x="527436" y="382622"/>
                  </a:cubicBezTo>
                  <a:cubicBezTo>
                    <a:pt x="521006" y="384145"/>
                    <a:pt x="518244" y="380796"/>
                    <a:pt x="518244" y="380796"/>
                  </a:cubicBezTo>
                  <a:cubicBezTo>
                    <a:pt x="518244" y="380796"/>
                    <a:pt x="517052" y="378802"/>
                    <a:pt x="515787" y="382323"/>
                  </a:cubicBezTo>
                  <a:cubicBezTo>
                    <a:pt x="514522" y="385906"/>
                    <a:pt x="514473" y="387086"/>
                    <a:pt x="514884" y="390658"/>
                  </a:cubicBezTo>
                  <a:cubicBezTo>
                    <a:pt x="515207" y="394106"/>
                    <a:pt x="514522" y="399439"/>
                    <a:pt x="511793" y="408071"/>
                  </a:cubicBezTo>
                  <a:cubicBezTo>
                    <a:pt x="508857" y="416753"/>
                    <a:pt x="501014" y="417620"/>
                    <a:pt x="496430" y="413612"/>
                  </a:cubicBezTo>
                  <a:cubicBezTo>
                    <a:pt x="492173" y="409956"/>
                    <a:pt x="495423" y="405228"/>
                    <a:pt x="490923" y="401051"/>
                  </a:cubicBezTo>
                  <a:cubicBezTo>
                    <a:pt x="490775" y="400887"/>
                    <a:pt x="489594" y="400887"/>
                    <a:pt x="489420" y="400754"/>
                  </a:cubicBezTo>
                  <a:cubicBezTo>
                    <a:pt x="484906" y="407525"/>
                    <a:pt x="482525" y="410825"/>
                    <a:pt x="478789" y="419283"/>
                  </a:cubicBezTo>
                  <a:cubicBezTo>
                    <a:pt x="452843" y="477385"/>
                    <a:pt x="469675" y="553302"/>
                    <a:pt x="477722" y="584888"/>
                  </a:cubicBezTo>
                  <a:cubicBezTo>
                    <a:pt x="485823" y="616504"/>
                    <a:pt x="511471" y="672463"/>
                    <a:pt x="524146" y="700329"/>
                  </a:cubicBezTo>
                  <a:cubicBezTo>
                    <a:pt x="530150" y="713426"/>
                    <a:pt x="536698" y="727713"/>
                    <a:pt x="541286" y="750078"/>
                  </a:cubicBezTo>
                  <a:lnTo>
                    <a:pt x="585478" y="761784"/>
                  </a:lnTo>
                  <a:cubicBezTo>
                    <a:pt x="582387" y="738429"/>
                    <a:pt x="575706" y="711268"/>
                    <a:pt x="569588" y="690844"/>
                  </a:cubicBezTo>
                  <a:cubicBezTo>
                    <a:pt x="560371" y="659698"/>
                    <a:pt x="543410" y="611344"/>
                    <a:pt x="537417" y="586451"/>
                  </a:cubicBezTo>
                  <a:cubicBezTo>
                    <a:pt x="531504" y="561661"/>
                    <a:pt x="526031" y="505429"/>
                    <a:pt x="549581" y="471631"/>
                  </a:cubicBezTo>
                  <a:cubicBezTo>
                    <a:pt x="569926" y="442425"/>
                    <a:pt x="597096" y="426188"/>
                    <a:pt x="618900" y="417928"/>
                  </a:cubicBezTo>
                  <a:lnTo>
                    <a:pt x="618900" y="753277"/>
                  </a:lnTo>
                  <a:lnTo>
                    <a:pt x="630121" y="762132"/>
                  </a:lnTo>
                  <a:lnTo>
                    <a:pt x="630121" y="414208"/>
                  </a:lnTo>
                  <a:cubicBezTo>
                    <a:pt x="637886" y="412049"/>
                    <a:pt x="644910" y="410229"/>
                    <a:pt x="651791" y="408775"/>
                  </a:cubicBezTo>
                  <a:lnTo>
                    <a:pt x="651791" y="753277"/>
                  </a:lnTo>
                  <a:lnTo>
                    <a:pt x="663052" y="762132"/>
                  </a:lnTo>
                  <a:lnTo>
                    <a:pt x="663052" y="406890"/>
                  </a:lnTo>
                  <a:cubicBezTo>
                    <a:pt x="669874" y="405948"/>
                    <a:pt x="677043" y="405342"/>
                    <a:pt x="684647" y="405079"/>
                  </a:cubicBezTo>
                  <a:lnTo>
                    <a:pt x="684647" y="753277"/>
                  </a:lnTo>
                  <a:lnTo>
                    <a:pt x="695869" y="762132"/>
                  </a:lnTo>
                  <a:lnTo>
                    <a:pt x="695869" y="405079"/>
                  </a:lnTo>
                  <a:cubicBezTo>
                    <a:pt x="703558" y="405342"/>
                    <a:pt x="710602" y="405948"/>
                    <a:pt x="717498" y="406890"/>
                  </a:cubicBezTo>
                  <a:lnTo>
                    <a:pt x="717498" y="753277"/>
                  </a:lnTo>
                  <a:lnTo>
                    <a:pt x="728725" y="762132"/>
                  </a:lnTo>
                  <a:lnTo>
                    <a:pt x="728725" y="408775"/>
                  </a:lnTo>
                  <a:cubicBezTo>
                    <a:pt x="735640" y="410229"/>
                    <a:pt x="742651" y="412049"/>
                    <a:pt x="750281" y="414208"/>
                  </a:cubicBezTo>
                  <a:lnTo>
                    <a:pt x="750281" y="753277"/>
                  </a:lnTo>
                  <a:lnTo>
                    <a:pt x="761602" y="762132"/>
                  </a:lnTo>
                  <a:lnTo>
                    <a:pt x="761602" y="417953"/>
                  </a:lnTo>
                  <a:cubicBezTo>
                    <a:pt x="783364" y="426188"/>
                    <a:pt x="810655" y="442425"/>
                    <a:pt x="830905" y="471631"/>
                  </a:cubicBezTo>
                  <a:cubicBezTo>
                    <a:pt x="854460" y="505429"/>
                    <a:pt x="848988" y="561661"/>
                    <a:pt x="843059" y="586451"/>
                  </a:cubicBezTo>
                  <a:cubicBezTo>
                    <a:pt x="837107" y="611344"/>
                    <a:pt x="820150" y="659698"/>
                    <a:pt x="810913" y="690844"/>
                  </a:cubicBezTo>
                  <a:cubicBezTo>
                    <a:pt x="805654" y="708752"/>
                    <a:pt x="799964" y="725743"/>
                    <a:pt x="796551" y="750499"/>
                  </a:cubicBezTo>
                  <a:lnTo>
                    <a:pt x="837727" y="760668"/>
                  </a:lnTo>
                  <a:cubicBezTo>
                    <a:pt x="838223" y="757370"/>
                    <a:pt x="838843" y="754145"/>
                    <a:pt x="839478" y="751044"/>
                  </a:cubicBezTo>
                  <a:lnTo>
                    <a:pt x="839329" y="750078"/>
                  </a:lnTo>
                  <a:cubicBezTo>
                    <a:pt x="843119" y="731572"/>
                    <a:pt x="848219" y="718649"/>
                    <a:pt x="853344" y="707289"/>
                  </a:cubicBezTo>
                  <a:cubicBezTo>
                    <a:pt x="854320" y="704843"/>
                    <a:pt x="855402" y="702462"/>
                    <a:pt x="856370" y="700329"/>
                  </a:cubicBezTo>
                  <a:cubicBezTo>
                    <a:pt x="869040" y="672463"/>
                    <a:pt x="894554" y="616504"/>
                    <a:pt x="902889" y="584888"/>
                  </a:cubicBezTo>
                  <a:cubicBezTo>
                    <a:pt x="910885" y="553302"/>
                    <a:pt x="927693" y="477385"/>
                    <a:pt x="901713" y="419283"/>
                  </a:cubicBezTo>
                  <a:cubicBezTo>
                    <a:pt x="900547" y="416613"/>
                    <a:pt x="899431" y="414208"/>
                    <a:pt x="898249" y="411900"/>
                  </a:cubicBezTo>
                  <a:cubicBezTo>
                    <a:pt x="896167" y="408071"/>
                    <a:pt x="894182" y="405144"/>
                    <a:pt x="891245" y="400754"/>
                  </a:cubicBezTo>
                  <a:cubicBezTo>
                    <a:pt x="891106" y="400887"/>
                    <a:pt x="889890" y="400887"/>
                    <a:pt x="889757" y="401051"/>
                  </a:cubicBezTo>
                  <a:cubicBezTo>
                    <a:pt x="885252" y="405228"/>
                    <a:pt x="888501" y="409956"/>
                    <a:pt x="884170" y="413612"/>
                  </a:cubicBezTo>
                  <a:cubicBezTo>
                    <a:pt x="879572" y="417620"/>
                    <a:pt x="871808" y="416753"/>
                    <a:pt x="868881" y="408071"/>
                  </a:cubicBezTo>
                  <a:cubicBezTo>
                    <a:pt x="866064" y="399439"/>
                    <a:pt x="865458" y="394106"/>
                    <a:pt x="865815" y="390658"/>
                  </a:cubicBezTo>
                  <a:cubicBezTo>
                    <a:pt x="866117" y="387086"/>
                    <a:pt x="866078" y="385906"/>
                    <a:pt x="864828" y="382323"/>
                  </a:cubicBezTo>
                  <a:cubicBezTo>
                    <a:pt x="863582" y="378802"/>
                    <a:pt x="862432" y="380796"/>
                    <a:pt x="862432" y="380796"/>
                  </a:cubicBezTo>
                  <a:cubicBezTo>
                    <a:pt x="862432" y="380796"/>
                    <a:pt x="859644" y="384145"/>
                    <a:pt x="853264" y="382622"/>
                  </a:cubicBezTo>
                  <a:cubicBezTo>
                    <a:pt x="844756" y="380622"/>
                    <a:pt x="844836" y="368135"/>
                    <a:pt x="848293" y="361746"/>
                  </a:cubicBezTo>
                  <a:cubicBezTo>
                    <a:pt x="848452" y="361462"/>
                    <a:pt x="850551" y="356983"/>
                    <a:pt x="850684" y="356710"/>
                  </a:cubicBezTo>
                  <a:cubicBezTo>
                    <a:pt x="849226" y="355708"/>
                    <a:pt x="849717" y="356229"/>
                    <a:pt x="848293" y="355322"/>
                  </a:cubicBezTo>
                  <a:cubicBezTo>
                    <a:pt x="844945" y="360545"/>
                    <a:pt x="840241" y="361116"/>
                    <a:pt x="838768" y="361462"/>
                  </a:cubicBezTo>
                  <a:cubicBezTo>
                    <a:pt x="835048" y="362365"/>
                    <a:pt x="828811" y="355594"/>
                    <a:pt x="830767" y="345514"/>
                  </a:cubicBezTo>
                  <a:moveTo>
                    <a:pt x="805430" y="230127"/>
                  </a:moveTo>
                  <a:cubicBezTo>
                    <a:pt x="809489" y="227001"/>
                    <a:pt x="814460" y="222824"/>
                    <a:pt x="820027" y="217507"/>
                  </a:cubicBezTo>
                  <a:cubicBezTo>
                    <a:pt x="829432" y="209684"/>
                    <a:pt x="853264" y="191318"/>
                    <a:pt x="869401" y="187940"/>
                  </a:cubicBezTo>
                  <a:cubicBezTo>
                    <a:pt x="890436" y="183584"/>
                    <a:pt x="907170" y="189512"/>
                    <a:pt x="912388" y="198085"/>
                  </a:cubicBezTo>
                  <a:cubicBezTo>
                    <a:pt x="916258" y="204321"/>
                    <a:pt x="915464" y="210696"/>
                    <a:pt x="915464" y="210696"/>
                  </a:cubicBezTo>
                  <a:cubicBezTo>
                    <a:pt x="915464" y="210696"/>
                    <a:pt x="919467" y="207902"/>
                    <a:pt x="920956" y="203319"/>
                  </a:cubicBezTo>
                  <a:cubicBezTo>
                    <a:pt x="924061" y="194186"/>
                    <a:pt x="917026" y="184571"/>
                    <a:pt x="908742" y="180280"/>
                  </a:cubicBezTo>
                  <a:cubicBezTo>
                    <a:pt x="898572" y="175087"/>
                    <a:pt x="885326" y="173831"/>
                    <a:pt x="873098" y="176014"/>
                  </a:cubicBezTo>
                  <a:cubicBezTo>
                    <a:pt x="860829" y="176014"/>
                    <a:pt x="870791" y="171152"/>
                    <a:pt x="877900" y="166400"/>
                  </a:cubicBezTo>
                  <a:cubicBezTo>
                    <a:pt x="896489" y="153763"/>
                    <a:pt x="919954" y="149939"/>
                    <a:pt x="921343" y="132035"/>
                  </a:cubicBezTo>
                  <a:cubicBezTo>
                    <a:pt x="922221" y="119256"/>
                    <a:pt x="921005" y="118789"/>
                    <a:pt x="918416" y="104740"/>
                  </a:cubicBezTo>
                  <a:cubicBezTo>
                    <a:pt x="916432" y="93732"/>
                    <a:pt x="913619" y="99854"/>
                    <a:pt x="913619" y="99854"/>
                  </a:cubicBezTo>
                  <a:cubicBezTo>
                    <a:pt x="913619" y="99854"/>
                    <a:pt x="912959" y="106139"/>
                    <a:pt x="909942" y="110594"/>
                  </a:cubicBezTo>
                  <a:cubicBezTo>
                    <a:pt x="902700" y="121582"/>
                    <a:pt x="892362" y="123562"/>
                    <a:pt x="885640" y="134877"/>
                  </a:cubicBezTo>
                  <a:cubicBezTo>
                    <a:pt x="879537" y="145201"/>
                    <a:pt x="868847" y="163389"/>
                    <a:pt x="863946" y="157877"/>
                  </a:cubicBezTo>
                  <a:cubicBezTo>
                    <a:pt x="860165" y="156631"/>
                    <a:pt x="890972" y="112449"/>
                    <a:pt x="868847" y="83115"/>
                  </a:cubicBezTo>
                  <a:cubicBezTo>
                    <a:pt x="844201" y="50348"/>
                    <a:pt x="824134" y="74746"/>
                    <a:pt x="810978" y="74121"/>
                  </a:cubicBezTo>
                  <a:cubicBezTo>
                    <a:pt x="804082" y="73843"/>
                    <a:pt x="792369" y="66729"/>
                    <a:pt x="792369" y="66729"/>
                  </a:cubicBezTo>
                  <a:cubicBezTo>
                    <a:pt x="792369" y="66729"/>
                    <a:pt x="795624" y="84217"/>
                    <a:pt x="800074" y="88409"/>
                  </a:cubicBezTo>
                  <a:cubicBezTo>
                    <a:pt x="804563" y="92576"/>
                    <a:pt x="810451" y="93424"/>
                    <a:pt x="820943" y="94962"/>
                  </a:cubicBezTo>
                  <a:cubicBezTo>
                    <a:pt x="831054" y="96425"/>
                    <a:pt x="850551" y="98504"/>
                    <a:pt x="852163" y="125189"/>
                  </a:cubicBezTo>
                  <a:cubicBezTo>
                    <a:pt x="852743" y="135160"/>
                    <a:pt x="844483" y="148466"/>
                    <a:pt x="841562" y="152787"/>
                  </a:cubicBezTo>
                  <a:lnTo>
                    <a:pt x="847004" y="159415"/>
                  </a:lnTo>
                  <a:lnTo>
                    <a:pt x="763512" y="243875"/>
                  </a:lnTo>
                  <a:cubicBezTo>
                    <a:pt x="765680" y="243875"/>
                    <a:pt x="765644" y="243329"/>
                    <a:pt x="767539" y="243329"/>
                  </a:cubicBezTo>
                  <a:cubicBezTo>
                    <a:pt x="773756" y="242699"/>
                    <a:pt x="792275" y="240109"/>
                    <a:pt x="805430" y="230127"/>
                  </a:cubicBezTo>
                  <a:moveTo>
                    <a:pt x="785051" y="78363"/>
                  </a:moveTo>
                  <a:cubicBezTo>
                    <a:pt x="774484" y="47069"/>
                    <a:pt x="741807" y="46261"/>
                    <a:pt x="733001" y="46524"/>
                  </a:cubicBezTo>
                  <a:cubicBezTo>
                    <a:pt x="732556" y="46524"/>
                    <a:pt x="756457" y="55657"/>
                    <a:pt x="763512" y="80203"/>
                  </a:cubicBezTo>
                  <a:cubicBezTo>
                    <a:pt x="769539" y="101327"/>
                    <a:pt x="769970" y="119970"/>
                    <a:pt x="753664" y="155441"/>
                  </a:cubicBezTo>
                  <a:cubicBezTo>
                    <a:pt x="739858" y="185614"/>
                    <a:pt x="721641" y="229710"/>
                    <a:pt x="716879" y="243245"/>
                  </a:cubicBezTo>
                  <a:cubicBezTo>
                    <a:pt x="719062" y="243245"/>
                    <a:pt x="718888" y="243329"/>
                    <a:pt x="721194" y="243329"/>
                  </a:cubicBezTo>
                  <a:lnTo>
                    <a:pt x="723080" y="241632"/>
                  </a:lnTo>
                  <a:cubicBezTo>
                    <a:pt x="726701" y="235157"/>
                    <a:pt x="737144" y="216693"/>
                    <a:pt x="749695" y="191814"/>
                  </a:cubicBezTo>
                  <a:cubicBezTo>
                    <a:pt x="765198" y="160659"/>
                    <a:pt x="772754" y="148823"/>
                    <a:pt x="779228" y="134332"/>
                  </a:cubicBezTo>
                  <a:cubicBezTo>
                    <a:pt x="789779" y="110594"/>
                    <a:pt x="789854" y="92551"/>
                    <a:pt x="785051" y="78363"/>
                  </a:cubicBezTo>
                  <a:moveTo>
                    <a:pt x="700492" y="243329"/>
                  </a:moveTo>
                  <a:cubicBezTo>
                    <a:pt x="703459" y="243329"/>
                    <a:pt x="704193" y="242624"/>
                    <a:pt x="706113" y="242624"/>
                  </a:cubicBezTo>
                  <a:cubicBezTo>
                    <a:pt x="706178" y="242525"/>
                    <a:pt x="706113" y="243245"/>
                    <a:pt x="706113" y="243245"/>
                  </a:cubicBezTo>
                  <a:cubicBezTo>
                    <a:pt x="706113" y="243245"/>
                    <a:pt x="736936" y="164509"/>
                    <a:pt x="743107" y="148937"/>
                  </a:cubicBezTo>
                  <a:cubicBezTo>
                    <a:pt x="749383" y="133281"/>
                    <a:pt x="755796" y="114548"/>
                    <a:pt x="755614" y="102914"/>
                  </a:cubicBezTo>
                  <a:cubicBezTo>
                    <a:pt x="755202" y="68267"/>
                    <a:pt x="724627" y="53141"/>
                    <a:pt x="724627" y="53141"/>
                  </a:cubicBezTo>
                  <a:cubicBezTo>
                    <a:pt x="724627" y="53141"/>
                    <a:pt x="734946" y="73779"/>
                    <a:pt x="734778" y="101922"/>
                  </a:cubicBezTo>
                  <a:cubicBezTo>
                    <a:pt x="734604" y="131897"/>
                    <a:pt x="705345" y="225038"/>
                    <a:pt x="700492" y="243329"/>
                  </a:cubicBezTo>
                  <a:moveTo>
                    <a:pt x="691726" y="34751"/>
                  </a:moveTo>
                  <a:lnTo>
                    <a:pt x="690997" y="74047"/>
                  </a:lnTo>
                  <a:cubicBezTo>
                    <a:pt x="690709" y="90076"/>
                    <a:pt x="689767" y="130572"/>
                    <a:pt x="689792" y="141014"/>
                  </a:cubicBezTo>
                  <a:cubicBezTo>
                    <a:pt x="689792" y="141014"/>
                    <a:pt x="709214" y="126523"/>
                    <a:pt x="707958" y="85477"/>
                  </a:cubicBezTo>
                  <a:cubicBezTo>
                    <a:pt x="707081" y="56723"/>
                    <a:pt x="698092" y="44911"/>
                    <a:pt x="691726" y="34751"/>
                  </a:cubicBezTo>
                  <a:moveTo>
                    <a:pt x="690709" y="11142"/>
                  </a:moveTo>
                  <a:lnTo>
                    <a:pt x="686458" y="15409"/>
                  </a:lnTo>
                  <a:cubicBezTo>
                    <a:pt x="686458" y="15409"/>
                    <a:pt x="679736" y="23540"/>
                    <a:pt x="676323" y="27995"/>
                  </a:cubicBezTo>
                  <a:cubicBezTo>
                    <a:pt x="670147" y="35972"/>
                    <a:pt x="668624" y="41826"/>
                    <a:pt x="668624" y="41826"/>
                  </a:cubicBezTo>
                  <a:lnTo>
                    <a:pt x="675727" y="44594"/>
                  </a:lnTo>
                  <a:cubicBezTo>
                    <a:pt x="675727" y="44594"/>
                    <a:pt x="679011" y="36770"/>
                    <a:pt x="684195" y="28798"/>
                  </a:cubicBezTo>
                  <a:cubicBezTo>
                    <a:pt x="685832" y="26258"/>
                    <a:pt x="689360" y="21659"/>
                    <a:pt x="690883" y="20543"/>
                  </a:cubicBezTo>
                  <a:close/>
                  <a:moveTo>
                    <a:pt x="662795" y="53638"/>
                  </a:moveTo>
                  <a:cubicBezTo>
                    <a:pt x="659183" y="55414"/>
                    <a:pt x="658032" y="94188"/>
                    <a:pt x="659471" y="110926"/>
                  </a:cubicBezTo>
                  <a:cubicBezTo>
                    <a:pt x="661589" y="137011"/>
                    <a:pt x="668385" y="166449"/>
                    <a:pt x="676000" y="202416"/>
                  </a:cubicBezTo>
                  <a:cubicBezTo>
                    <a:pt x="678813" y="216222"/>
                    <a:pt x="681184" y="230842"/>
                    <a:pt x="683393" y="242624"/>
                  </a:cubicBezTo>
                  <a:cubicBezTo>
                    <a:pt x="685832" y="242624"/>
                    <a:pt x="685451" y="243329"/>
                    <a:pt x="687708" y="243329"/>
                  </a:cubicBezTo>
                  <a:cubicBezTo>
                    <a:pt x="688229" y="219030"/>
                    <a:pt x="688750" y="183277"/>
                    <a:pt x="688328" y="154181"/>
                  </a:cubicBezTo>
                  <a:cubicBezTo>
                    <a:pt x="687609" y="153763"/>
                    <a:pt x="679374" y="136773"/>
                    <a:pt x="677538" y="131475"/>
                  </a:cubicBezTo>
                  <a:cubicBezTo>
                    <a:pt x="675727" y="126117"/>
                    <a:pt x="670097" y="109453"/>
                    <a:pt x="669278" y="88295"/>
                  </a:cubicBezTo>
                  <a:cubicBezTo>
                    <a:pt x="668411" y="69245"/>
                    <a:pt x="672339" y="55796"/>
                    <a:pt x="672339" y="55796"/>
                  </a:cubicBezTo>
                  <a:cubicBezTo>
                    <a:pt x="672339" y="55796"/>
                    <a:pt x="666461" y="51822"/>
                    <a:pt x="662795" y="53638"/>
                  </a:cubicBezTo>
                  <a:moveTo>
                    <a:pt x="655130" y="154756"/>
                  </a:moveTo>
                  <a:cubicBezTo>
                    <a:pt x="652287" y="142806"/>
                    <a:pt x="648567" y="123790"/>
                    <a:pt x="647550" y="102557"/>
                  </a:cubicBezTo>
                  <a:cubicBezTo>
                    <a:pt x="646368" y="78527"/>
                    <a:pt x="650253" y="62136"/>
                    <a:pt x="650253" y="62136"/>
                  </a:cubicBezTo>
                  <a:cubicBezTo>
                    <a:pt x="650253" y="62136"/>
                    <a:pt x="627334" y="73918"/>
                    <a:pt x="626673" y="101019"/>
                  </a:cubicBezTo>
                  <a:cubicBezTo>
                    <a:pt x="626332" y="117187"/>
                    <a:pt x="632974" y="135676"/>
                    <a:pt x="639175" y="151264"/>
                  </a:cubicBezTo>
                  <a:cubicBezTo>
                    <a:pt x="645351" y="166832"/>
                    <a:pt x="672652" y="241989"/>
                    <a:pt x="672652" y="241989"/>
                  </a:cubicBezTo>
                  <a:lnTo>
                    <a:pt x="676000" y="242624"/>
                  </a:lnTo>
                  <a:cubicBezTo>
                    <a:pt x="672072" y="222165"/>
                    <a:pt x="657447" y="164152"/>
                    <a:pt x="655130" y="154756"/>
                  </a:cubicBezTo>
                  <a:moveTo>
                    <a:pt x="604339" y="46603"/>
                  </a:moveTo>
                  <a:cubicBezTo>
                    <a:pt x="589408" y="50919"/>
                    <a:pt x="579610" y="64011"/>
                    <a:pt x="579610" y="64011"/>
                  </a:cubicBezTo>
                  <a:cubicBezTo>
                    <a:pt x="579610" y="64011"/>
                    <a:pt x="585712" y="65946"/>
                    <a:pt x="592542" y="65588"/>
                  </a:cubicBezTo>
                  <a:cubicBezTo>
                    <a:pt x="599469" y="65206"/>
                    <a:pt x="606879" y="61094"/>
                    <a:pt x="606879" y="61094"/>
                  </a:cubicBezTo>
                  <a:cubicBezTo>
                    <a:pt x="606879" y="61094"/>
                    <a:pt x="607133" y="63465"/>
                    <a:pt x="606066" y="70768"/>
                  </a:cubicBezTo>
                  <a:cubicBezTo>
                    <a:pt x="605292" y="76294"/>
                    <a:pt x="604549" y="81577"/>
                    <a:pt x="597057" y="90884"/>
                  </a:cubicBezTo>
                  <a:cubicBezTo>
                    <a:pt x="587035" y="103321"/>
                    <a:pt x="574460" y="101540"/>
                    <a:pt x="571315" y="104259"/>
                  </a:cubicBezTo>
                  <a:cubicBezTo>
                    <a:pt x="570730" y="104795"/>
                    <a:pt x="569291" y="107905"/>
                    <a:pt x="568596" y="113352"/>
                  </a:cubicBezTo>
                  <a:cubicBezTo>
                    <a:pt x="567827" y="118839"/>
                    <a:pt x="569737" y="122699"/>
                    <a:pt x="572258" y="125695"/>
                  </a:cubicBezTo>
                  <a:cubicBezTo>
                    <a:pt x="574772" y="128518"/>
                    <a:pt x="584214" y="131361"/>
                    <a:pt x="590400" y="138296"/>
                  </a:cubicBezTo>
                  <a:cubicBezTo>
                    <a:pt x="596502" y="145127"/>
                    <a:pt x="601174" y="152657"/>
                    <a:pt x="601174" y="152657"/>
                  </a:cubicBezTo>
                  <a:lnTo>
                    <a:pt x="594353" y="152657"/>
                  </a:lnTo>
                  <a:cubicBezTo>
                    <a:pt x="594353" y="152657"/>
                    <a:pt x="610045" y="172482"/>
                    <a:pt x="629631" y="193809"/>
                  </a:cubicBezTo>
                  <a:cubicBezTo>
                    <a:pt x="647128" y="212859"/>
                    <a:pt x="655992" y="233978"/>
                    <a:pt x="659471" y="243245"/>
                  </a:cubicBezTo>
                  <a:cubicBezTo>
                    <a:pt x="662194" y="243245"/>
                    <a:pt x="660537" y="243329"/>
                    <a:pt x="663226" y="243329"/>
                  </a:cubicBezTo>
                  <a:cubicBezTo>
                    <a:pt x="661549" y="237177"/>
                    <a:pt x="657744" y="224144"/>
                    <a:pt x="653393" y="214699"/>
                  </a:cubicBezTo>
                  <a:cubicBezTo>
                    <a:pt x="647624" y="202074"/>
                    <a:pt x="637072" y="185995"/>
                    <a:pt x="627095" y="166400"/>
                  </a:cubicBezTo>
                  <a:cubicBezTo>
                    <a:pt x="614832" y="142398"/>
                    <a:pt x="605332" y="122307"/>
                    <a:pt x="606259" y="104160"/>
                  </a:cubicBezTo>
                  <a:cubicBezTo>
                    <a:pt x="608631" y="63009"/>
                    <a:pt x="656455" y="46945"/>
                    <a:pt x="656455" y="46945"/>
                  </a:cubicBezTo>
                  <a:cubicBezTo>
                    <a:pt x="656206" y="47020"/>
                    <a:pt x="631873" y="38700"/>
                    <a:pt x="604339" y="46603"/>
                  </a:cubicBezTo>
                  <a:moveTo>
                    <a:pt x="580825" y="155709"/>
                  </a:moveTo>
                  <a:cubicBezTo>
                    <a:pt x="580825" y="155709"/>
                    <a:pt x="571251" y="156458"/>
                    <a:pt x="568844" y="168443"/>
                  </a:cubicBezTo>
                  <a:lnTo>
                    <a:pt x="646631" y="242525"/>
                  </a:lnTo>
                  <a:cubicBezTo>
                    <a:pt x="646631" y="242525"/>
                    <a:pt x="647485" y="242584"/>
                    <a:pt x="648840" y="242798"/>
                  </a:cubicBezTo>
                  <a:cubicBezTo>
                    <a:pt x="647485" y="238928"/>
                    <a:pt x="645639" y="235157"/>
                    <a:pt x="643432" y="231462"/>
                  </a:cubicBezTo>
                  <a:cubicBezTo>
                    <a:pt x="631129" y="210433"/>
                    <a:pt x="618568" y="199394"/>
                    <a:pt x="608804" y="188917"/>
                  </a:cubicBezTo>
                  <a:cubicBezTo>
                    <a:pt x="598933" y="178366"/>
                    <a:pt x="580825" y="155709"/>
                    <a:pt x="580825" y="155709"/>
                  </a:cubicBezTo>
                  <a:moveTo>
                    <a:pt x="554780" y="137011"/>
                  </a:moveTo>
                  <a:cubicBezTo>
                    <a:pt x="550067" y="137671"/>
                    <a:pt x="545677" y="140454"/>
                    <a:pt x="542487" y="142538"/>
                  </a:cubicBezTo>
                  <a:lnTo>
                    <a:pt x="554780" y="155123"/>
                  </a:lnTo>
                  <a:cubicBezTo>
                    <a:pt x="556904" y="153382"/>
                    <a:pt x="559850" y="151527"/>
                    <a:pt x="564156" y="149800"/>
                  </a:cubicBezTo>
                  <a:cubicBezTo>
                    <a:pt x="573374" y="146104"/>
                    <a:pt x="583940" y="147399"/>
                    <a:pt x="583940" y="147399"/>
                  </a:cubicBezTo>
                  <a:cubicBezTo>
                    <a:pt x="583940" y="147399"/>
                    <a:pt x="577452" y="133697"/>
                    <a:pt x="554780" y="137011"/>
                  </a:cubicBezTo>
                  <a:moveTo>
                    <a:pt x="557211" y="106303"/>
                  </a:moveTo>
                  <a:cubicBezTo>
                    <a:pt x="557211" y="106303"/>
                    <a:pt x="548753" y="105658"/>
                    <a:pt x="543444" y="111001"/>
                  </a:cubicBezTo>
                  <a:cubicBezTo>
                    <a:pt x="535020" y="119345"/>
                    <a:pt x="537937" y="133281"/>
                    <a:pt x="537937" y="133281"/>
                  </a:cubicBezTo>
                  <a:cubicBezTo>
                    <a:pt x="537937" y="133281"/>
                    <a:pt x="542268" y="129838"/>
                    <a:pt x="550067" y="128821"/>
                  </a:cubicBezTo>
                  <a:cubicBezTo>
                    <a:pt x="553381" y="128438"/>
                    <a:pt x="559691" y="128438"/>
                    <a:pt x="559691" y="128438"/>
                  </a:cubicBezTo>
                  <a:cubicBezTo>
                    <a:pt x="559691" y="128438"/>
                    <a:pt x="556924" y="123423"/>
                    <a:pt x="556625" y="118303"/>
                  </a:cubicBezTo>
                  <a:cubicBezTo>
                    <a:pt x="556194" y="113174"/>
                    <a:pt x="557211" y="106303"/>
                    <a:pt x="557211" y="106303"/>
                  </a:cubicBezTo>
                  <a:moveTo>
                    <a:pt x="693389" y="268966"/>
                  </a:moveTo>
                  <a:cubicBezTo>
                    <a:pt x="693140" y="268331"/>
                    <a:pt x="692868" y="267638"/>
                    <a:pt x="692346" y="266992"/>
                  </a:cubicBezTo>
                  <a:cubicBezTo>
                    <a:pt x="687187" y="260841"/>
                    <a:pt x="638952" y="251331"/>
                    <a:pt x="638952" y="251331"/>
                  </a:cubicBezTo>
                  <a:lnTo>
                    <a:pt x="544154" y="160789"/>
                  </a:lnTo>
                  <a:cubicBezTo>
                    <a:pt x="544154" y="160789"/>
                    <a:pt x="545330" y="171470"/>
                    <a:pt x="560287" y="187672"/>
                  </a:cubicBezTo>
                  <a:cubicBezTo>
                    <a:pt x="585637" y="215017"/>
                    <a:pt x="634413" y="258162"/>
                    <a:pt x="668311" y="292119"/>
                  </a:cubicBezTo>
                  <a:close/>
                  <a:moveTo>
                    <a:pt x="814460" y="113149"/>
                  </a:moveTo>
                  <a:cubicBezTo>
                    <a:pt x="822437" y="123195"/>
                    <a:pt x="819337" y="129734"/>
                    <a:pt x="819337" y="129734"/>
                  </a:cubicBezTo>
                  <a:cubicBezTo>
                    <a:pt x="819337" y="129734"/>
                    <a:pt x="823936" y="128300"/>
                    <a:pt x="832086" y="129252"/>
                  </a:cubicBezTo>
                  <a:cubicBezTo>
                    <a:pt x="835470" y="129633"/>
                    <a:pt x="839993" y="131817"/>
                    <a:pt x="839993" y="131817"/>
                  </a:cubicBezTo>
                  <a:cubicBezTo>
                    <a:pt x="839993" y="131817"/>
                    <a:pt x="843367" y="123195"/>
                    <a:pt x="837761" y="114925"/>
                  </a:cubicBezTo>
                  <a:cubicBezTo>
                    <a:pt x="832006" y="106253"/>
                    <a:pt x="825919" y="107563"/>
                    <a:pt x="815476" y="105390"/>
                  </a:cubicBezTo>
                  <a:cubicBezTo>
                    <a:pt x="807590" y="103728"/>
                    <a:pt x="805217" y="106000"/>
                    <a:pt x="805217" y="106000"/>
                  </a:cubicBezTo>
                  <a:cubicBezTo>
                    <a:pt x="805217" y="106000"/>
                    <a:pt x="810382" y="107994"/>
                    <a:pt x="814460" y="113149"/>
                  </a:cubicBezTo>
                  <a:moveTo>
                    <a:pt x="796303" y="152444"/>
                  </a:moveTo>
                  <a:cubicBezTo>
                    <a:pt x="796303" y="152444"/>
                    <a:pt x="786471" y="162247"/>
                    <a:pt x="773195" y="180890"/>
                  </a:cubicBezTo>
                  <a:cubicBezTo>
                    <a:pt x="765198" y="191993"/>
                    <a:pt x="758610" y="200526"/>
                    <a:pt x="750281" y="213747"/>
                  </a:cubicBezTo>
                  <a:lnTo>
                    <a:pt x="807738" y="157232"/>
                  </a:lnTo>
                  <a:cubicBezTo>
                    <a:pt x="802256" y="152365"/>
                    <a:pt x="796303" y="152444"/>
                    <a:pt x="796303" y="152444"/>
                  </a:cubicBezTo>
                  <a:moveTo>
                    <a:pt x="814187" y="150842"/>
                  </a:moveTo>
                  <a:lnTo>
                    <a:pt x="823727" y="141609"/>
                  </a:lnTo>
                  <a:cubicBezTo>
                    <a:pt x="823231" y="141367"/>
                    <a:pt x="823092" y="141292"/>
                    <a:pt x="823142" y="141218"/>
                  </a:cubicBezTo>
                  <a:lnTo>
                    <a:pt x="823033" y="141218"/>
                  </a:lnTo>
                  <a:cubicBezTo>
                    <a:pt x="802192" y="137874"/>
                    <a:pt x="802192" y="144711"/>
                    <a:pt x="802192" y="144711"/>
                  </a:cubicBezTo>
                  <a:cubicBezTo>
                    <a:pt x="802192" y="144711"/>
                    <a:pt x="806706" y="145281"/>
                    <a:pt x="814187" y="150842"/>
                  </a:cubicBezTo>
                  <a:moveTo>
                    <a:pt x="829159" y="404598"/>
                  </a:moveTo>
                  <a:cubicBezTo>
                    <a:pt x="838356" y="404598"/>
                    <a:pt x="839652" y="402217"/>
                    <a:pt x="831714" y="395803"/>
                  </a:cubicBezTo>
                  <a:cubicBezTo>
                    <a:pt x="823652" y="389402"/>
                    <a:pt x="787140" y="379263"/>
                    <a:pt x="787140" y="379263"/>
                  </a:cubicBezTo>
                  <a:cubicBezTo>
                    <a:pt x="787140" y="379263"/>
                    <a:pt x="802192" y="377784"/>
                    <a:pt x="810804" y="377066"/>
                  </a:cubicBezTo>
                  <a:cubicBezTo>
                    <a:pt x="819718" y="376296"/>
                    <a:pt x="822224" y="374347"/>
                    <a:pt x="816940" y="368220"/>
                  </a:cubicBezTo>
                  <a:cubicBezTo>
                    <a:pt x="810804" y="361165"/>
                    <a:pt x="769107" y="355594"/>
                    <a:pt x="769107" y="355594"/>
                  </a:cubicBezTo>
                  <a:cubicBezTo>
                    <a:pt x="769107" y="355594"/>
                    <a:pt x="783033" y="353501"/>
                    <a:pt x="791283" y="350599"/>
                  </a:cubicBezTo>
                  <a:cubicBezTo>
                    <a:pt x="795122" y="349121"/>
                    <a:pt x="799478" y="346332"/>
                    <a:pt x="790216" y="339932"/>
                  </a:cubicBezTo>
                  <a:cubicBezTo>
                    <a:pt x="780934" y="333543"/>
                    <a:pt x="750950" y="326474"/>
                    <a:pt x="750950" y="326474"/>
                  </a:cubicBezTo>
                  <a:cubicBezTo>
                    <a:pt x="750950" y="326474"/>
                    <a:pt x="769752" y="319677"/>
                    <a:pt x="758326" y="312960"/>
                  </a:cubicBezTo>
                  <a:cubicBezTo>
                    <a:pt x="746792" y="306198"/>
                    <a:pt x="719944" y="300939"/>
                    <a:pt x="719944" y="300939"/>
                  </a:cubicBezTo>
                  <a:cubicBezTo>
                    <a:pt x="719944" y="300939"/>
                    <a:pt x="736202" y="295468"/>
                    <a:pt x="732788" y="290100"/>
                  </a:cubicBezTo>
                  <a:cubicBezTo>
                    <a:pt x="731612" y="288289"/>
                    <a:pt x="726394" y="286975"/>
                    <a:pt x="720499" y="285223"/>
                  </a:cubicBezTo>
                  <a:lnTo>
                    <a:pt x="691578" y="314904"/>
                  </a:lnTo>
                  <a:cubicBezTo>
                    <a:pt x="745404" y="366474"/>
                    <a:pt x="789755" y="405774"/>
                    <a:pt x="823231" y="422989"/>
                  </a:cubicBezTo>
                  <a:cubicBezTo>
                    <a:pt x="856961" y="440327"/>
                    <a:pt x="860388" y="436928"/>
                    <a:pt x="846642" y="423782"/>
                  </a:cubicBezTo>
                  <a:cubicBezTo>
                    <a:pt x="832889" y="410601"/>
                    <a:pt x="808011" y="404732"/>
                    <a:pt x="808011" y="404732"/>
                  </a:cubicBezTo>
                  <a:cubicBezTo>
                    <a:pt x="808011" y="404732"/>
                    <a:pt x="820800" y="404598"/>
                    <a:pt x="829159" y="404598"/>
                  </a:cubicBezTo>
                  <a:moveTo>
                    <a:pt x="645351" y="350375"/>
                  </a:moveTo>
                  <a:lnTo>
                    <a:pt x="833823" y="157460"/>
                  </a:lnTo>
                  <a:lnTo>
                    <a:pt x="829922" y="153497"/>
                  </a:lnTo>
                  <a:lnTo>
                    <a:pt x="635534" y="339659"/>
                  </a:lnTo>
                  <a:close/>
                  <a:moveTo>
                    <a:pt x="636471" y="358040"/>
                  </a:moveTo>
                  <a:lnTo>
                    <a:pt x="638883" y="355932"/>
                  </a:lnTo>
                  <a:lnTo>
                    <a:pt x="627929" y="342076"/>
                  </a:lnTo>
                  <a:lnTo>
                    <a:pt x="624342" y="344309"/>
                  </a:lnTo>
                  <a:close/>
                  <a:moveTo>
                    <a:pt x="599255" y="395520"/>
                  </a:moveTo>
                  <a:lnTo>
                    <a:pt x="629104" y="364181"/>
                  </a:lnTo>
                  <a:lnTo>
                    <a:pt x="618900" y="352840"/>
                  </a:lnTo>
                  <a:lnTo>
                    <a:pt x="585771" y="380215"/>
                  </a:lnTo>
                  <a:close/>
                  <a:moveTo>
                    <a:pt x="590261" y="408988"/>
                  </a:moveTo>
                  <a:lnTo>
                    <a:pt x="595078" y="407551"/>
                  </a:lnTo>
                  <a:lnTo>
                    <a:pt x="573622" y="382979"/>
                  </a:lnTo>
                  <a:lnTo>
                    <a:pt x="571737" y="386391"/>
                  </a:lnTo>
                  <a:close/>
                  <a:moveTo>
                    <a:pt x="569539" y="398313"/>
                  </a:moveTo>
                  <a:lnTo>
                    <a:pt x="565471" y="393719"/>
                  </a:lnTo>
                  <a:lnTo>
                    <a:pt x="536410" y="413503"/>
                  </a:lnTo>
                  <a:lnTo>
                    <a:pt x="540204" y="417805"/>
                  </a:lnTo>
                  <a:lnTo>
                    <a:pt x="541807" y="420473"/>
                  </a:lnTo>
                  <a:close/>
                  <a:moveTo>
                    <a:pt x="549289" y="428668"/>
                  </a:moveTo>
                  <a:lnTo>
                    <a:pt x="561255" y="441096"/>
                  </a:lnTo>
                  <a:lnTo>
                    <a:pt x="582324" y="411618"/>
                  </a:lnTo>
                  <a:lnTo>
                    <a:pt x="577229" y="405972"/>
                  </a:lnTo>
                  <a:close/>
                  <a:moveTo>
                    <a:pt x="566686" y="68421"/>
                  </a:moveTo>
                  <a:cubicBezTo>
                    <a:pt x="553268" y="58856"/>
                    <a:pt x="538096" y="57333"/>
                    <a:pt x="525312" y="59948"/>
                  </a:cubicBezTo>
                  <a:cubicBezTo>
                    <a:pt x="507899" y="63604"/>
                    <a:pt x="501956" y="73119"/>
                    <a:pt x="498086" y="82773"/>
                  </a:cubicBezTo>
                  <a:cubicBezTo>
                    <a:pt x="493056" y="95473"/>
                    <a:pt x="495457" y="117529"/>
                    <a:pt x="495754" y="126549"/>
                  </a:cubicBezTo>
                  <a:cubicBezTo>
                    <a:pt x="495869" y="128959"/>
                    <a:pt x="502978" y="154871"/>
                    <a:pt x="504154" y="160327"/>
                  </a:cubicBezTo>
                  <a:cubicBezTo>
                    <a:pt x="504923" y="164430"/>
                    <a:pt x="506247" y="168329"/>
                    <a:pt x="502557" y="167506"/>
                  </a:cubicBezTo>
                  <a:cubicBezTo>
                    <a:pt x="495968" y="166106"/>
                    <a:pt x="503261" y="160863"/>
                    <a:pt x="483848" y="150004"/>
                  </a:cubicBezTo>
                  <a:cubicBezTo>
                    <a:pt x="469294" y="141992"/>
                    <a:pt x="461306" y="125849"/>
                    <a:pt x="463325" y="107474"/>
                  </a:cubicBezTo>
                  <a:cubicBezTo>
                    <a:pt x="465344" y="89158"/>
                    <a:pt x="464228" y="85477"/>
                    <a:pt x="464228" y="85477"/>
                  </a:cubicBezTo>
                  <a:cubicBezTo>
                    <a:pt x="464194" y="86186"/>
                    <a:pt x="462840" y="91584"/>
                    <a:pt x="460240" y="98355"/>
                  </a:cubicBezTo>
                  <a:cubicBezTo>
                    <a:pt x="458702" y="102354"/>
                    <a:pt x="456504" y="106303"/>
                    <a:pt x="452793" y="120744"/>
                  </a:cubicBezTo>
                  <a:cubicBezTo>
                    <a:pt x="449227" y="135244"/>
                    <a:pt x="456912" y="144566"/>
                    <a:pt x="464501" y="155441"/>
                  </a:cubicBezTo>
                  <a:cubicBezTo>
                    <a:pt x="472146" y="166310"/>
                    <a:pt x="483244" y="175087"/>
                    <a:pt x="483244" y="175087"/>
                  </a:cubicBezTo>
                  <a:cubicBezTo>
                    <a:pt x="483244" y="175087"/>
                    <a:pt x="474413" y="176941"/>
                    <a:pt x="468559" y="180305"/>
                  </a:cubicBezTo>
                  <a:cubicBezTo>
                    <a:pt x="462026" y="184081"/>
                    <a:pt x="457174" y="189651"/>
                    <a:pt x="457174" y="198720"/>
                  </a:cubicBezTo>
                  <a:cubicBezTo>
                    <a:pt x="457174" y="206519"/>
                    <a:pt x="464392" y="213007"/>
                    <a:pt x="464392" y="213007"/>
                  </a:cubicBezTo>
                  <a:cubicBezTo>
                    <a:pt x="464392" y="213007"/>
                    <a:pt x="463152" y="203879"/>
                    <a:pt x="468212" y="196602"/>
                  </a:cubicBezTo>
                  <a:cubicBezTo>
                    <a:pt x="471793" y="191407"/>
                    <a:pt x="483954" y="186075"/>
                    <a:pt x="495522" y="186426"/>
                  </a:cubicBezTo>
                  <a:cubicBezTo>
                    <a:pt x="507155" y="186858"/>
                    <a:pt x="528199" y="199876"/>
                    <a:pt x="536623" y="210433"/>
                  </a:cubicBezTo>
                  <a:cubicBezTo>
                    <a:pt x="545190" y="220870"/>
                    <a:pt x="556542" y="229338"/>
                    <a:pt x="565263" y="234662"/>
                  </a:cubicBezTo>
                  <a:cubicBezTo>
                    <a:pt x="577070" y="241855"/>
                    <a:pt x="582090" y="242624"/>
                    <a:pt x="591630" y="244460"/>
                  </a:cubicBezTo>
                  <a:cubicBezTo>
                    <a:pt x="596502" y="244146"/>
                    <a:pt x="598421" y="244395"/>
                    <a:pt x="602371" y="243875"/>
                  </a:cubicBezTo>
                  <a:cubicBezTo>
                    <a:pt x="582090" y="233814"/>
                    <a:pt x="548669" y="205442"/>
                    <a:pt x="527777" y="167709"/>
                  </a:cubicBezTo>
                  <a:cubicBezTo>
                    <a:pt x="513208" y="141635"/>
                    <a:pt x="512513" y="119166"/>
                    <a:pt x="517911" y="106253"/>
                  </a:cubicBezTo>
                  <a:cubicBezTo>
                    <a:pt x="523536" y="92462"/>
                    <a:pt x="533424" y="85958"/>
                    <a:pt x="543231" y="84906"/>
                  </a:cubicBezTo>
                  <a:cubicBezTo>
                    <a:pt x="554036" y="83671"/>
                    <a:pt x="562038" y="85616"/>
                    <a:pt x="570308" y="87431"/>
                  </a:cubicBezTo>
                  <a:cubicBezTo>
                    <a:pt x="578667" y="89247"/>
                    <a:pt x="585835" y="86275"/>
                    <a:pt x="589963" y="82684"/>
                  </a:cubicBezTo>
                  <a:cubicBezTo>
                    <a:pt x="595956" y="77500"/>
                    <a:pt x="595732" y="74007"/>
                    <a:pt x="595732" y="74007"/>
                  </a:cubicBezTo>
                  <a:cubicBezTo>
                    <a:pt x="595732" y="74007"/>
                    <a:pt x="580066" y="77842"/>
                    <a:pt x="566686" y="68421"/>
                  </a:cubicBezTo>
                  <a:moveTo>
                    <a:pt x="537452" y="341520"/>
                  </a:moveTo>
                  <a:cubicBezTo>
                    <a:pt x="533274" y="344531"/>
                    <a:pt x="534465" y="347523"/>
                    <a:pt x="536698" y="349805"/>
                  </a:cubicBezTo>
                  <a:cubicBezTo>
                    <a:pt x="538955" y="352038"/>
                    <a:pt x="541594" y="352038"/>
                    <a:pt x="542328" y="345251"/>
                  </a:cubicBezTo>
                  <a:cubicBezTo>
                    <a:pt x="543097" y="338544"/>
                    <a:pt x="541594" y="338544"/>
                    <a:pt x="537452" y="341520"/>
                  </a:cubicBezTo>
                  <a:moveTo>
                    <a:pt x="525437" y="321240"/>
                  </a:moveTo>
                  <a:cubicBezTo>
                    <a:pt x="518020" y="321240"/>
                    <a:pt x="513391" y="322306"/>
                    <a:pt x="514959" y="331435"/>
                  </a:cubicBezTo>
                  <a:cubicBezTo>
                    <a:pt x="516497" y="340340"/>
                    <a:pt x="516805" y="335890"/>
                    <a:pt x="523586" y="337006"/>
                  </a:cubicBezTo>
                  <a:cubicBezTo>
                    <a:pt x="530288" y="338181"/>
                    <a:pt x="537080" y="338891"/>
                    <a:pt x="537080" y="331435"/>
                  </a:cubicBezTo>
                  <a:cubicBezTo>
                    <a:pt x="537080" y="323820"/>
                    <a:pt x="532962" y="321240"/>
                    <a:pt x="525437" y="321240"/>
                  </a:cubicBezTo>
                  <a:moveTo>
                    <a:pt x="518640" y="371916"/>
                  </a:moveTo>
                  <a:cubicBezTo>
                    <a:pt x="518640" y="371916"/>
                    <a:pt x="527247" y="377983"/>
                    <a:pt x="525437" y="370403"/>
                  </a:cubicBezTo>
                  <a:cubicBezTo>
                    <a:pt x="523586" y="362951"/>
                    <a:pt x="522525" y="357966"/>
                    <a:pt x="517186" y="364837"/>
                  </a:cubicBezTo>
                  <a:cubicBezTo>
                    <a:pt x="511883" y="371559"/>
                    <a:pt x="518640" y="371916"/>
                    <a:pt x="518640" y="371916"/>
                  </a:cubicBezTo>
                  <a:moveTo>
                    <a:pt x="508197" y="346060"/>
                  </a:moveTo>
                  <a:cubicBezTo>
                    <a:pt x="498830" y="344903"/>
                    <a:pt x="491256" y="352038"/>
                    <a:pt x="483119" y="354279"/>
                  </a:cubicBezTo>
                  <a:cubicBezTo>
                    <a:pt x="474800" y="356587"/>
                    <a:pt x="467334" y="352806"/>
                    <a:pt x="461341" y="361041"/>
                  </a:cubicBezTo>
                  <a:cubicBezTo>
                    <a:pt x="455353" y="369261"/>
                    <a:pt x="460473" y="372675"/>
                    <a:pt x="462820" y="372337"/>
                  </a:cubicBezTo>
                  <a:cubicBezTo>
                    <a:pt x="465003" y="371916"/>
                    <a:pt x="463152" y="368493"/>
                    <a:pt x="465732" y="367401"/>
                  </a:cubicBezTo>
                  <a:cubicBezTo>
                    <a:pt x="468500" y="366310"/>
                    <a:pt x="470255" y="370110"/>
                    <a:pt x="471412" y="368567"/>
                  </a:cubicBezTo>
                  <a:cubicBezTo>
                    <a:pt x="472587" y="367019"/>
                    <a:pt x="470643" y="362986"/>
                    <a:pt x="472860" y="362207"/>
                  </a:cubicBezTo>
                  <a:cubicBezTo>
                    <a:pt x="475147" y="361413"/>
                    <a:pt x="474800" y="365491"/>
                    <a:pt x="477787" y="364424"/>
                  </a:cubicBezTo>
                  <a:cubicBezTo>
                    <a:pt x="480813" y="363299"/>
                    <a:pt x="489034" y="359588"/>
                    <a:pt x="493214" y="360272"/>
                  </a:cubicBezTo>
                  <a:cubicBezTo>
                    <a:pt x="497292" y="361041"/>
                    <a:pt x="504849" y="368954"/>
                    <a:pt x="510777" y="361413"/>
                  </a:cubicBezTo>
                  <a:cubicBezTo>
                    <a:pt x="516805" y="353907"/>
                    <a:pt x="517523" y="347161"/>
                    <a:pt x="508197" y="346060"/>
                  </a:cubicBezTo>
                  <a:moveTo>
                    <a:pt x="495457" y="331087"/>
                  </a:moveTo>
                  <a:cubicBezTo>
                    <a:pt x="493578" y="333681"/>
                    <a:pt x="487569" y="329093"/>
                    <a:pt x="486419" y="335890"/>
                  </a:cubicBezTo>
                  <a:cubicBezTo>
                    <a:pt x="485302" y="342597"/>
                    <a:pt x="489034" y="342225"/>
                    <a:pt x="495834" y="338891"/>
                  </a:cubicBezTo>
                  <a:cubicBezTo>
                    <a:pt x="502557" y="335453"/>
                    <a:pt x="505196" y="333270"/>
                    <a:pt x="503261" y="330209"/>
                  </a:cubicBezTo>
                  <a:cubicBezTo>
                    <a:pt x="501475" y="327282"/>
                    <a:pt x="497292" y="328374"/>
                    <a:pt x="495457" y="331087"/>
                  </a:cubicBezTo>
                  <a:moveTo>
                    <a:pt x="499218" y="397097"/>
                  </a:moveTo>
                  <a:cubicBezTo>
                    <a:pt x="498409" y="399637"/>
                    <a:pt x="501475" y="402351"/>
                    <a:pt x="501475" y="402351"/>
                  </a:cubicBezTo>
                  <a:cubicBezTo>
                    <a:pt x="501475" y="402351"/>
                    <a:pt x="502557" y="406419"/>
                    <a:pt x="504436" y="401944"/>
                  </a:cubicBezTo>
                  <a:cubicBezTo>
                    <a:pt x="506327" y="397454"/>
                    <a:pt x="506669" y="393634"/>
                    <a:pt x="504849" y="393313"/>
                  </a:cubicBezTo>
                  <a:cubicBezTo>
                    <a:pt x="502978" y="392990"/>
                    <a:pt x="499897" y="394404"/>
                    <a:pt x="499218" y="397097"/>
                  </a:cubicBezTo>
                  <a:moveTo>
                    <a:pt x="446284" y="386947"/>
                  </a:moveTo>
                  <a:cubicBezTo>
                    <a:pt x="443640" y="394438"/>
                    <a:pt x="444806" y="398943"/>
                    <a:pt x="448904" y="403830"/>
                  </a:cubicBezTo>
                  <a:cubicBezTo>
                    <a:pt x="453017" y="408701"/>
                    <a:pt x="457134" y="419218"/>
                    <a:pt x="459778" y="418102"/>
                  </a:cubicBezTo>
                  <a:cubicBezTo>
                    <a:pt x="462417" y="417011"/>
                    <a:pt x="460473" y="412114"/>
                    <a:pt x="458662" y="408353"/>
                  </a:cubicBezTo>
                  <a:cubicBezTo>
                    <a:pt x="456792" y="404598"/>
                    <a:pt x="450442" y="399637"/>
                    <a:pt x="451543" y="397097"/>
                  </a:cubicBezTo>
                  <a:cubicBezTo>
                    <a:pt x="452610" y="394438"/>
                    <a:pt x="459010" y="398581"/>
                    <a:pt x="459010" y="398581"/>
                  </a:cubicBezTo>
                  <a:cubicBezTo>
                    <a:pt x="459010" y="398581"/>
                    <a:pt x="456792" y="391065"/>
                    <a:pt x="460880" y="389566"/>
                  </a:cubicBezTo>
                  <a:cubicBezTo>
                    <a:pt x="465003" y="388113"/>
                    <a:pt x="466119" y="393313"/>
                    <a:pt x="468767" y="393313"/>
                  </a:cubicBezTo>
                  <a:cubicBezTo>
                    <a:pt x="471412" y="393313"/>
                    <a:pt x="475067" y="384319"/>
                    <a:pt x="480813" y="383574"/>
                  </a:cubicBezTo>
                  <a:cubicBezTo>
                    <a:pt x="486419" y="382770"/>
                    <a:pt x="492784" y="390310"/>
                    <a:pt x="492784" y="390310"/>
                  </a:cubicBezTo>
                  <a:lnTo>
                    <a:pt x="503683" y="387656"/>
                  </a:lnTo>
                  <a:cubicBezTo>
                    <a:pt x="503683" y="387656"/>
                    <a:pt x="509671" y="375666"/>
                    <a:pt x="499897" y="371146"/>
                  </a:cubicBezTo>
                  <a:cubicBezTo>
                    <a:pt x="490164" y="366682"/>
                    <a:pt x="484509" y="371559"/>
                    <a:pt x="475941" y="377983"/>
                  </a:cubicBezTo>
                  <a:cubicBezTo>
                    <a:pt x="467334" y="384319"/>
                    <a:pt x="448904" y="379432"/>
                    <a:pt x="446284" y="386947"/>
                  </a:cubicBezTo>
                  <a:moveTo>
                    <a:pt x="439190" y="592180"/>
                  </a:moveTo>
                  <a:cubicBezTo>
                    <a:pt x="439190" y="592180"/>
                    <a:pt x="435098" y="595196"/>
                    <a:pt x="429607" y="603779"/>
                  </a:cubicBezTo>
                  <a:cubicBezTo>
                    <a:pt x="425647" y="610015"/>
                    <a:pt x="422289" y="617184"/>
                    <a:pt x="421183" y="620746"/>
                  </a:cubicBezTo>
                  <a:cubicBezTo>
                    <a:pt x="421555" y="621728"/>
                    <a:pt x="424169" y="627750"/>
                    <a:pt x="425425" y="633025"/>
                  </a:cubicBezTo>
                  <a:cubicBezTo>
                    <a:pt x="427666" y="642971"/>
                    <a:pt x="429334" y="652456"/>
                    <a:pt x="428600" y="660434"/>
                  </a:cubicBezTo>
                  <a:cubicBezTo>
                    <a:pt x="428709" y="660384"/>
                    <a:pt x="433371" y="662477"/>
                    <a:pt x="442117" y="668122"/>
                  </a:cubicBezTo>
                  <a:cubicBezTo>
                    <a:pt x="451038" y="673764"/>
                    <a:pt x="456579" y="677980"/>
                    <a:pt x="456579" y="677980"/>
                  </a:cubicBezTo>
                  <a:lnTo>
                    <a:pt x="473148" y="665056"/>
                  </a:lnTo>
                  <a:cubicBezTo>
                    <a:pt x="473232" y="659427"/>
                    <a:pt x="472736" y="642558"/>
                    <a:pt x="464308" y="624302"/>
                  </a:cubicBezTo>
                  <a:cubicBezTo>
                    <a:pt x="454619" y="603258"/>
                    <a:pt x="439190" y="592180"/>
                    <a:pt x="439190" y="592180"/>
                  </a:cubicBezTo>
                  <a:moveTo>
                    <a:pt x="409623" y="528696"/>
                  </a:moveTo>
                  <a:cubicBezTo>
                    <a:pt x="398719" y="501734"/>
                    <a:pt x="382472" y="498940"/>
                    <a:pt x="382472" y="498940"/>
                  </a:cubicBezTo>
                  <a:cubicBezTo>
                    <a:pt x="382472" y="498940"/>
                    <a:pt x="374113" y="516467"/>
                    <a:pt x="373027" y="543181"/>
                  </a:cubicBezTo>
                  <a:cubicBezTo>
                    <a:pt x="380106" y="559776"/>
                    <a:pt x="383107" y="570491"/>
                    <a:pt x="387656" y="589889"/>
                  </a:cubicBezTo>
                  <a:cubicBezTo>
                    <a:pt x="394428" y="593015"/>
                    <a:pt x="405020" y="599250"/>
                    <a:pt x="413657" y="609519"/>
                  </a:cubicBezTo>
                  <a:cubicBezTo>
                    <a:pt x="414138" y="608180"/>
                    <a:pt x="419015" y="596646"/>
                    <a:pt x="422159" y="591065"/>
                  </a:cubicBezTo>
                  <a:cubicBezTo>
                    <a:pt x="420348" y="562639"/>
                    <a:pt x="416717" y="546158"/>
                    <a:pt x="409623" y="528696"/>
                  </a:cubicBezTo>
                  <a:moveTo>
                    <a:pt x="342031" y="533161"/>
                  </a:moveTo>
                  <a:cubicBezTo>
                    <a:pt x="321517" y="506471"/>
                    <a:pt x="298980" y="499079"/>
                    <a:pt x="298980" y="499079"/>
                  </a:cubicBezTo>
                  <a:cubicBezTo>
                    <a:pt x="298980" y="499079"/>
                    <a:pt x="292620" y="504472"/>
                    <a:pt x="292908" y="537015"/>
                  </a:cubicBezTo>
                  <a:cubicBezTo>
                    <a:pt x="309884" y="558793"/>
                    <a:pt x="319815" y="584292"/>
                    <a:pt x="327198" y="605377"/>
                  </a:cubicBezTo>
                  <a:cubicBezTo>
                    <a:pt x="337418" y="608070"/>
                    <a:pt x="350951" y="613562"/>
                    <a:pt x="362123" y="624575"/>
                  </a:cubicBezTo>
                  <a:cubicBezTo>
                    <a:pt x="362990" y="621515"/>
                    <a:pt x="364777" y="615487"/>
                    <a:pt x="368314" y="607862"/>
                  </a:cubicBezTo>
                  <a:cubicBezTo>
                    <a:pt x="369142" y="606111"/>
                    <a:pt x="373741" y="599003"/>
                    <a:pt x="374575" y="597465"/>
                  </a:cubicBezTo>
                  <a:cubicBezTo>
                    <a:pt x="364816" y="568681"/>
                    <a:pt x="355401" y="550509"/>
                    <a:pt x="342031" y="533161"/>
                  </a:cubicBezTo>
                  <a:moveTo>
                    <a:pt x="265890" y="542150"/>
                  </a:moveTo>
                  <a:cubicBezTo>
                    <a:pt x="241706" y="518660"/>
                    <a:pt x="219595" y="518600"/>
                    <a:pt x="219595" y="518600"/>
                  </a:cubicBezTo>
                  <a:cubicBezTo>
                    <a:pt x="219595" y="518600"/>
                    <a:pt x="218637" y="527852"/>
                    <a:pt x="219545" y="537015"/>
                  </a:cubicBezTo>
                  <a:cubicBezTo>
                    <a:pt x="220389" y="544854"/>
                    <a:pt x="223703" y="560133"/>
                    <a:pt x="224224" y="562217"/>
                  </a:cubicBezTo>
                  <a:cubicBezTo>
                    <a:pt x="250963" y="586144"/>
                    <a:pt x="268807" y="620284"/>
                    <a:pt x="278730" y="640887"/>
                  </a:cubicBezTo>
                  <a:cubicBezTo>
                    <a:pt x="286568" y="641200"/>
                    <a:pt x="296153" y="642584"/>
                    <a:pt x="305782" y="646454"/>
                  </a:cubicBezTo>
                  <a:cubicBezTo>
                    <a:pt x="305410" y="642906"/>
                    <a:pt x="304973" y="635415"/>
                    <a:pt x="305931" y="626490"/>
                  </a:cubicBezTo>
                  <a:cubicBezTo>
                    <a:pt x="306634" y="620284"/>
                    <a:pt x="309065" y="611518"/>
                    <a:pt x="310321" y="607203"/>
                  </a:cubicBezTo>
                  <a:cubicBezTo>
                    <a:pt x="303956" y="591823"/>
                    <a:pt x="291514" y="567152"/>
                    <a:pt x="265890" y="542150"/>
                  </a:cubicBezTo>
                  <a:moveTo>
                    <a:pt x="203314" y="574014"/>
                  </a:moveTo>
                  <a:cubicBezTo>
                    <a:pt x="175865" y="554616"/>
                    <a:pt x="153268" y="551690"/>
                    <a:pt x="153268" y="551690"/>
                  </a:cubicBezTo>
                  <a:cubicBezTo>
                    <a:pt x="153268" y="551690"/>
                    <a:pt x="152623" y="559082"/>
                    <a:pt x="154161" y="568681"/>
                  </a:cubicBezTo>
                  <a:cubicBezTo>
                    <a:pt x="156656" y="584020"/>
                    <a:pt x="160313" y="592330"/>
                    <a:pt x="160313" y="592330"/>
                  </a:cubicBezTo>
                  <a:cubicBezTo>
                    <a:pt x="193287" y="607162"/>
                    <a:pt x="226168" y="644494"/>
                    <a:pt x="239563" y="661837"/>
                  </a:cubicBezTo>
                  <a:cubicBezTo>
                    <a:pt x="242415" y="665553"/>
                    <a:pt x="253395" y="679071"/>
                    <a:pt x="258365" y="685769"/>
                  </a:cubicBezTo>
                  <a:cubicBezTo>
                    <a:pt x="260697" y="685933"/>
                    <a:pt x="263102" y="686240"/>
                    <a:pt x="265568" y="686537"/>
                  </a:cubicBezTo>
                  <a:cubicBezTo>
                    <a:pt x="264477" y="683313"/>
                    <a:pt x="261912" y="675936"/>
                    <a:pt x="260588" y="666560"/>
                  </a:cubicBezTo>
                  <a:cubicBezTo>
                    <a:pt x="258777" y="654068"/>
                    <a:pt x="260027" y="642202"/>
                    <a:pt x="260027" y="642202"/>
                  </a:cubicBezTo>
                  <a:cubicBezTo>
                    <a:pt x="260027" y="642202"/>
                    <a:pt x="262393" y="641368"/>
                    <a:pt x="265806" y="641283"/>
                  </a:cubicBezTo>
                  <a:cubicBezTo>
                    <a:pt x="258157" y="631471"/>
                    <a:pt x="233973" y="595727"/>
                    <a:pt x="203314" y="574014"/>
                  </a:cubicBezTo>
                  <a:moveTo>
                    <a:pt x="96951" y="602912"/>
                  </a:moveTo>
                  <a:cubicBezTo>
                    <a:pt x="96951" y="602912"/>
                    <a:pt x="98955" y="620805"/>
                    <a:pt x="117961" y="644195"/>
                  </a:cubicBezTo>
                  <a:cubicBezTo>
                    <a:pt x="148961" y="650967"/>
                    <a:pt x="185976" y="672414"/>
                    <a:pt x="203150" y="684320"/>
                  </a:cubicBezTo>
                  <a:cubicBezTo>
                    <a:pt x="206200" y="686537"/>
                    <a:pt x="207144" y="686042"/>
                    <a:pt x="210666" y="688696"/>
                  </a:cubicBezTo>
                  <a:cubicBezTo>
                    <a:pt x="219313" y="685064"/>
                    <a:pt x="237817" y="685412"/>
                    <a:pt x="246236" y="685337"/>
                  </a:cubicBezTo>
                  <a:cubicBezTo>
                    <a:pt x="234884" y="674919"/>
                    <a:pt x="190212" y="634199"/>
                    <a:pt x="154756" y="618488"/>
                  </a:cubicBezTo>
                  <a:cubicBezTo>
                    <a:pt x="116398" y="601512"/>
                    <a:pt x="96951" y="602912"/>
                    <a:pt x="96951" y="602912"/>
                  </a:cubicBezTo>
                  <a:moveTo>
                    <a:pt x="50725" y="670008"/>
                  </a:moveTo>
                  <a:cubicBezTo>
                    <a:pt x="51162" y="672513"/>
                    <a:pt x="56629" y="682336"/>
                    <a:pt x="69800" y="694266"/>
                  </a:cubicBezTo>
                  <a:cubicBezTo>
                    <a:pt x="77127" y="700949"/>
                    <a:pt x="89882" y="709383"/>
                    <a:pt x="94644" y="711133"/>
                  </a:cubicBezTo>
                  <a:cubicBezTo>
                    <a:pt x="137352" y="712374"/>
                    <a:pt x="164985" y="720595"/>
                    <a:pt x="185191" y="728001"/>
                  </a:cubicBezTo>
                  <a:cubicBezTo>
                    <a:pt x="201859" y="734203"/>
                    <a:pt x="209450" y="738221"/>
                    <a:pt x="212709" y="740562"/>
                  </a:cubicBezTo>
                  <a:cubicBezTo>
                    <a:pt x="228475" y="735369"/>
                    <a:pt x="238580" y="734261"/>
                    <a:pt x="241538" y="733831"/>
                  </a:cubicBezTo>
                  <a:cubicBezTo>
                    <a:pt x="231179" y="729797"/>
                    <a:pt x="209242" y="707150"/>
                    <a:pt x="149209" y="682941"/>
                  </a:cubicBezTo>
                  <a:cubicBezTo>
                    <a:pt x="93712" y="660681"/>
                    <a:pt x="72142" y="664625"/>
                    <a:pt x="50725" y="670008"/>
                  </a:cubicBezTo>
                  <a:moveTo>
                    <a:pt x="33858" y="752855"/>
                  </a:moveTo>
                  <a:cubicBezTo>
                    <a:pt x="35446" y="754815"/>
                    <a:pt x="45606" y="761100"/>
                    <a:pt x="60895" y="769152"/>
                  </a:cubicBezTo>
                  <a:cubicBezTo>
                    <a:pt x="70891" y="774534"/>
                    <a:pt x="90646" y="779580"/>
                    <a:pt x="101089" y="780522"/>
                  </a:cubicBezTo>
                  <a:cubicBezTo>
                    <a:pt x="126900" y="779282"/>
                    <a:pt x="146456" y="781118"/>
                    <a:pt x="163447" y="784233"/>
                  </a:cubicBezTo>
                  <a:cubicBezTo>
                    <a:pt x="184001" y="787840"/>
                    <a:pt x="195659" y="791262"/>
                    <a:pt x="201091" y="793089"/>
                  </a:cubicBezTo>
                  <a:cubicBezTo>
                    <a:pt x="201091" y="793089"/>
                    <a:pt x="207044" y="789402"/>
                    <a:pt x="210056" y="788499"/>
                  </a:cubicBezTo>
                  <a:cubicBezTo>
                    <a:pt x="203522" y="786937"/>
                    <a:pt x="192375" y="783101"/>
                    <a:pt x="184556" y="775934"/>
                  </a:cubicBezTo>
                  <a:cubicBezTo>
                    <a:pt x="175369" y="767291"/>
                    <a:pt x="173344" y="761298"/>
                    <a:pt x="172581" y="759924"/>
                  </a:cubicBezTo>
                  <a:cubicBezTo>
                    <a:pt x="175145" y="755793"/>
                    <a:pt x="187359" y="750424"/>
                    <a:pt x="187359" y="750424"/>
                  </a:cubicBezTo>
                  <a:cubicBezTo>
                    <a:pt x="168855" y="743911"/>
                    <a:pt x="148688" y="741084"/>
                    <a:pt x="118308" y="739768"/>
                  </a:cubicBezTo>
                  <a:cubicBezTo>
                    <a:pt x="58836" y="736980"/>
                    <a:pt x="43051" y="745959"/>
                    <a:pt x="33858" y="752855"/>
                  </a:cubicBezTo>
                  <a:moveTo>
                    <a:pt x="21555" y="834497"/>
                  </a:moveTo>
                  <a:cubicBezTo>
                    <a:pt x="25559" y="835752"/>
                    <a:pt x="33278" y="839408"/>
                    <a:pt x="45839" y="841879"/>
                  </a:cubicBezTo>
                  <a:cubicBezTo>
                    <a:pt x="62423" y="845114"/>
                    <a:pt x="80739" y="844146"/>
                    <a:pt x="90646" y="844667"/>
                  </a:cubicBezTo>
                  <a:cubicBezTo>
                    <a:pt x="113397" y="837276"/>
                    <a:pt x="128746" y="836968"/>
                    <a:pt x="145281" y="836060"/>
                  </a:cubicBezTo>
                  <a:cubicBezTo>
                    <a:pt x="170770" y="834746"/>
                    <a:pt x="193560" y="836134"/>
                    <a:pt x="208542" y="836680"/>
                  </a:cubicBezTo>
                  <a:cubicBezTo>
                    <a:pt x="208542" y="836680"/>
                    <a:pt x="198785" y="835430"/>
                    <a:pt x="184556" y="825334"/>
                  </a:cubicBezTo>
                  <a:cubicBezTo>
                    <a:pt x="177214" y="820110"/>
                    <a:pt x="172938" y="812123"/>
                    <a:pt x="172938" y="812123"/>
                  </a:cubicBezTo>
                  <a:cubicBezTo>
                    <a:pt x="173211" y="810848"/>
                    <a:pt x="177765" y="807400"/>
                    <a:pt x="179694" y="805961"/>
                  </a:cubicBezTo>
                  <a:cubicBezTo>
                    <a:pt x="168110" y="803343"/>
                    <a:pt x="139838" y="800728"/>
                    <a:pt x="89669" y="807600"/>
                  </a:cubicBezTo>
                  <a:cubicBezTo>
                    <a:pt x="50368" y="812932"/>
                    <a:pt x="30237" y="827715"/>
                    <a:pt x="21555" y="834497"/>
                  </a:cubicBezTo>
                  <a:moveTo>
                    <a:pt x="19422" y="915300"/>
                  </a:moveTo>
                  <a:cubicBezTo>
                    <a:pt x="21902" y="915772"/>
                    <a:pt x="30758" y="917731"/>
                    <a:pt x="47377" y="917731"/>
                  </a:cubicBezTo>
                  <a:cubicBezTo>
                    <a:pt x="66114" y="917731"/>
                    <a:pt x="98087" y="914904"/>
                    <a:pt x="102269" y="914384"/>
                  </a:cubicBezTo>
                  <a:cubicBezTo>
                    <a:pt x="113010" y="909720"/>
                    <a:pt x="119270" y="907547"/>
                    <a:pt x="129183" y="904237"/>
                  </a:cubicBezTo>
                  <a:cubicBezTo>
                    <a:pt x="143594" y="899540"/>
                    <a:pt x="162892" y="894673"/>
                    <a:pt x="172665" y="892058"/>
                  </a:cubicBezTo>
                  <a:cubicBezTo>
                    <a:pt x="162063" y="888001"/>
                    <a:pt x="161537" y="885461"/>
                    <a:pt x="161537" y="885461"/>
                  </a:cubicBezTo>
                  <a:cubicBezTo>
                    <a:pt x="161537" y="885461"/>
                    <a:pt x="168885" y="873554"/>
                    <a:pt x="198471" y="854182"/>
                  </a:cubicBezTo>
                  <a:cubicBezTo>
                    <a:pt x="185822" y="855457"/>
                    <a:pt x="151681" y="853200"/>
                    <a:pt x="94515" y="870340"/>
                  </a:cubicBezTo>
                  <a:cubicBezTo>
                    <a:pt x="50428" y="883650"/>
                    <a:pt x="34071" y="897650"/>
                    <a:pt x="19422" y="915300"/>
                  </a:cubicBezTo>
                  <a:moveTo>
                    <a:pt x="28664" y="1007326"/>
                  </a:moveTo>
                  <a:cubicBezTo>
                    <a:pt x="30708" y="1007945"/>
                    <a:pt x="37058" y="1009782"/>
                    <a:pt x="52596" y="1007758"/>
                  </a:cubicBezTo>
                  <a:cubicBezTo>
                    <a:pt x="60895" y="1006740"/>
                    <a:pt x="74052" y="1003084"/>
                    <a:pt x="79920" y="1000812"/>
                  </a:cubicBezTo>
                  <a:cubicBezTo>
                    <a:pt x="80466" y="1000306"/>
                    <a:pt x="81632" y="999523"/>
                    <a:pt x="82192" y="999001"/>
                  </a:cubicBezTo>
                  <a:cubicBezTo>
                    <a:pt x="123959" y="957801"/>
                    <a:pt x="178444" y="935501"/>
                    <a:pt x="195436" y="928953"/>
                  </a:cubicBezTo>
                  <a:cubicBezTo>
                    <a:pt x="200461" y="921413"/>
                    <a:pt x="207391" y="912646"/>
                    <a:pt x="216901" y="903652"/>
                  </a:cubicBezTo>
                  <a:cubicBezTo>
                    <a:pt x="216901" y="903652"/>
                    <a:pt x="204638" y="903592"/>
                    <a:pt x="191962" y="901112"/>
                  </a:cubicBezTo>
                  <a:cubicBezTo>
                    <a:pt x="180568" y="904966"/>
                    <a:pt x="153268" y="914764"/>
                    <a:pt x="107577" y="939842"/>
                  </a:cubicBezTo>
                  <a:cubicBezTo>
                    <a:pt x="58896" y="966547"/>
                    <a:pt x="37058" y="991898"/>
                    <a:pt x="28664" y="1007326"/>
                  </a:cubicBezTo>
                  <a:moveTo>
                    <a:pt x="65484" y="1056077"/>
                  </a:moveTo>
                  <a:cubicBezTo>
                    <a:pt x="56009" y="1071718"/>
                    <a:pt x="45283" y="1096657"/>
                    <a:pt x="48245" y="1115127"/>
                  </a:cubicBezTo>
                  <a:cubicBezTo>
                    <a:pt x="48245" y="1115127"/>
                    <a:pt x="59804" y="1110176"/>
                    <a:pt x="70544" y="1100319"/>
                  </a:cubicBezTo>
                  <a:cubicBezTo>
                    <a:pt x="95522" y="1077508"/>
                    <a:pt x="135234" y="1047682"/>
                    <a:pt x="145281" y="1037860"/>
                  </a:cubicBezTo>
                  <a:cubicBezTo>
                    <a:pt x="185896" y="995419"/>
                    <a:pt x="235932" y="962330"/>
                    <a:pt x="235932" y="962330"/>
                  </a:cubicBezTo>
                  <a:cubicBezTo>
                    <a:pt x="235932" y="962330"/>
                    <a:pt x="236695" y="959760"/>
                    <a:pt x="238993" y="957295"/>
                  </a:cubicBezTo>
                  <a:cubicBezTo>
                    <a:pt x="211053" y="967474"/>
                    <a:pt x="185474" y="957652"/>
                    <a:pt x="184288" y="957652"/>
                  </a:cubicBezTo>
                  <a:cubicBezTo>
                    <a:pt x="175840" y="961695"/>
                    <a:pt x="171707" y="961968"/>
                    <a:pt x="119657" y="998967"/>
                  </a:cubicBezTo>
                  <a:cubicBezTo>
                    <a:pt x="102979" y="1010748"/>
                    <a:pt x="79399" y="1033321"/>
                    <a:pt x="65484" y="1056077"/>
                  </a:cubicBezTo>
                  <a:moveTo>
                    <a:pt x="89669" y="1205872"/>
                  </a:moveTo>
                  <a:cubicBezTo>
                    <a:pt x="89956" y="1229799"/>
                    <a:pt x="105980" y="1236456"/>
                    <a:pt x="113704" y="1220719"/>
                  </a:cubicBezTo>
                  <a:cubicBezTo>
                    <a:pt x="130041" y="1187606"/>
                    <a:pt x="155376" y="1134088"/>
                    <a:pt x="174913" y="1103354"/>
                  </a:cubicBezTo>
                  <a:cubicBezTo>
                    <a:pt x="197469" y="1068231"/>
                    <a:pt x="218519" y="1043079"/>
                    <a:pt x="218519" y="1043079"/>
                  </a:cubicBezTo>
                  <a:cubicBezTo>
                    <a:pt x="214187" y="1023499"/>
                    <a:pt x="220885" y="1007474"/>
                    <a:pt x="221010" y="1005351"/>
                  </a:cubicBezTo>
                  <a:cubicBezTo>
                    <a:pt x="203795" y="1016985"/>
                    <a:pt x="182760" y="1029636"/>
                    <a:pt x="138434" y="1085768"/>
                  </a:cubicBezTo>
                  <a:cubicBezTo>
                    <a:pt x="116076" y="1114085"/>
                    <a:pt x="89321" y="1170962"/>
                    <a:pt x="89669" y="1205872"/>
                  </a:cubicBezTo>
                  <a:moveTo>
                    <a:pt x="238705" y="1038307"/>
                  </a:moveTo>
                  <a:cubicBezTo>
                    <a:pt x="241706" y="1032760"/>
                    <a:pt x="248528" y="1019396"/>
                    <a:pt x="261564" y="1001209"/>
                  </a:cubicBezTo>
                  <a:cubicBezTo>
                    <a:pt x="271214" y="987830"/>
                    <a:pt x="282450" y="979183"/>
                    <a:pt x="286840" y="975675"/>
                  </a:cubicBezTo>
                  <a:cubicBezTo>
                    <a:pt x="280788" y="963233"/>
                    <a:pt x="284351" y="946714"/>
                    <a:pt x="285923" y="942670"/>
                  </a:cubicBezTo>
                  <a:cubicBezTo>
                    <a:pt x="278878" y="946292"/>
                    <a:pt x="266095" y="953957"/>
                    <a:pt x="252768" y="970823"/>
                  </a:cubicBezTo>
                  <a:cubicBezTo>
                    <a:pt x="237941" y="989640"/>
                    <a:pt x="226704" y="1012981"/>
                    <a:pt x="226317" y="1035489"/>
                  </a:cubicBezTo>
                  <a:cubicBezTo>
                    <a:pt x="226035" y="1048041"/>
                    <a:pt x="232271" y="1050471"/>
                    <a:pt x="238705" y="1038307"/>
                  </a:cubicBezTo>
                  <a:moveTo>
                    <a:pt x="307890" y="904486"/>
                  </a:moveTo>
                  <a:cubicBezTo>
                    <a:pt x="319906" y="892852"/>
                    <a:pt x="326419" y="886130"/>
                    <a:pt x="326419" y="886130"/>
                  </a:cubicBezTo>
                  <a:cubicBezTo>
                    <a:pt x="326419" y="886130"/>
                    <a:pt x="314935" y="885396"/>
                    <a:pt x="302676" y="880078"/>
                  </a:cubicBezTo>
                  <a:cubicBezTo>
                    <a:pt x="294366" y="883303"/>
                    <a:pt x="276854" y="890744"/>
                    <a:pt x="253290" y="904039"/>
                  </a:cubicBezTo>
                  <a:cubicBezTo>
                    <a:pt x="227418" y="918486"/>
                    <a:pt x="203025" y="939808"/>
                    <a:pt x="193848" y="948315"/>
                  </a:cubicBezTo>
                  <a:cubicBezTo>
                    <a:pt x="198164" y="949928"/>
                    <a:pt x="209450" y="953054"/>
                    <a:pt x="226233" y="950340"/>
                  </a:cubicBezTo>
                  <a:cubicBezTo>
                    <a:pt x="236934" y="948598"/>
                    <a:pt x="243805" y="947076"/>
                    <a:pt x="247972" y="946019"/>
                  </a:cubicBezTo>
                  <a:cubicBezTo>
                    <a:pt x="271735" y="919196"/>
                    <a:pt x="296216" y="909358"/>
                    <a:pt x="307890" y="904486"/>
                  </a:cubicBezTo>
                  <a:moveTo>
                    <a:pt x="382621" y="664278"/>
                  </a:moveTo>
                  <a:cubicBezTo>
                    <a:pt x="382745" y="664437"/>
                    <a:pt x="382834" y="664625"/>
                    <a:pt x="382834" y="664625"/>
                  </a:cubicBezTo>
                  <a:cubicBezTo>
                    <a:pt x="382834" y="664625"/>
                    <a:pt x="382685" y="664526"/>
                    <a:pt x="382661" y="664437"/>
                  </a:cubicBezTo>
                  <a:cubicBezTo>
                    <a:pt x="384010" y="669670"/>
                    <a:pt x="384903" y="674259"/>
                    <a:pt x="385365" y="677459"/>
                  </a:cubicBezTo>
                  <a:cubicBezTo>
                    <a:pt x="394542" y="680114"/>
                    <a:pt x="400074" y="684395"/>
                    <a:pt x="400074" y="684395"/>
                  </a:cubicBezTo>
                  <a:cubicBezTo>
                    <a:pt x="400074" y="684395"/>
                    <a:pt x="403422" y="674979"/>
                    <a:pt x="409053" y="669314"/>
                  </a:cubicBezTo>
                  <a:cubicBezTo>
                    <a:pt x="411320" y="667031"/>
                    <a:pt x="414773" y="663880"/>
                    <a:pt x="418141" y="661088"/>
                  </a:cubicBezTo>
                  <a:cubicBezTo>
                    <a:pt x="417834" y="653116"/>
                    <a:pt x="418141" y="639136"/>
                    <a:pt x="411841" y="627230"/>
                  </a:cubicBezTo>
                  <a:cubicBezTo>
                    <a:pt x="402198" y="609112"/>
                    <a:pt x="384903" y="605565"/>
                    <a:pt x="384903" y="605565"/>
                  </a:cubicBezTo>
                  <a:cubicBezTo>
                    <a:pt x="384903" y="605565"/>
                    <a:pt x="379858" y="609311"/>
                    <a:pt x="374787" y="617819"/>
                  </a:cubicBezTo>
                  <a:cubicBezTo>
                    <a:pt x="371291" y="623821"/>
                    <a:pt x="369971" y="629874"/>
                    <a:pt x="369168" y="633892"/>
                  </a:cubicBezTo>
                  <a:cubicBezTo>
                    <a:pt x="373558" y="642014"/>
                    <a:pt x="380702" y="656911"/>
                    <a:pt x="382621" y="664278"/>
                  </a:cubicBezTo>
                  <a:moveTo>
                    <a:pt x="316591" y="651553"/>
                  </a:moveTo>
                  <a:cubicBezTo>
                    <a:pt x="341609" y="666932"/>
                    <a:pt x="344263" y="673356"/>
                    <a:pt x="349016" y="677806"/>
                  </a:cubicBezTo>
                  <a:cubicBezTo>
                    <a:pt x="350217" y="676418"/>
                    <a:pt x="354011" y="671481"/>
                    <a:pt x="356130" y="669670"/>
                  </a:cubicBezTo>
                  <a:cubicBezTo>
                    <a:pt x="359875" y="669670"/>
                    <a:pt x="365050" y="670876"/>
                    <a:pt x="372302" y="673292"/>
                  </a:cubicBezTo>
                  <a:cubicBezTo>
                    <a:pt x="369449" y="665155"/>
                    <a:pt x="366315" y="649444"/>
                    <a:pt x="349909" y="632588"/>
                  </a:cubicBezTo>
                  <a:cubicBezTo>
                    <a:pt x="336499" y="618761"/>
                    <a:pt x="320029" y="615735"/>
                    <a:pt x="320029" y="615735"/>
                  </a:cubicBezTo>
                  <a:cubicBezTo>
                    <a:pt x="320029" y="615735"/>
                    <a:pt x="317996" y="621788"/>
                    <a:pt x="316879" y="631635"/>
                  </a:cubicBezTo>
                  <a:cubicBezTo>
                    <a:pt x="315937" y="640177"/>
                    <a:pt x="316036" y="648611"/>
                    <a:pt x="316591" y="651553"/>
                  </a:cubicBezTo>
                  <a:moveTo>
                    <a:pt x="273928" y="670876"/>
                  </a:moveTo>
                  <a:cubicBezTo>
                    <a:pt x="275316" y="677806"/>
                    <a:pt x="277192" y="684866"/>
                    <a:pt x="278521" y="688065"/>
                  </a:cubicBezTo>
                  <a:cubicBezTo>
                    <a:pt x="303500" y="694614"/>
                    <a:pt x="332515" y="712657"/>
                    <a:pt x="332515" y="712657"/>
                  </a:cubicBezTo>
                  <a:cubicBezTo>
                    <a:pt x="332515" y="712657"/>
                    <a:pt x="331960" y="701758"/>
                    <a:pt x="337913" y="689663"/>
                  </a:cubicBezTo>
                  <a:cubicBezTo>
                    <a:pt x="338623" y="688264"/>
                    <a:pt x="339511" y="687008"/>
                    <a:pt x="340285" y="685769"/>
                  </a:cubicBezTo>
                  <a:cubicBezTo>
                    <a:pt x="335820" y="682261"/>
                    <a:pt x="330958" y="674482"/>
                    <a:pt x="309527" y="664973"/>
                  </a:cubicBezTo>
                  <a:cubicBezTo>
                    <a:pt x="287833" y="655373"/>
                    <a:pt x="272072" y="654306"/>
                    <a:pt x="272072" y="654306"/>
                  </a:cubicBezTo>
                  <a:cubicBezTo>
                    <a:pt x="272072" y="654306"/>
                    <a:pt x="271735" y="659828"/>
                    <a:pt x="273928" y="670876"/>
                  </a:cubicBezTo>
                  <a:moveTo>
                    <a:pt x="259531" y="732937"/>
                  </a:moveTo>
                  <a:cubicBezTo>
                    <a:pt x="275818" y="731955"/>
                    <a:pt x="283060" y="734461"/>
                    <a:pt x="292387" y="736072"/>
                  </a:cubicBezTo>
                  <a:cubicBezTo>
                    <a:pt x="290412" y="733706"/>
                    <a:pt x="289767" y="730070"/>
                    <a:pt x="289767" y="730070"/>
                  </a:cubicBezTo>
                  <a:cubicBezTo>
                    <a:pt x="289767" y="730070"/>
                    <a:pt x="296961" y="721561"/>
                    <a:pt x="310082" y="716949"/>
                  </a:cubicBezTo>
                  <a:cubicBezTo>
                    <a:pt x="306576" y="715336"/>
                    <a:pt x="297582" y="711044"/>
                    <a:pt x="292719" y="709175"/>
                  </a:cubicBezTo>
                  <a:cubicBezTo>
                    <a:pt x="265146" y="698443"/>
                    <a:pt x="238611" y="697789"/>
                    <a:pt x="221778" y="697253"/>
                  </a:cubicBezTo>
                  <a:cubicBezTo>
                    <a:pt x="222696" y="701014"/>
                    <a:pt x="225300" y="708257"/>
                    <a:pt x="234155" y="717519"/>
                  </a:cubicBezTo>
                  <a:cubicBezTo>
                    <a:pt x="241458" y="725407"/>
                    <a:pt x="252586" y="730144"/>
                    <a:pt x="255199" y="732665"/>
                  </a:cubicBezTo>
                  <a:cubicBezTo>
                    <a:pt x="255354" y="732665"/>
                    <a:pt x="259407" y="732853"/>
                    <a:pt x="259531" y="732937"/>
                  </a:cubicBezTo>
                  <a:moveTo>
                    <a:pt x="224417" y="782507"/>
                  </a:moveTo>
                  <a:cubicBezTo>
                    <a:pt x="250626" y="773319"/>
                    <a:pt x="282450" y="773974"/>
                    <a:pt x="296961" y="774669"/>
                  </a:cubicBezTo>
                  <a:cubicBezTo>
                    <a:pt x="301228" y="769459"/>
                    <a:pt x="308172" y="765753"/>
                    <a:pt x="310753" y="763943"/>
                  </a:cubicBezTo>
                  <a:cubicBezTo>
                    <a:pt x="306421" y="760876"/>
                    <a:pt x="303500" y="756699"/>
                    <a:pt x="301228" y="754081"/>
                  </a:cubicBezTo>
                  <a:cubicBezTo>
                    <a:pt x="290899" y="752790"/>
                    <a:pt x="280649" y="750771"/>
                    <a:pt x="260086" y="750286"/>
                  </a:cubicBezTo>
                  <a:cubicBezTo>
                    <a:pt x="230559" y="749631"/>
                    <a:pt x="195376" y="757519"/>
                    <a:pt x="186595" y="762479"/>
                  </a:cubicBezTo>
                  <a:cubicBezTo>
                    <a:pt x="188888" y="765540"/>
                    <a:pt x="194756" y="772202"/>
                    <a:pt x="206439" y="777596"/>
                  </a:cubicBezTo>
                  <a:cubicBezTo>
                    <a:pt x="212303" y="780314"/>
                    <a:pt x="217099" y="782422"/>
                    <a:pt x="220761" y="783910"/>
                  </a:cubicBezTo>
                  <a:cubicBezTo>
                    <a:pt x="222017" y="783374"/>
                    <a:pt x="223181" y="782968"/>
                    <a:pt x="224417" y="782507"/>
                  </a:cubicBezTo>
                  <a:moveTo>
                    <a:pt x="177864" y="884602"/>
                  </a:moveTo>
                  <a:cubicBezTo>
                    <a:pt x="181644" y="887133"/>
                    <a:pt x="189656" y="892143"/>
                    <a:pt x="206598" y="893622"/>
                  </a:cubicBezTo>
                  <a:cubicBezTo>
                    <a:pt x="216817" y="894514"/>
                    <a:pt x="223564" y="894798"/>
                    <a:pt x="228014" y="894798"/>
                  </a:cubicBezTo>
                  <a:cubicBezTo>
                    <a:pt x="249634" y="879408"/>
                    <a:pt x="279687" y="867686"/>
                    <a:pt x="291975" y="863171"/>
                  </a:cubicBezTo>
                  <a:cubicBezTo>
                    <a:pt x="295359" y="852644"/>
                    <a:pt x="300021" y="845882"/>
                    <a:pt x="303087" y="842335"/>
                  </a:cubicBezTo>
                  <a:cubicBezTo>
                    <a:pt x="295175" y="842335"/>
                    <a:pt x="277787" y="843020"/>
                    <a:pt x="243284" y="852396"/>
                  </a:cubicBezTo>
                  <a:cubicBezTo>
                    <a:pt x="214709" y="860160"/>
                    <a:pt x="188888" y="872016"/>
                    <a:pt x="177864" y="884602"/>
                  </a:cubicBezTo>
                  <a:moveTo>
                    <a:pt x="240149" y="834463"/>
                  </a:moveTo>
                  <a:cubicBezTo>
                    <a:pt x="264294" y="827988"/>
                    <a:pt x="290537" y="824774"/>
                    <a:pt x="300716" y="823732"/>
                  </a:cubicBezTo>
                  <a:cubicBezTo>
                    <a:pt x="299953" y="823102"/>
                    <a:pt x="299109" y="822517"/>
                    <a:pt x="298350" y="821911"/>
                  </a:cubicBezTo>
                  <a:cubicBezTo>
                    <a:pt x="288031" y="813661"/>
                    <a:pt x="282525" y="808393"/>
                    <a:pt x="280922" y="803655"/>
                  </a:cubicBezTo>
                  <a:cubicBezTo>
                    <a:pt x="283344" y="797017"/>
                    <a:pt x="286007" y="792889"/>
                    <a:pt x="286007" y="792889"/>
                  </a:cubicBezTo>
                  <a:cubicBezTo>
                    <a:pt x="280550" y="791262"/>
                    <a:pt x="266228" y="791749"/>
                    <a:pt x="252055" y="793272"/>
                  </a:cubicBezTo>
                  <a:cubicBezTo>
                    <a:pt x="221223" y="796487"/>
                    <a:pt x="199686" y="808318"/>
                    <a:pt x="189507" y="812992"/>
                  </a:cubicBezTo>
                  <a:cubicBezTo>
                    <a:pt x="191740" y="815363"/>
                    <a:pt x="197187" y="821351"/>
                    <a:pt x="215652" y="828386"/>
                  </a:cubicBezTo>
                  <a:cubicBezTo>
                    <a:pt x="230484" y="834101"/>
                    <a:pt x="237033" y="834101"/>
                    <a:pt x="240149" y="834463"/>
                  </a:cubicBezTo>
                  <a:moveTo>
                    <a:pt x="309676" y="983498"/>
                  </a:moveTo>
                  <a:cubicBezTo>
                    <a:pt x="309676" y="983498"/>
                    <a:pt x="328437" y="968730"/>
                    <a:pt x="377650" y="914665"/>
                  </a:cubicBezTo>
                  <a:cubicBezTo>
                    <a:pt x="426903" y="860592"/>
                    <a:pt x="417015" y="854812"/>
                    <a:pt x="398536" y="829031"/>
                  </a:cubicBezTo>
                  <a:cubicBezTo>
                    <a:pt x="380413" y="803655"/>
                    <a:pt x="378444" y="783796"/>
                    <a:pt x="389134" y="765615"/>
                  </a:cubicBezTo>
                  <a:cubicBezTo>
                    <a:pt x="399593" y="747845"/>
                    <a:pt x="429607" y="725407"/>
                    <a:pt x="472538" y="733831"/>
                  </a:cubicBezTo>
                  <a:cubicBezTo>
                    <a:pt x="485982" y="736459"/>
                    <a:pt x="514959" y="744720"/>
                    <a:pt x="529554" y="754318"/>
                  </a:cubicBezTo>
                  <a:cubicBezTo>
                    <a:pt x="526999" y="744223"/>
                    <a:pt x="521716" y="728819"/>
                    <a:pt x="509794" y="703940"/>
                  </a:cubicBezTo>
                  <a:cubicBezTo>
                    <a:pt x="509571" y="703395"/>
                    <a:pt x="509354" y="702825"/>
                    <a:pt x="509065" y="702279"/>
                  </a:cubicBezTo>
                  <a:cubicBezTo>
                    <a:pt x="494158" y="675787"/>
                    <a:pt x="482846" y="671754"/>
                    <a:pt x="482846" y="671754"/>
                  </a:cubicBezTo>
                  <a:lnTo>
                    <a:pt x="456504" y="690323"/>
                  </a:lnTo>
                  <a:cubicBezTo>
                    <a:pt x="456504" y="690323"/>
                    <a:pt x="448988" y="683388"/>
                    <a:pt x="444374" y="680658"/>
                  </a:cubicBezTo>
                  <a:cubicBezTo>
                    <a:pt x="436303" y="675787"/>
                    <a:pt x="427666" y="672101"/>
                    <a:pt x="427666" y="672101"/>
                  </a:cubicBezTo>
                  <a:cubicBezTo>
                    <a:pt x="427666" y="672101"/>
                    <a:pt x="421282" y="674919"/>
                    <a:pt x="415289" y="680658"/>
                  </a:cubicBezTo>
                  <a:cubicBezTo>
                    <a:pt x="410367" y="685436"/>
                    <a:pt x="402430" y="700765"/>
                    <a:pt x="402430" y="700765"/>
                  </a:cubicBezTo>
                  <a:cubicBezTo>
                    <a:pt x="402430" y="700765"/>
                    <a:pt x="393525" y="692977"/>
                    <a:pt x="384681" y="688512"/>
                  </a:cubicBezTo>
                  <a:cubicBezTo>
                    <a:pt x="377030" y="684791"/>
                    <a:pt x="359875" y="683189"/>
                    <a:pt x="359875" y="683189"/>
                  </a:cubicBezTo>
                  <a:cubicBezTo>
                    <a:pt x="359875" y="683189"/>
                    <a:pt x="351144" y="689108"/>
                    <a:pt x="346818" y="698657"/>
                  </a:cubicBezTo>
                  <a:cubicBezTo>
                    <a:pt x="342774" y="707637"/>
                    <a:pt x="343355" y="722628"/>
                    <a:pt x="343355" y="722628"/>
                  </a:cubicBezTo>
                  <a:cubicBezTo>
                    <a:pt x="343355" y="722628"/>
                    <a:pt x="340419" y="722331"/>
                    <a:pt x="336103" y="722554"/>
                  </a:cubicBezTo>
                  <a:lnTo>
                    <a:pt x="336177" y="722628"/>
                  </a:lnTo>
                  <a:cubicBezTo>
                    <a:pt x="336177" y="722628"/>
                    <a:pt x="336043" y="722578"/>
                    <a:pt x="336043" y="722554"/>
                  </a:cubicBezTo>
                  <a:cubicBezTo>
                    <a:pt x="332109" y="722727"/>
                    <a:pt x="327123" y="723328"/>
                    <a:pt x="322063" y="724850"/>
                  </a:cubicBezTo>
                  <a:cubicBezTo>
                    <a:pt x="311656" y="728051"/>
                    <a:pt x="303683" y="734326"/>
                    <a:pt x="303683" y="734326"/>
                  </a:cubicBezTo>
                  <a:cubicBezTo>
                    <a:pt x="303683" y="734326"/>
                    <a:pt x="304973" y="740860"/>
                    <a:pt x="310390" y="747705"/>
                  </a:cubicBezTo>
                  <a:cubicBezTo>
                    <a:pt x="317856" y="757206"/>
                    <a:pt x="329902" y="765059"/>
                    <a:pt x="329902" y="765059"/>
                  </a:cubicBezTo>
                  <a:cubicBezTo>
                    <a:pt x="329902" y="765059"/>
                    <a:pt x="316473" y="772303"/>
                    <a:pt x="307552" y="779554"/>
                  </a:cubicBezTo>
                  <a:cubicBezTo>
                    <a:pt x="298707" y="786838"/>
                    <a:pt x="293637" y="801323"/>
                    <a:pt x="293637" y="801323"/>
                  </a:cubicBezTo>
                  <a:cubicBezTo>
                    <a:pt x="293637" y="801323"/>
                    <a:pt x="298062" y="807882"/>
                    <a:pt x="305931" y="815264"/>
                  </a:cubicBezTo>
                  <a:cubicBezTo>
                    <a:pt x="315068" y="823931"/>
                    <a:pt x="327703" y="828683"/>
                    <a:pt x="327703" y="828683"/>
                  </a:cubicBezTo>
                  <a:cubicBezTo>
                    <a:pt x="327703" y="828683"/>
                    <a:pt x="318219" y="838986"/>
                    <a:pt x="312603" y="845401"/>
                  </a:cubicBezTo>
                  <a:cubicBezTo>
                    <a:pt x="306957" y="851915"/>
                    <a:pt x="303162" y="868370"/>
                    <a:pt x="303162" y="868370"/>
                  </a:cubicBezTo>
                  <a:cubicBezTo>
                    <a:pt x="303162" y="868370"/>
                    <a:pt x="309527" y="873068"/>
                    <a:pt x="320981" y="875003"/>
                  </a:cubicBezTo>
                  <a:cubicBezTo>
                    <a:pt x="337228" y="877806"/>
                    <a:pt x="349488" y="877315"/>
                    <a:pt x="349488" y="877315"/>
                  </a:cubicBezTo>
                  <a:cubicBezTo>
                    <a:pt x="349488" y="877315"/>
                    <a:pt x="341684" y="885114"/>
                    <a:pt x="332705" y="894589"/>
                  </a:cubicBezTo>
                  <a:cubicBezTo>
                    <a:pt x="323998" y="903891"/>
                    <a:pt x="294828" y="933061"/>
                    <a:pt x="293299" y="950236"/>
                  </a:cubicBezTo>
                  <a:cubicBezTo>
                    <a:pt x="290899" y="976851"/>
                    <a:pt x="309676" y="983498"/>
                    <a:pt x="309676" y="983498"/>
                  </a:cubicBezTo>
                  <a:moveTo>
                    <a:pt x="466962" y="801076"/>
                  </a:moveTo>
                  <a:cubicBezTo>
                    <a:pt x="447450" y="836992"/>
                    <a:pt x="475803" y="878351"/>
                    <a:pt x="510916" y="879145"/>
                  </a:cubicBezTo>
                  <a:cubicBezTo>
                    <a:pt x="546064" y="879954"/>
                    <a:pt x="578518" y="851836"/>
                    <a:pt x="585771" y="811330"/>
                  </a:cubicBezTo>
                  <a:cubicBezTo>
                    <a:pt x="586679" y="806507"/>
                    <a:pt x="586679" y="805466"/>
                    <a:pt x="587035" y="800441"/>
                  </a:cubicBezTo>
                  <a:lnTo>
                    <a:pt x="545900" y="799870"/>
                  </a:lnTo>
                  <a:cubicBezTo>
                    <a:pt x="544982" y="809583"/>
                    <a:pt x="543633" y="815150"/>
                    <a:pt x="538781" y="820870"/>
                  </a:cubicBezTo>
                  <a:cubicBezTo>
                    <a:pt x="518432" y="844880"/>
                    <a:pt x="496157" y="823796"/>
                    <a:pt x="496157" y="823796"/>
                  </a:cubicBezTo>
                  <a:cubicBezTo>
                    <a:pt x="496157" y="823796"/>
                    <a:pt x="490992" y="815496"/>
                    <a:pt x="494083" y="812784"/>
                  </a:cubicBezTo>
                  <a:cubicBezTo>
                    <a:pt x="497193" y="810015"/>
                    <a:pt x="503261" y="811121"/>
                    <a:pt x="503261" y="811121"/>
                  </a:cubicBezTo>
                  <a:cubicBezTo>
                    <a:pt x="503261" y="811121"/>
                    <a:pt x="514804" y="819788"/>
                    <a:pt x="525312" y="812227"/>
                  </a:cubicBezTo>
                  <a:cubicBezTo>
                    <a:pt x="535855" y="804633"/>
                    <a:pt x="538210" y="791600"/>
                    <a:pt x="530630" y="780561"/>
                  </a:cubicBezTo>
                  <a:cubicBezTo>
                    <a:pt x="523045" y="769459"/>
                    <a:pt x="486320" y="765133"/>
                    <a:pt x="466962" y="801076"/>
                  </a:cubicBezTo>
                  <a:moveTo>
                    <a:pt x="577229" y="880450"/>
                  </a:moveTo>
                  <a:cubicBezTo>
                    <a:pt x="584908" y="895854"/>
                    <a:pt x="588797" y="929861"/>
                    <a:pt x="561973" y="971310"/>
                  </a:cubicBezTo>
                  <a:cubicBezTo>
                    <a:pt x="535100" y="1012768"/>
                    <a:pt x="509199" y="1019812"/>
                    <a:pt x="509199" y="1019812"/>
                  </a:cubicBezTo>
                  <a:lnTo>
                    <a:pt x="499352" y="1020854"/>
                  </a:lnTo>
                  <a:cubicBezTo>
                    <a:pt x="499352" y="1020854"/>
                    <a:pt x="492659" y="1025915"/>
                    <a:pt x="482906" y="1032428"/>
                  </a:cubicBezTo>
                  <a:cubicBezTo>
                    <a:pt x="474274" y="1038143"/>
                    <a:pt x="458662" y="1056598"/>
                    <a:pt x="448904" y="1070627"/>
                  </a:cubicBezTo>
                  <a:cubicBezTo>
                    <a:pt x="439984" y="1083560"/>
                    <a:pt x="426823" y="1102179"/>
                    <a:pt x="421639" y="1108306"/>
                  </a:cubicBezTo>
                  <a:cubicBezTo>
                    <a:pt x="416361" y="1114367"/>
                    <a:pt x="408567" y="1121760"/>
                    <a:pt x="408567" y="1121760"/>
                  </a:cubicBezTo>
                  <a:cubicBezTo>
                    <a:pt x="408567" y="1121760"/>
                    <a:pt x="410978" y="1123362"/>
                    <a:pt x="412650" y="1124191"/>
                  </a:cubicBezTo>
                  <a:cubicBezTo>
                    <a:pt x="414252" y="1124964"/>
                    <a:pt x="417279" y="1124503"/>
                    <a:pt x="417279" y="1124503"/>
                  </a:cubicBezTo>
                  <a:cubicBezTo>
                    <a:pt x="417279" y="1124503"/>
                    <a:pt x="428961" y="1108439"/>
                    <a:pt x="441522" y="1089355"/>
                  </a:cubicBezTo>
                  <a:cubicBezTo>
                    <a:pt x="447832" y="1079855"/>
                    <a:pt x="459010" y="1069347"/>
                    <a:pt x="470255" y="1060616"/>
                  </a:cubicBezTo>
                  <a:lnTo>
                    <a:pt x="470221" y="1060616"/>
                  </a:lnTo>
                  <a:cubicBezTo>
                    <a:pt x="470578" y="1060358"/>
                    <a:pt x="482906" y="1049206"/>
                    <a:pt x="501227" y="1042235"/>
                  </a:cubicBezTo>
                  <a:lnTo>
                    <a:pt x="506327" y="1040018"/>
                  </a:lnTo>
                  <a:cubicBezTo>
                    <a:pt x="527555" y="1031908"/>
                    <a:pt x="551952" y="1029055"/>
                    <a:pt x="552126" y="1029015"/>
                  </a:cubicBezTo>
                  <a:lnTo>
                    <a:pt x="562752" y="1027294"/>
                  </a:lnTo>
                  <a:lnTo>
                    <a:pt x="529768" y="1081269"/>
                  </a:lnTo>
                  <a:cubicBezTo>
                    <a:pt x="530150" y="1081129"/>
                    <a:pt x="530710" y="1080956"/>
                    <a:pt x="531156" y="1080808"/>
                  </a:cubicBezTo>
                  <a:cubicBezTo>
                    <a:pt x="539163" y="1078242"/>
                    <a:pt x="549794" y="1074299"/>
                    <a:pt x="560287" y="1068915"/>
                  </a:cubicBezTo>
                  <a:cubicBezTo>
                    <a:pt x="570730" y="1063533"/>
                    <a:pt x="590772" y="1047817"/>
                    <a:pt x="590787" y="1047817"/>
                  </a:cubicBezTo>
                  <a:lnTo>
                    <a:pt x="600411" y="1040226"/>
                  </a:lnTo>
                  <a:lnTo>
                    <a:pt x="598744" y="1052421"/>
                  </a:lnTo>
                  <a:cubicBezTo>
                    <a:pt x="598744" y="1052595"/>
                    <a:pt x="596130" y="1072215"/>
                    <a:pt x="593708" y="1080163"/>
                  </a:cubicBezTo>
                  <a:cubicBezTo>
                    <a:pt x="593267" y="1081690"/>
                    <a:pt x="592747" y="1083153"/>
                    <a:pt x="592235" y="1084483"/>
                  </a:cubicBezTo>
                  <a:cubicBezTo>
                    <a:pt x="597900" y="1081204"/>
                    <a:pt x="610194" y="1074383"/>
                    <a:pt x="619630" y="1071372"/>
                  </a:cubicBezTo>
                  <a:cubicBezTo>
                    <a:pt x="632221" y="1067263"/>
                    <a:pt x="645283" y="1063642"/>
                    <a:pt x="645283" y="1063642"/>
                  </a:cubicBezTo>
                  <a:cubicBezTo>
                    <a:pt x="645283" y="1063642"/>
                    <a:pt x="639578" y="1061930"/>
                    <a:pt x="635495" y="1061930"/>
                  </a:cubicBezTo>
                  <a:cubicBezTo>
                    <a:pt x="631352" y="1061930"/>
                    <a:pt x="616708" y="1057059"/>
                    <a:pt x="616708" y="1057059"/>
                  </a:cubicBezTo>
                  <a:cubicBezTo>
                    <a:pt x="616708" y="1057059"/>
                    <a:pt x="628177" y="1044692"/>
                    <a:pt x="635495" y="1032637"/>
                  </a:cubicBezTo>
                  <a:cubicBezTo>
                    <a:pt x="636661" y="1030677"/>
                    <a:pt x="637851" y="1028658"/>
                    <a:pt x="639001" y="1026633"/>
                  </a:cubicBezTo>
                  <a:cubicBezTo>
                    <a:pt x="630121" y="1034313"/>
                    <a:pt x="623787" y="1038034"/>
                    <a:pt x="623599" y="1038143"/>
                  </a:cubicBezTo>
                  <a:lnTo>
                    <a:pt x="613145" y="1044335"/>
                  </a:lnTo>
                  <a:lnTo>
                    <a:pt x="616271" y="1032637"/>
                  </a:lnTo>
                  <a:cubicBezTo>
                    <a:pt x="616271" y="1032562"/>
                    <a:pt x="618686" y="1023499"/>
                    <a:pt x="621059" y="1011801"/>
                  </a:cubicBezTo>
                  <a:cubicBezTo>
                    <a:pt x="622040" y="1007411"/>
                    <a:pt x="622487" y="1002498"/>
                    <a:pt x="622805" y="997900"/>
                  </a:cubicBezTo>
                  <a:cubicBezTo>
                    <a:pt x="620304" y="1001556"/>
                    <a:pt x="617402" y="1005451"/>
                    <a:pt x="614326" y="1009077"/>
                  </a:cubicBezTo>
                  <a:cubicBezTo>
                    <a:pt x="599116" y="1027120"/>
                    <a:pt x="581460" y="1036184"/>
                    <a:pt x="581073" y="1036332"/>
                  </a:cubicBezTo>
                  <a:lnTo>
                    <a:pt x="569192" y="1042459"/>
                  </a:lnTo>
                  <a:lnTo>
                    <a:pt x="574202" y="1030047"/>
                  </a:lnTo>
                  <a:cubicBezTo>
                    <a:pt x="574202" y="1030047"/>
                    <a:pt x="576227" y="1024972"/>
                    <a:pt x="578558" y="1018513"/>
                  </a:cubicBezTo>
                  <a:cubicBezTo>
                    <a:pt x="580800" y="1012088"/>
                    <a:pt x="583290" y="1004200"/>
                    <a:pt x="584065" y="999175"/>
                  </a:cubicBezTo>
                  <a:cubicBezTo>
                    <a:pt x="585231" y="991808"/>
                    <a:pt x="585637" y="984481"/>
                    <a:pt x="585637" y="978354"/>
                  </a:cubicBezTo>
                  <a:cubicBezTo>
                    <a:pt x="585637" y="977025"/>
                    <a:pt x="585637" y="975740"/>
                    <a:pt x="585562" y="974594"/>
                  </a:cubicBezTo>
                  <a:cubicBezTo>
                    <a:pt x="580726" y="980572"/>
                    <a:pt x="574590" y="988177"/>
                    <a:pt x="569465" y="993683"/>
                  </a:cubicBezTo>
                  <a:cubicBezTo>
                    <a:pt x="550876" y="1013329"/>
                    <a:pt x="529033" y="1026227"/>
                    <a:pt x="528825" y="1026352"/>
                  </a:cubicBezTo>
                  <a:lnTo>
                    <a:pt x="523774" y="1017793"/>
                  </a:lnTo>
                  <a:cubicBezTo>
                    <a:pt x="523938" y="1017719"/>
                    <a:pt x="529033" y="1014643"/>
                    <a:pt x="536410" y="1009295"/>
                  </a:cubicBezTo>
                  <a:cubicBezTo>
                    <a:pt x="543866" y="1003853"/>
                    <a:pt x="553549" y="996089"/>
                    <a:pt x="562182" y="986852"/>
                  </a:cubicBezTo>
                  <a:cubicBezTo>
                    <a:pt x="571672" y="976791"/>
                    <a:pt x="585637" y="958223"/>
                    <a:pt x="585712" y="958223"/>
                  </a:cubicBezTo>
                  <a:lnTo>
                    <a:pt x="592905" y="948539"/>
                  </a:lnTo>
                  <a:lnTo>
                    <a:pt x="594592" y="960505"/>
                  </a:lnTo>
                  <a:cubicBezTo>
                    <a:pt x="594631" y="960658"/>
                    <a:pt x="595534" y="967922"/>
                    <a:pt x="595534" y="978354"/>
                  </a:cubicBezTo>
                  <a:cubicBezTo>
                    <a:pt x="595534" y="984903"/>
                    <a:pt x="595212" y="992702"/>
                    <a:pt x="593882" y="1000752"/>
                  </a:cubicBezTo>
                  <a:cubicBezTo>
                    <a:pt x="592994" y="1006284"/>
                    <a:pt x="590856" y="1013329"/>
                    <a:pt x="588737" y="1019530"/>
                  </a:cubicBezTo>
                  <a:cubicBezTo>
                    <a:pt x="594170" y="1015497"/>
                    <a:pt x="600743" y="1009806"/>
                    <a:pt x="606746" y="1002672"/>
                  </a:cubicBezTo>
                  <a:cubicBezTo>
                    <a:pt x="615774" y="992081"/>
                    <a:pt x="623578" y="977933"/>
                    <a:pt x="623599" y="977933"/>
                  </a:cubicBezTo>
                  <a:lnTo>
                    <a:pt x="631972" y="962751"/>
                  </a:lnTo>
                  <a:lnTo>
                    <a:pt x="632914" y="980065"/>
                  </a:lnTo>
                  <a:cubicBezTo>
                    <a:pt x="632914" y="980125"/>
                    <a:pt x="633039" y="983117"/>
                    <a:pt x="633039" y="987656"/>
                  </a:cubicBezTo>
                  <a:cubicBezTo>
                    <a:pt x="633039" y="994452"/>
                    <a:pt x="632741" y="1004622"/>
                    <a:pt x="630855" y="1013751"/>
                  </a:cubicBezTo>
                  <a:cubicBezTo>
                    <a:pt x="630220" y="1016677"/>
                    <a:pt x="629631" y="1019455"/>
                    <a:pt x="629104" y="1022045"/>
                  </a:cubicBezTo>
                  <a:cubicBezTo>
                    <a:pt x="637072" y="1015596"/>
                    <a:pt x="648259" y="1005079"/>
                    <a:pt x="658553" y="990394"/>
                  </a:cubicBezTo>
                  <a:cubicBezTo>
                    <a:pt x="663672" y="979852"/>
                    <a:pt x="668593" y="968666"/>
                    <a:pt x="673346" y="956536"/>
                  </a:cubicBezTo>
                  <a:cubicBezTo>
                    <a:pt x="676075" y="949491"/>
                    <a:pt x="678654" y="941147"/>
                    <a:pt x="680812" y="933210"/>
                  </a:cubicBezTo>
                  <a:cubicBezTo>
                    <a:pt x="678943" y="936409"/>
                    <a:pt x="676983" y="939719"/>
                    <a:pt x="674974" y="943092"/>
                  </a:cubicBezTo>
                  <a:cubicBezTo>
                    <a:pt x="665275" y="959354"/>
                    <a:pt x="654272" y="970402"/>
                    <a:pt x="654082" y="970600"/>
                  </a:cubicBezTo>
                  <a:lnTo>
                    <a:pt x="646196" y="978454"/>
                  </a:lnTo>
                  <a:lnTo>
                    <a:pt x="645590" y="967341"/>
                  </a:lnTo>
                  <a:cubicBezTo>
                    <a:pt x="645590" y="967341"/>
                    <a:pt x="644970" y="955916"/>
                    <a:pt x="642217" y="940453"/>
                  </a:cubicBezTo>
                  <a:cubicBezTo>
                    <a:pt x="641299" y="935021"/>
                    <a:pt x="640083" y="930208"/>
                    <a:pt x="639081" y="926264"/>
                  </a:cubicBezTo>
                  <a:cubicBezTo>
                    <a:pt x="637618" y="928953"/>
                    <a:pt x="635867" y="931880"/>
                    <a:pt x="633991" y="934733"/>
                  </a:cubicBezTo>
                  <a:cubicBezTo>
                    <a:pt x="626654" y="946058"/>
                    <a:pt x="617992" y="956015"/>
                    <a:pt x="617923" y="956089"/>
                  </a:cubicBezTo>
                  <a:lnTo>
                    <a:pt x="610119" y="965207"/>
                  </a:lnTo>
                  <a:lnTo>
                    <a:pt x="609226" y="953153"/>
                  </a:lnTo>
                  <a:cubicBezTo>
                    <a:pt x="607753" y="933333"/>
                    <a:pt x="605075" y="919527"/>
                    <a:pt x="599636" y="901767"/>
                  </a:cubicBezTo>
                  <a:cubicBezTo>
                    <a:pt x="595881" y="889726"/>
                    <a:pt x="589358" y="878293"/>
                    <a:pt x="583652" y="869992"/>
                  </a:cubicBezTo>
                  <a:cubicBezTo>
                    <a:pt x="580890" y="865965"/>
                    <a:pt x="578459" y="862715"/>
                    <a:pt x="576549" y="860383"/>
                  </a:cubicBezTo>
                  <a:cubicBezTo>
                    <a:pt x="574490" y="863097"/>
                    <a:pt x="572277" y="866237"/>
                    <a:pt x="570348" y="868331"/>
                  </a:cubicBezTo>
                  <a:cubicBezTo>
                    <a:pt x="572838" y="872513"/>
                    <a:pt x="575923" y="877856"/>
                    <a:pt x="577229" y="880450"/>
                  </a:cubicBezTo>
                  <a:moveTo>
                    <a:pt x="443963" y="1017595"/>
                  </a:moveTo>
                  <a:cubicBezTo>
                    <a:pt x="429765" y="1008650"/>
                    <a:pt x="426169" y="999052"/>
                    <a:pt x="426169" y="999052"/>
                  </a:cubicBezTo>
                  <a:cubicBezTo>
                    <a:pt x="426169" y="999052"/>
                    <a:pt x="424804" y="1004200"/>
                    <a:pt x="427175" y="1011552"/>
                  </a:cubicBezTo>
                  <a:cubicBezTo>
                    <a:pt x="429665" y="1018820"/>
                    <a:pt x="433784" y="1022531"/>
                    <a:pt x="445219" y="1027825"/>
                  </a:cubicBezTo>
                  <a:cubicBezTo>
                    <a:pt x="456579" y="1033048"/>
                    <a:pt x="464730" y="1025790"/>
                    <a:pt x="464730" y="1025790"/>
                  </a:cubicBezTo>
                  <a:cubicBezTo>
                    <a:pt x="464730" y="1025790"/>
                    <a:pt x="458201" y="1026574"/>
                    <a:pt x="443963" y="1017595"/>
                  </a:cubicBezTo>
                  <a:moveTo>
                    <a:pt x="417074" y="1024476"/>
                  </a:moveTo>
                  <a:cubicBezTo>
                    <a:pt x="408567" y="1019257"/>
                    <a:pt x="388822" y="1009568"/>
                    <a:pt x="370393" y="1006641"/>
                  </a:cubicBezTo>
                  <a:cubicBezTo>
                    <a:pt x="343073" y="1002326"/>
                    <a:pt x="335269" y="1021936"/>
                    <a:pt x="335269" y="1021936"/>
                  </a:cubicBezTo>
                  <a:cubicBezTo>
                    <a:pt x="335269" y="1021936"/>
                    <a:pt x="355203" y="1009941"/>
                    <a:pt x="377774" y="1018761"/>
                  </a:cubicBezTo>
                  <a:cubicBezTo>
                    <a:pt x="386862" y="1022318"/>
                    <a:pt x="410625" y="1031694"/>
                    <a:pt x="422885" y="1035901"/>
                  </a:cubicBezTo>
                  <a:cubicBezTo>
                    <a:pt x="430658" y="1038688"/>
                    <a:pt x="441844" y="1034438"/>
                    <a:pt x="441844" y="1034438"/>
                  </a:cubicBezTo>
                  <a:cubicBezTo>
                    <a:pt x="441844" y="1034438"/>
                    <a:pt x="430484" y="1032562"/>
                    <a:pt x="417074" y="1024476"/>
                  </a:cubicBezTo>
                  <a:moveTo>
                    <a:pt x="400074" y="1064798"/>
                  </a:moveTo>
                  <a:cubicBezTo>
                    <a:pt x="378503" y="1064054"/>
                    <a:pt x="367198" y="1053884"/>
                    <a:pt x="367198" y="1053884"/>
                  </a:cubicBezTo>
                  <a:cubicBezTo>
                    <a:pt x="367198" y="1053884"/>
                    <a:pt x="361329" y="1056687"/>
                    <a:pt x="358139" y="1068866"/>
                  </a:cubicBezTo>
                  <a:cubicBezTo>
                    <a:pt x="354855" y="1080980"/>
                    <a:pt x="359806" y="1088943"/>
                    <a:pt x="372020" y="1099460"/>
                  </a:cubicBezTo>
                  <a:cubicBezTo>
                    <a:pt x="384259" y="1110117"/>
                    <a:pt x="402133" y="1110945"/>
                    <a:pt x="402133" y="1110945"/>
                  </a:cubicBezTo>
                  <a:cubicBezTo>
                    <a:pt x="402133" y="1110945"/>
                    <a:pt x="411137" y="1102526"/>
                    <a:pt x="418950" y="1093607"/>
                  </a:cubicBezTo>
                  <a:cubicBezTo>
                    <a:pt x="426615" y="1084618"/>
                    <a:pt x="430310" y="1079582"/>
                    <a:pt x="438918" y="1067785"/>
                  </a:cubicBezTo>
                  <a:cubicBezTo>
                    <a:pt x="444657" y="1059812"/>
                    <a:pt x="447575" y="1057789"/>
                    <a:pt x="451171" y="1053670"/>
                  </a:cubicBezTo>
                  <a:cubicBezTo>
                    <a:pt x="452923" y="1051801"/>
                    <a:pt x="450898" y="1049147"/>
                    <a:pt x="448467" y="1051240"/>
                  </a:cubicBezTo>
                  <a:cubicBezTo>
                    <a:pt x="436918" y="1062799"/>
                    <a:pt x="411137" y="1065245"/>
                    <a:pt x="400074" y="1064798"/>
                  </a:cubicBezTo>
                  <a:moveTo>
                    <a:pt x="468212" y="1103989"/>
                  </a:moveTo>
                  <a:lnTo>
                    <a:pt x="461282" y="1102130"/>
                  </a:lnTo>
                  <a:lnTo>
                    <a:pt x="454445" y="1110677"/>
                  </a:lnTo>
                  <a:lnTo>
                    <a:pt x="460761" y="1111778"/>
                  </a:lnTo>
                  <a:cubicBezTo>
                    <a:pt x="460761" y="1111778"/>
                    <a:pt x="461654" y="1109779"/>
                    <a:pt x="465071" y="1105935"/>
                  </a:cubicBezTo>
                  <a:cubicBezTo>
                    <a:pt x="466287" y="1104585"/>
                    <a:pt x="468212" y="1103989"/>
                    <a:pt x="468212" y="1103989"/>
                  </a:cubicBezTo>
                  <a:moveTo>
                    <a:pt x="496157" y="1114645"/>
                  </a:moveTo>
                  <a:cubicBezTo>
                    <a:pt x="496157" y="1114645"/>
                    <a:pt x="496985" y="1114294"/>
                    <a:pt x="489246" y="1111505"/>
                  </a:cubicBezTo>
                  <a:cubicBezTo>
                    <a:pt x="481591" y="1108589"/>
                    <a:pt x="481036" y="1108514"/>
                    <a:pt x="481036" y="1108514"/>
                  </a:cubicBezTo>
                  <a:cubicBezTo>
                    <a:pt x="481036" y="1108514"/>
                    <a:pt x="480118" y="1113391"/>
                    <a:pt x="479985" y="1113563"/>
                  </a:cubicBezTo>
                  <a:cubicBezTo>
                    <a:pt x="480912" y="1113713"/>
                    <a:pt x="482276" y="1114789"/>
                    <a:pt x="489495" y="1115439"/>
                  </a:cubicBezTo>
                  <a:cubicBezTo>
                    <a:pt x="497193" y="1116243"/>
                    <a:pt x="496157" y="1114645"/>
                    <a:pt x="496157" y="1114645"/>
                  </a:cubicBezTo>
                  <a:moveTo>
                    <a:pt x="427294" y="1150895"/>
                  </a:moveTo>
                  <a:cubicBezTo>
                    <a:pt x="441730" y="1170501"/>
                    <a:pt x="492982" y="1146068"/>
                    <a:pt x="542205" y="1137500"/>
                  </a:cubicBezTo>
                  <a:cubicBezTo>
                    <a:pt x="582696" y="1130614"/>
                    <a:pt x="593971" y="1133740"/>
                    <a:pt x="593971" y="1133740"/>
                  </a:cubicBezTo>
                  <a:cubicBezTo>
                    <a:pt x="593971" y="1133740"/>
                    <a:pt x="589318" y="1126562"/>
                    <a:pt x="565719" y="1122900"/>
                  </a:cubicBezTo>
                  <a:cubicBezTo>
                    <a:pt x="542130" y="1119244"/>
                    <a:pt x="518020" y="1121610"/>
                    <a:pt x="496430" y="1124751"/>
                  </a:cubicBezTo>
                  <a:cubicBezTo>
                    <a:pt x="474900" y="1128035"/>
                    <a:pt x="457745" y="1121338"/>
                    <a:pt x="451692" y="1120162"/>
                  </a:cubicBezTo>
                  <a:cubicBezTo>
                    <a:pt x="445565" y="1118897"/>
                    <a:pt x="440306" y="1120917"/>
                    <a:pt x="440306" y="1120917"/>
                  </a:cubicBezTo>
                  <a:cubicBezTo>
                    <a:pt x="440306" y="1120917"/>
                    <a:pt x="442326" y="1113251"/>
                    <a:pt x="448031" y="1106321"/>
                  </a:cubicBezTo>
                  <a:cubicBezTo>
                    <a:pt x="453677" y="1099460"/>
                    <a:pt x="462209" y="1092480"/>
                    <a:pt x="462209" y="1092480"/>
                  </a:cubicBezTo>
                  <a:cubicBezTo>
                    <a:pt x="462209" y="1092480"/>
                    <a:pt x="474274" y="1096806"/>
                    <a:pt x="495909" y="1105389"/>
                  </a:cubicBezTo>
                  <a:cubicBezTo>
                    <a:pt x="517474" y="1113872"/>
                    <a:pt x="530422" y="1109844"/>
                    <a:pt x="542824" y="1109844"/>
                  </a:cubicBezTo>
                  <a:cubicBezTo>
                    <a:pt x="555178" y="1109844"/>
                    <a:pt x="566398" y="1108092"/>
                    <a:pt x="576930" y="1106916"/>
                  </a:cubicBezTo>
                  <a:cubicBezTo>
                    <a:pt x="587795" y="1105726"/>
                    <a:pt x="599255" y="1106321"/>
                    <a:pt x="599255" y="1106321"/>
                  </a:cubicBezTo>
                  <a:cubicBezTo>
                    <a:pt x="599255" y="1106321"/>
                    <a:pt x="592359" y="1102179"/>
                    <a:pt x="583017" y="1099798"/>
                  </a:cubicBezTo>
                  <a:cubicBezTo>
                    <a:pt x="576295" y="1097987"/>
                    <a:pt x="571672" y="1097118"/>
                    <a:pt x="569653" y="1096746"/>
                  </a:cubicBezTo>
                  <a:lnTo>
                    <a:pt x="573333" y="1094713"/>
                  </a:lnTo>
                  <a:cubicBezTo>
                    <a:pt x="574772" y="1093670"/>
                    <a:pt x="576435" y="1092421"/>
                    <a:pt x="577229" y="1091687"/>
                  </a:cubicBezTo>
                  <a:cubicBezTo>
                    <a:pt x="578608" y="1090198"/>
                    <a:pt x="582006" y="1084543"/>
                    <a:pt x="584248" y="1077235"/>
                  </a:cubicBezTo>
                  <a:cubicBezTo>
                    <a:pt x="585042" y="1074448"/>
                    <a:pt x="586192" y="1068579"/>
                    <a:pt x="587035" y="1063072"/>
                  </a:cubicBezTo>
                  <a:cubicBezTo>
                    <a:pt x="580329" y="1068108"/>
                    <a:pt x="571464" y="1074234"/>
                    <a:pt x="564916" y="1077722"/>
                  </a:cubicBezTo>
                  <a:cubicBezTo>
                    <a:pt x="542551" y="1089216"/>
                    <a:pt x="520253" y="1094201"/>
                    <a:pt x="520043" y="1094266"/>
                  </a:cubicBezTo>
                  <a:lnTo>
                    <a:pt x="508545" y="1096806"/>
                  </a:lnTo>
                  <a:lnTo>
                    <a:pt x="542760" y="1040962"/>
                  </a:lnTo>
                  <a:cubicBezTo>
                    <a:pt x="533945" y="1042880"/>
                    <a:pt x="521279" y="1045946"/>
                    <a:pt x="509859" y="1050337"/>
                  </a:cubicBezTo>
                  <a:cubicBezTo>
                    <a:pt x="498548" y="1054217"/>
                    <a:pt x="482312" y="1064585"/>
                    <a:pt x="477414" y="1067785"/>
                  </a:cubicBezTo>
                  <a:cubicBezTo>
                    <a:pt x="470931" y="1072910"/>
                    <a:pt x="463093" y="1080014"/>
                    <a:pt x="454058" y="1089355"/>
                  </a:cubicBezTo>
                  <a:cubicBezTo>
                    <a:pt x="442624" y="1101212"/>
                    <a:pt x="431377" y="1122107"/>
                    <a:pt x="428540" y="1129076"/>
                  </a:cubicBezTo>
                  <a:cubicBezTo>
                    <a:pt x="425672" y="1135923"/>
                    <a:pt x="423033" y="1145001"/>
                    <a:pt x="427294" y="1150895"/>
                  </a:cubicBezTo>
                  <a:moveTo>
                    <a:pt x="691122" y="893869"/>
                  </a:moveTo>
                  <a:cubicBezTo>
                    <a:pt x="699257" y="893869"/>
                    <a:pt x="705766" y="887272"/>
                    <a:pt x="705766" y="879220"/>
                  </a:cubicBezTo>
                  <a:cubicBezTo>
                    <a:pt x="705766" y="873068"/>
                    <a:pt x="701921" y="867761"/>
                    <a:pt x="696504" y="865677"/>
                  </a:cubicBezTo>
                  <a:lnTo>
                    <a:pt x="696504" y="800514"/>
                  </a:lnTo>
                  <a:lnTo>
                    <a:pt x="685243" y="800514"/>
                  </a:lnTo>
                  <a:lnTo>
                    <a:pt x="685243" y="865965"/>
                  </a:lnTo>
                  <a:cubicBezTo>
                    <a:pt x="680093" y="868246"/>
                    <a:pt x="676570" y="873317"/>
                    <a:pt x="676570" y="879220"/>
                  </a:cubicBezTo>
                  <a:cubicBezTo>
                    <a:pt x="676570" y="887272"/>
                    <a:pt x="683079" y="893869"/>
                    <a:pt x="691122" y="893869"/>
                  </a:cubicBezTo>
                  <a:moveTo>
                    <a:pt x="708544" y="956536"/>
                  </a:moveTo>
                  <a:cubicBezTo>
                    <a:pt x="713282" y="968666"/>
                    <a:pt x="718277" y="979852"/>
                    <a:pt x="723393" y="990394"/>
                  </a:cubicBezTo>
                  <a:cubicBezTo>
                    <a:pt x="733631" y="1005079"/>
                    <a:pt x="744923" y="1015596"/>
                    <a:pt x="752821" y="1022045"/>
                  </a:cubicBezTo>
                  <a:cubicBezTo>
                    <a:pt x="752275" y="1019455"/>
                    <a:pt x="751605" y="1016677"/>
                    <a:pt x="751083" y="1013751"/>
                  </a:cubicBezTo>
                  <a:cubicBezTo>
                    <a:pt x="749165" y="1004622"/>
                    <a:pt x="748792" y="994452"/>
                    <a:pt x="748792" y="987656"/>
                  </a:cubicBezTo>
                  <a:cubicBezTo>
                    <a:pt x="748792" y="983117"/>
                    <a:pt x="748911" y="980125"/>
                    <a:pt x="748911" y="980065"/>
                  </a:cubicBezTo>
                  <a:lnTo>
                    <a:pt x="749894" y="962751"/>
                  </a:lnTo>
                  <a:lnTo>
                    <a:pt x="758326" y="977933"/>
                  </a:lnTo>
                  <a:cubicBezTo>
                    <a:pt x="758367" y="977933"/>
                    <a:pt x="766125" y="992081"/>
                    <a:pt x="775169" y="1002672"/>
                  </a:cubicBezTo>
                  <a:cubicBezTo>
                    <a:pt x="781222" y="1009806"/>
                    <a:pt x="787656" y="1015497"/>
                    <a:pt x="793178" y="1019530"/>
                  </a:cubicBezTo>
                  <a:cubicBezTo>
                    <a:pt x="791080" y="1013329"/>
                    <a:pt x="788886" y="1006284"/>
                    <a:pt x="787978" y="1000752"/>
                  </a:cubicBezTo>
                  <a:cubicBezTo>
                    <a:pt x="786729" y="992702"/>
                    <a:pt x="786346" y="984903"/>
                    <a:pt x="786346" y="978354"/>
                  </a:cubicBezTo>
                  <a:cubicBezTo>
                    <a:pt x="786346" y="967922"/>
                    <a:pt x="787284" y="960658"/>
                    <a:pt x="787364" y="960505"/>
                  </a:cubicBezTo>
                  <a:lnTo>
                    <a:pt x="788921" y="948539"/>
                  </a:lnTo>
                  <a:lnTo>
                    <a:pt x="796204" y="958223"/>
                  </a:lnTo>
                  <a:cubicBezTo>
                    <a:pt x="796243" y="958223"/>
                    <a:pt x="810203" y="976791"/>
                    <a:pt x="819718" y="986852"/>
                  </a:cubicBezTo>
                  <a:cubicBezTo>
                    <a:pt x="828425" y="996089"/>
                    <a:pt x="838000" y="1003853"/>
                    <a:pt x="845490" y="1009295"/>
                  </a:cubicBezTo>
                  <a:cubicBezTo>
                    <a:pt x="852842" y="1014643"/>
                    <a:pt x="858007" y="1017719"/>
                    <a:pt x="858180" y="1017793"/>
                  </a:cubicBezTo>
                  <a:lnTo>
                    <a:pt x="853096" y="1026352"/>
                  </a:lnTo>
                  <a:cubicBezTo>
                    <a:pt x="852842" y="1026227"/>
                    <a:pt x="830970" y="1013329"/>
                    <a:pt x="812441" y="993683"/>
                  </a:cubicBezTo>
                  <a:cubicBezTo>
                    <a:pt x="807316" y="988177"/>
                    <a:pt x="801081" y="980572"/>
                    <a:pt x="796303" y="974594"/>
                  </a:cubicBezTo>
                  <a:cubicBezTo>
                    <a:pt x="796267" y="975740"/>
                    <a:pt x="796243" y="977025"/>
                    <a:pt x="796243" y="978354"/>
                  </a:cubicBezTo>
                  <a:cubicBezTo>
                    <a:pt x="796243" y="984481"/>
                    <a:pt x="796576" y="991808"/>
                    <a:pt x="797802" y="999175"/>
                  </a:cubicBezTo>
                  <a:cubicBezTo>
                    <a:pt x="798635" y="1004200"/>
                    <a:pt x="801040" y="1012088"/>
                    <a:pt x="803411" y="1018513"/>
                  </a:cubicBezTo>
                  <a:cubicBezTo>
                    <a:pt x="805654" y="1024972"/>
                    <a:pt x="807663" y="1030047"/>
                    <a:pt x="807663" y="1030047"/>
                  </a:cubicBezTo>
                  <a:lnTo>
                    <a:pt x="812649" y="1042459"/>
                  </a:lnTo>
                  <a:lnTo>
                    <a:pt x="800767" y="1036332"/>
                  </a:lnTo>
                  <a:cubicBezTo>
                    <a:pt x="800446" y="1036184"/>
                    <a:pt x="782774" y="1027120"/>
                    <a:pt x="767569" y="1009077"/>
                  </a:cubicBezTo>
                  <a:cubicBezTo>
                    <a:pt x="764493" y="1005451"/>
                    <a:pt x="761576" y="1001556"/>
                    <a:pt x="759021" y="997900"/>
                  </a:cubicBezTo>
                  <a:cubicBezTo>
                    <a:pt x="759369" y="1002498"/>
                    <a:pt x="759890" y="1007411"/>
                    <a:pt x="760767" y="1011801"/>
                  </a:cubicBezTo>
                  <a:cubicBezTo>
                    <a:pt x="763198" y="1023499"/>
                    <a:pt x="765644" y="1032562"/>
                    <a:pt x="765644" y="1032637"/>
                  </a:cubicBezTo>
                  <a:lnTo>
                    <a:pt x="768795" y="1044335"/>
                  </a:lnTo>
                  <a:lnTo>
                    <a:pt x="758326" y="1038143"/>
                  </a:lnTo>
                  <a:cubicBezTo>
                    <a:pt x="758114" y="1038034"/>
                    <a:pt x="751705" y="1034313"/>
                    <a:pt x="742823" y="1026633"/>
                  </a:cubicBezTo>
                  <a:cubicBezTo>
                    <a:pt x="744080" y="1028658"/>
                    <a:pt x="745255" y="1030677"/>
                    <a:pt x="746520" y="1032637"/>
                  </a:cubicBezTo>
                  <a:cubicBezTo>
                    <a:pt x="753763" y="1044692"/>
                    <a:pt x="765158" y="1057059"/>
                    <a:pt x="765158" y="1057059"/>
                  </a:cubicBezTo>
                  <a:cubicBezTo>
                    <a:pt x="765158" y="1057059"/>
                    <a:pt x="750448" y="1061930"/>
                    <a:pt x="746520" y="1061930"/>
                  </a:cubicBezTo>
                  <a:cubicBezTo>
                    <a:pt x="742378" y="1061930"/>
                    <a:pt x="736663" y="1063642"/>
                    <a:pt x="736663" y="1063642"/>
                  </a:cubicBezTo>
                  <a:cubicBezTo>
                    <a:pt x="736663" y="1063642"/>
                    <a:pt x="749695" y="1067263"/>
                    <a:pt x="762221" y="1071372"/>
                  </a:cubicBezTo>
                  <a:cubicBezTo>
                    <a:pt x="771682" y="1074383"/>
                    <a:pt x="784009" y="1081204"/>
                    <a:pt x="789695" y="1084483"/>
                  </a:cubicBezTo>
                  <a:cubicBezTo>
                    <a:pt x="789134" y="1083153"/>
                    <a:pt x="788647" y="1081690"/>
                    <a:pt x="788118" y="1080163"/>
                  </a:cubicBezTo>
                  <a:cubicBezTo>
                    <a:pt x="785711" y="1072215"/>
                    <a:pt x="783181" y="1052595"/>
                    <a:pt x="783091" y="1052421"/>
                  </a:cubicBezTo>
                  <a:lnTo>
                    <a:pt x="781454" y="1040226"/>
                  </a:lnTo>
                  <a:lnTo>
                    <a:pt x="791143" y="1047817"/>
                  </a:lnTo>
                  <a:cubicBezTo>
                    <a:pt x="791203" y="1047817"/>
                    <a:pt x="811111" y="1063533"/>
                    <a:pt x="821594" y="1068915"/>
                  </a:cubicBezTo>
                  <a:cubicBezTo>
                    <a:pt x="832006" y="1074299"/>
                    <a:pt x="842713" y="1078242"/>
                    <a:pt x="850764" y="1080808"/>
                  </a:cubicBezTo>
                  <a:cubicBezTo>
                    <a:pt x="851186" y="1080956"/>
                    <a:pt x="851676" y="1081129"/>
                    <a:pt x="852198" y="1081269"/>
                  </a:cubicBezTo>
                  <a:lnTo>
                    <a:pt x="819163" y="1027294"/>
                  </a:lnTo>
                  <a:lnTo>
                    <a:pt x="829864" y="1029015"/>
                  </a:lnTo>
                  <a:cubicBezTo>
                    <a:pt x="830037" y="1029055"/>
                    <a:pt x="854320" y="1031908"/>
                    <a:pt x="875678" y="1040018"/>
                  </a:cubicBezTo>
                  <a:lnTo>
                    <a:pt x="880654" y="1042235"/>
                  </a:lnTo>
                  <a:cubicBezTo>
                    <a:pt x="898871" y="1049206"/>
                    <a:pt x="911347" y="1060358"/>
                    <a:pt x="911729" y="1060616"/>
                  </a:cubicBezTo>
                  <a:cubicBezTo>
                    <a:pt x="922915" y="1069347"/>
                    <a:pt x="934142" y="1079855"/>
                    <a:pt x="940333" y="1089355"/>
                  </a:cubicBezTo>
                  <a:cubicBezTo>
                    <a:pt x="953033" y="1108439"/>
                    <a:pt x="964578" y="1124503"/>
                    <a:pt x="964578" y="1124503"/>
                  </a:cubicBezTo>
                  <a:cubicBezTo>
                    <a:pt x="964578" y="1124503"/>
                    <a:pt x="967678" y="1124964"/>
                    <a:pt x="969251" y="1124191"/>
                  </a:cubicBezTo>
                  <a:cubicBezTo>
                    <a:pt x="970892" y="1123362"/>
                    <a:pt x="973294" y="1121760"/>
                    <a:pt x="973294" y="1121760"/>
                  </a:cubicBezTo>
                  <a:cubicBezTo>
                    <a:pt x="973294" y="1121760"/>
                    <a:pt x="965554" y="1114367"/>
                    <a:pt x="960336" y="1108306"/>
                  </a:cubicBezTo>
                  <a:cubicBezTo>
                    <a:pt x="955053" y="1102179"/>
                    <a:pt x="941906" y="1083560"/>
                    <a:pt x="932961" y="1070627"/>
                  </a:cubicBezTo>
                  <a:cubicBezTo>
                    <a:pt x="923267" y="1056598"/>
                    <a:pt x="907626" y="1038143"/>
                    <a:pt x="898944" y="1032428"/>
                  </a:cubicBezTo>
                  <a:cubicBezTo>
                    <a:pt x="889295" y="1025915"/>
                    <a:pt x="882533" y="1020854"/>
                    <a:pt x="882533" y="1020854"/>
                  </a:cubicBezTo>
                  <a:lnTo>
                    <a:pt x="872677" y="1019812"/>
                  </a:lnTo>
                  <a:cubicBezTo>
                    <a:pt x="872677" y="1019812"/>
                    <a:pt x="846731" y="1012768"/>
                    <a:pt x="819907" y="971310"/>
                  </a:cubicBezTo>
                  <a:cubicBezTo>
                    <a:pt x="793143" y="929861"/>
                    <a:pt x="797008" y="895854"/>
                    <a:pt x="804736" y="880450"/>
                  </a:cubicBezTo>
                  <a:cubicBezTo>
                    <a:pt x="806140" y="877658"/>
                    <a:pt x="809336" y="872141"/>
                    <a:pt x="811880" y="868123"/>
                  </a:cubicBezTo>
                  <a:cubicBezTo>
                    <a:pt x="809440" y="865965"/>
                    <a:pt x="807177" y="863584"/>
                    <a:pt x="804811" y="861112"/>
                  </a:cubicBezTo>
                  <a:cubicBezTo>
                    <a:pt x="803000" y="863370"/>
                    <a:pt x="800767" y="866237"/>
                    <a:pt x="798263" y="869992"/>
                  </a:cubicBezTo>
                  <a:cubicBezTo>
                    <a:pt x="792582" y="878293"/>
                    <a:pt x="785925" y="889726"/>
                    <a:pt x="782248" y="901767"/>
                  </a:cubicBezTo>
                  <a:cubicBezTo>
                    <a:pt x="776782" y="919527"/>
                    <a:pt x="774112" y="933333"/>
                    <a:pt x="772673" y="953153"/>
                  </a:cubicBezTo>
                  <a:lnTo>
                    <a:pt x="771781" y="965207"/>
                  </a:lnTo>
                  <a:lnTo>
                    <a:pt x="763923" y="956089"/>
                  </a:lnTo>
                  <a:cubicBezTo>
                    <a:pt x="763794" y="956015"/>
                    <a:pt x="755341" y="946058"/>
                    <a:pt x="747949" y="934733"/>
                  </a:cubicBezTo>
                  <a:cubicBezTo>
                    <a:pt x="746024" y="931880"/>
                    <a:pt x="744288" y="928953"/>
                    <a:pt x="742799" y="926264"/>
                  </a:cubicBezTo>
                  <a:cubicBezTo>
                    <a:pt x="741748" y="930208"/>
                    <a:pt x="740666" y="935021"/>
                    <a:pt x="739640" y="940453"/>
                  </a:cubicBezTo>
                  <a:cubicBezTo>
                    <a:pt x="736871" y="955916"/>
                    <a:pt x="736350" y="967341"/>
                    <a:pt x="736350" y="967341"/>
                  </a:cubicBezTo>
                  <a:lnTo>
                    <a:pt x="735720" y="978454"/>
                  </a:lnTo>
                  <a:lnTo>
                    <a:pt x="727817" y="970600"/>
                  </a:lnTo>
                  <a:cubicBezTo>
                    <a:pt x="727703" y="970402"/>
                    <a:pt x="716590" y="959354"/>
                    <a:pt x="706922" y="943092"/>
                  </a:cubicBezTo>
                  <a:cubicBezTo>
                    <a:pt x="704947" y="939719"/>
                    <a:pt x="702914" y="936409"/>
                    <a:pt x="701053" y="933210"/>
                  </a:cubicBezTo>
                  <a:cubicBezTo>
                    <a:pt x="703226" y="941147"/>
                    <a:pt x="705766" y="949491"/>
                    <a:pt x="708544" y="956536"/>
                  </a:cubicBezTo>
                  <a:moveTo>
                    <a:pt x="913689" y="1103989"/>
                  </a:moveTo>
                  <a:cubicBezTo>
                    <a:pt x="913689" y="1103989"/>
                    <a:pt x="915529" y="1104585"/>
                    <a:pt x="916813" y="1105935"/>
                  </a:cubicBezTo>
                  <a:cubicBezTo>
                    <a:pt x="920302" y="1109779"/>
                    <a:pt x="921169" y="1111778"/>
                    <a:pt x="921169" y="1111778"/>
                  </a:cubicBezTo>
                  <a:lnTo>
                    <a:pt x="927445" y="1110677"/>
                  </a:lnTo>
                  <a:lnTo>
                    <a:pt x="920664" y="1102130"/>
                  </a:lnTo>
                  <a:close/>
                  <a:moveTo>
                    <a:pt x="892430" y="1115439"/>
                  </a:moveTo>
                  <a:cubicBezTo>
                    <a:pt x="899714" y="1114789"/>
                    <a:pt x="901062" y="1113713"/>
                    <a:pt x="901906" y="1113563"/>
                  </a:cubicBezTo>
                  <a:cubicBezTo>
                    <a:pt x="901797" y="1113391"/>
                    <a:pt x="900929" y="1108514"/>
                    <a:pt x="900929" y="1108514"/>
                  </a:cubicBezTo>
                  <a:cubicBezTo>
                    <a:pt x="900929" y="1108514"/>
                    <a:pt x="900383" y="1108589"/>
                    <a:pt x="892669" y="1111505"/>
                  </a:cubicBezTo>
                  <a:cubicBezTo>
                    <a:pt x="884979" y="1114294"/>
                    <a:pt x="885674" y="1114645"/>
                    <a:pt x="885674" y="1114645"/>
                  </a:cubicBezTo>
                  <a:cubicBezTo>
                    <a:pt x="885674" y="1114645"/>
                    <a:pt x="884732" y="1116243"/>
                    <a:pt x="892430" y="1115439"/>
                  </a:cubicBezTo>
                  <a:moveTo>
                    <a:pt x="782651" y="1106321"/>
                  </a:moveTo>
                  <a:cubicBezTo>
                    <a:pt x="782651" y="1106321"/>
                    <a:pt x="794185" y="1105726"/>
                    <a:pt x="804985" y="1106916"/>
                  </a:cubicBezTo>
                  <a:cubicBezTo>
                    <a:pt x="815502" y="1108092"/>
                    <a:pt x="826728" y="1109844"/>
                    <a:pt x="839090" y="1109844"/>
                  </a:cubicBezTo>
                  <a:cubicBezTo>
                    <a:pt x="851459" y="1109844"/>
                    <a:pt x="864441" y="1113872"/>
                    <a:pt x="885981" y="1105389"/>
                  </a:cubicBezTo>
                  <a:cubicBezTo>
                    <a:pt x="907576" y="1096806"/>
                    <a:pt x="919607" y="1092480"/>
                    <a:pt x="919607" y="1092480"/>
                  </a:cubicBezTo>
                  <a:cubicBezTo>
                    <a:pt x="919607" y="1092480"/>
                    <a:pt x="928180" y="1099460"/>
                    <a:pt x="933934" y="1106321"/>
                  </a:cubicBezTo>
                  <a:cubicBezTo>
                    <a:pt x="939599" y="1113251"/>
                    <a:pt x="941624" y="1120917"/>
                    <a:pt x="941624" y="1120917"/>
                  </a:cubicBezTo>
                  <a:cubicBezTo>
                    <a:pt x="941624" y="1120917"/>
                    <a:pt x="936285" y="1118897"/>
                    <a:pt x="930238" y="1120162"/>
                  </a:cubicBezTo>
                  <a:cubicBezTo>
                    <a:pt x="924096" y="1121338"/>
                    <a:pt x="906981" y="1128035"/>
                    <a:pt x="885386" y="1124751"/>
                  </a:cubicBezTo>
                  <a:cubicBezTo>
                    <a:pt x="863970" y="1121610"/>
                    <a:pt x="839720" y="1119244"/>
                    <a:pt x="816212" y="1122900"/>
                  </a:cubicBezTo>
                  <a:cubicBezTo>
                    <a:pt x="792582" y="1126562"/>
                    <a:pt x="787919" y="1133740"/>
                    <a:pt x="787919" y="1133740"/>
                  </a:cubicBezTo>
                  <a:cubicBezTo>
                    <a:pt x="787919" y="1133740"/>
                    <a:pt x="799171" y="1130614"/>
                    <a:pt x="839652" y="1137500"/>
                  </a:cubicBezTo>
                  <a:cubicBezTo>
                    <a:pt x="888948" y="1146068"/>
                    <a:pt x="940195" y="1170501"/>
                    <a:pt x="954621" y="1150895"/>
                  </a:cubicBezTo>
                  <a:cubicBezTo>
                    <a:pt x="958946" y="1145001"/>
                    <a:pt x="956253" y="1135923"/>
                    <a:pt x="953430" y="1129076"/>
                  </a:cubicBezTo>
                  <a:cubicBezTo>
                    <a:pt x="950572" y="1122107"/>
                    <a:pt x="939251" y="1101212"/>
                    <a:pt x="927826" y="1089355"/>
                  </a:cubicBezTo>
                  <a:cubicBezTo>
                    <a:pt x="918837" y="1080014"/>
                    <a:pt x="910935" y="1072910"/>
                    <a:pt x="904526" y="1067785"/>
                  </a:cubicBezTo>
                  <a:cubicBezTo>
                    <a:pt x="899664" y="1064585"/>
                    <a:pt x="883417" y="1054217"/>
                    <a:pt x="871982" y="1050337"/>
                  </a:cubicBezTo>
                  <a:cubicBezTo>
                    <a:pt x="860581" y="1045946"/>
                    <a:pt x="847912" y="1042880"/>
                    <a:pt x="839165" y="1040962"/>
                  </a:cubicBezTo>
                  <a:lnTo>
                    <a:pt x="873312" y="1096806"/>
                  </a:lnTo>
                  <a:lnTo>
                    <a:pt x="861911" y="1094266"/>
                  </a:lnTo>
                  <a:cubicBezTo>
                    <a:pt x="861653" y="1094201"/>
                    <a:pt x="839299" y="1089216"/>
                    <a:pt x="817040" y="1077722"/>
                  </a:cubicBezTo>
                  <a:cubicBezTo>
                    <a:pt x="810451" y="1074234"/>
                    <a:pt x="801571" y="1068108"/>
                    <a:pt x="794799" y="1063072"/>
                  </a:cubicBezTo>
                  <a:cubicBezTo>
                    <a:pt x="795742" y="1068579"/>
                    <a:pt x="796759" y="1074448"/>
                    <a:pt x="797633" y="1077235"/>
                  </a:cubicBezTo>
                  <a:cubicBezTo>
                    <a:pt x="799900" y="1084543"/>
                    <a:pt x="803411" y="1090198"/>
                    <a:pt x="804736" y="1091687"/>
                  </a:cubicBezTo>
                  <a:cubicBezTo>
                    <a:pt x="805357" y="1092421"/>
                    <a:pt x="807068" y="1093670"/>
                    <a:pt x="808491" y="1094713"/>
                  </a:cubicBezTo>
                  <a:lnTo>
                    <a:pt x="812301" y="1096746"/>
                  </a:lnTo>
                  <a:cubicBezTo>
                    <a:pt x="810203" y="1097118"/>
                    <a:pt x="805530" y="1097987"/>
                    <a:pt x="798917" y="1099798"/>
                  </a:cubicBezTo>
                  <a:cubicBezTo>
                    <a:pt x="789581" y="1102179"/>
                    <a:pt x="782651" y="1106321"/>
                    <a:pt x="782651" y="1106321"/>
                  </a:cubicBezTo>
                  <a:moveTo>
                    <a:pt x="979792" y="1110945"/>
                  </a:moveTo>
                  <a:cubicBezTo>
                    <a:pt x="979792" y="1110945"/>
                    <a:pt x="997717" y="1110117"/>
                    <a:pt x="1009944" y="1099460"/>
                  </a:cubicBezTo>
                  <a:cubicBezTo>
                    <a:pt x="1022100" y="1088943"/>
                    <a:pt x="1027045" y="1080980"/>
                    <a:pt x="1023752" y="1068866"/>
                  </a:cubicBezTo>
                  <a:cubicBezTo>
                    <a:pt x="1020562" y="1056687"/>
                    <a:pt x="1014649" y="1053884"/>
                    <a:pt x="1014649" y="1053884"/>
                  </a:cubicBezTo>
                  <a:cubicBezTo>
                    <a:pt x="1014649" y="1053884"/>
                    <a:pt x="1003471" y="1064054"/>
                    <a:pt x="981900" y="1064798"/>
                  </a:cubicBezTo>
                  <a:cubicBezTo>
                    <a:pt x="970754" y="1065245"/>
                    <a:pt x="944932" y="1062799"/>
                    <a:pt x="933413" y="1051240"/>
                  </a:cubicBezTo>
                  <a:cubicBezTo>
                    <a:pt x="931032" y="1049147"/>
                    <a:pt x="929082" y="1051801"/>
                    <a:pt x="930744" y="1053670"/>
                  </a:cubicBezTo>
                  <a:cubicBezTo>
                    <a:pt x="934306" y="1057789"/>
                    <a:pt x="937302" y="1059812"/>
                    <a:pt x="943057" y="1067785"/>
                  </a:cubicBezTo>
                  <a:cubicBezTo>
                    <a:pt x="951654" y="1079582"/>
                    <a:pt x="955235" y="1084618"/>
                    <a:pt x="963005" y="1093607"/>
                  </a:cubicBezTo>
                  <a:cubicBezTo>
                    <a:pt x="970754" y="1102526"/>
                    <a:pt x="979792" y="1110945"/>
                    <a:pt x="979792" y="1110945"/>
                  </a:cubicBezTo>
                  <a:moveTo>
                    <a:pt x="959155" y="1035901"/>
                  </a:moveTo>
                  <a:cubicBezTo>
                    <a:pt x="971349" y="1031694"/>
                    <a:pt x="995112" y="1022318"/>
                    <a:pt x="1004091" y="1018761"/>
                  </a:cubicBezTo>
                  <a:cubicBezTo>
                    <a:pt x="1026673" y="1009941"/>
                    <a:pt x="1046706" y="1021936"/>
                    <a:pt x="1046706" y="1021936"/>
                  </a:cubicBezTo>
                  <a:cubicBezTo>
                    <a:pt x="1046706" y="1021936"/>
                    <a:pt x="1038719" y="1002326"/>
                    <a:pt x="1011583" y="1006641"/>
                  </a:cubicBezTo>
                  <a:cubicBezTo>
                    <a:pt x="993153" y="1009568"/>
                    <a:pt x="973294" y="1019257"/>
                    <a:pt x="964860" y="1024476"/>
                  </a:cubicBezTo>
                  <a:cubicBezTo>
                    <a:pt x="951417" y="1032562"/>
                    <a:pt x="940095" y="1034438"/>
                    <a:pt x="940095" y="1034438"/>
                  </a:cubicBezTo>
                  <a:cubicBezTo>
                    <a:pt x="940095" y="1034438"/>
                    <a:pt x="951207" y="1038688"/>
                    <a:pt x="959155" y="1035901"/>
                  </a:cubicBezTo>
                  <a:moveTo>
                    <a:pt x="955846" y="999052"/>
                  </a:moveTo>
                  <a:cubicBezTo>
                    <a:pt x="955846" y="999052"/>
                    <a:pt x="952190" y="1008650"/>
                    <a:pt x="937977" y="1017595"/>
                  </a:cubicBezTo>
                  <a:cubicBezTo>
                    <a:pt x="923748" y="1026574"/>
                    <a:pt x="917235" y="1025790"/>
                    <a:pt x="917235" y="1025790"/>
                  </a:cubicBezTo>
                  <a:cubicBezTo>
                    <a:pt x="917235" y="1025790"/>
                    <a:pt x="925386" y="1033048"/>
                    <a:pt x="936708" y="1027825"/>
                  </a:cubicBezTo>
                  <a:cubicBezTo>
                    <a:pt x="948141" y="1022531"/>
                    <a:pt x="952250" y="1018820"/>
                    <a:pt x="954764" y="1011552"/>
                  </a:cubicBezTo>
                  <a:cubicBezTo>
                    <a:pt x="957135" y="1004200"/>
                    <a:pt x="955846" y="999052"/>
                    <a:pt x="955846" y="999052"/>
                  </a:cubicBezTo>
                  <a:moveTo>
                    <a:pt x="709858" y="872636"/>
                  </a:moveTo>
                  <a:cubicBezTo>
                    <a:pt x="709858" y="880659"/>
                    <a:pt x="716308" y="887207"/>
                    <a:pt x="724459" y="887207"/>
                  </a:cubicBezTo>
                  <a:cubicBezTo>
                    <a:pt x="732556" y="887207"/>
                    <a:pt x="739029" y="880659"/>
                    <a:pt x="739029" y="872636"/>
                  </a:cubicBezTo>
                  <a:cubicBezTo>
                    <a:pt x="739029" y="866237"/>
                    <a:pt x="734995" y="860904"/>
                    <a:pt x="729241" y="858845"/>
                  </a:cubicBezTo>
                  <a:lnTo>
                    <a:pt x="729241" y="800514"/>
                  </a:lnTo>
                  <a:lnTo>
                    <a:pt x="718069" y="800514"/>
                  </a:lnTo>
                  <a:lnTo>
                    <a:pt x="718069" y="859540"/>
                  </a:lnTo>
                  <a:cubicBezTo>
                    <a:pt x="713183" y="861906"/>
                    <a:pt x="709858" y="866858"/>
                    <a:pt x="709858" y="872636"/>
                  </a:cubicBezTo>
                  <a:moveTo>
                    <a:pt x="741748" y="851959"/>
                  </a:moveTo>
                  <a:cubicBezTo>
                    <a:pt x="741748" y="860037"/>
                    <a:pt x="748390" y="866585"/>
                    <a:pt x="756417" y="866585"/>
                  </a:cubicBezTo>
                  <a:cubicBezTo>
                    <a:pt x="764429" y="866585"/>
                    <a:pt x="770968" y="860037"/>
                    <a:pt x="770968" y="851959"/>
                  </a:cubicBezTo>
                  <a:cubicBezTo>
                    <a:pt x="770968" y="845971"/>
                    <a:pt x="767322" y="840802"/>
                    <a:pt x="762073" y="838530"/>
                  </a:cubicBezTo>
                  <a:lnTo>
                    <a:pt x="762073" y="800514"/>
                  </a:lnTo>
                  <a:lnTo>
                    <a:pt x="750885" y="800514"/>
                  </a:lnTo>
                  <a:lnTo>
                    <a:pt x="750885" y="838442"/>
                  </a:lnTo>
                  <a:cubicBezTo>
                    <a:pt x="745537" y="840649"/>
                    <a:pt x="741748" y="845807"/>
                    <a:pt x="741748" y="851959"/>
                  </a:cubicBezTo>
                  <a:moveTo>
                    <a:pt x="750429" y="878813"/>
                  </a:moveTo>
                  <a:cubicBezTo>
                    <a:pt x="748480" y="886413"/>
                    <a:pt x="744843" y="893954"/>
                    <a:pt x="732694" y="898632"/>
                  </a:cubicBezTo>
                  <a:cubicBezTo>
                    <a:pt x="720525" y="903230"/>
                    <a:pt x="709696" y="896757"/>
                    <a:pt x="709696" y="896757"/>
                  </a:cubicBezTo>
                  <a:cubicBezTo>
                    <a:pt x="709696" y="896757"/>
                    <a:pt x="707651" y="901271"/>
                    <a:pt x="701574" y="904695"/>
                  </a:cubicBezTo>
                  <a:cubicBezTo>
                    <a:pt x="702342" y="907498"/>
                    <a:pt x="703558" y="911878"/>
                    <a:pt x="704575" y="914631"/>
                  </a:cubicBezTo>
                  <a:cubicBezTo>
                    <a:pt x="705930" y="918733"/>
                    <a:pt x="710331" y="929325"/>
                    <a:pt x="715515" y="937997"/>
                  </a:cubicBezTo>
                  <a:cubicBezTo>
                    <a:pt x="719583" y="944828"/>
                    <a:pt x="723932" y="950746"/>
                    <a:pt x="727470" y="955147"/>
                  </a:cubicBezTo>
                  <a:cubicBezTo>
                    <a:pt x="727952" y="950582"/>
                    <a:pt x="728785" y="944976"/>
                    <a:pt x="729861" y="938717"/>
                  </a:cubicBezTo>
                  <a:cubicBezTo>
                    <a:pt x="732788" y="922543"/>
                    <a:pt x="736905" y="911456"/>
                    <a:pt x="736970" y="911282"/>
                  </a:cubicBezTo>
                  <a:lnTo>
                    <a:pt x="741212" y="900021"/>
                  </a:lnTo>
                  <a:lnTo>
                    <a:pt x="746208" y="910960"/>
                  </a:lnTo>
                  <a:cubicBezTo>
                    <a:pt x="746237" y="910960"/>
                    <a:pt x="750448" y="920544"/>
                    <a:pt x="756244" y="929301"/>
                  </a:cubicBezTo>
                  <a:cubicBezTo>
                    <a:pt x="758749" y="933135"/>
                    <a:pt x="761452" y="936930"/>
                    <a:pt x="763874" y="940091"/>
                  </a:cubicBezTo>
                  <a:cubicBezTo>
                    <a:pt x="765570" y="925520"/>
                    <a:pt x="768324" y="913202"/>
                    <a:pt x="772754" y="898780"/>
                  </a:cubicBezTo>
                  <a:cubicBezTo>
                    <a:pt x="779436" y="877250"/>
                    <a:pt x="793068" y="859600"/>
                    <a:pt x="798461" y="853115"/>
                  </a:cubicBezTo>
                  <a:cubicBezTo>
                    <a:pt x="788465" y="837662"/>
                    <a:pt x="784098" y="822268"/>
                    <a:pt x="782651" y="814320"/>
                  </a:cubicBezTo>
                  <a:lnTo>
                    <a:pt x="773095" y="814320"/>
                  </a:lnTo>
                  <a:lnTo>
                    <a:pt x="773095" y="830975"/>
                  </a:lnTo>
                  <a:cubicBezTo>
                    <a:pt x="779228" y="835910"/>
                    <a:pt x="783246" y="843516"/>
                    <a:pt x="783246" y="852084"/>
                  </a:cubicBezTo>
                  <a:cubicBezTo>
                    <a:pt x="783246" y="867180"/>
                    <a:pt x="772515" y="880510"/>
                    <a:pt x="750429" y="878813"/>
                  </a:cubicBezTo>
                  <a:moveTo>
                    <a:pt x="835023" y="790286"/>
                  </a:moveTo>
                  <a:lnTo>
                    <a:pt x="836313" y="774187"/>
                  </a:lnTo>
                  <a:lnTo>
                    <a:pt x="545984" y="773641"/>
                  </a:lnTo>
                  <a:lnTo>
                    <a:pt x="546545" y="790286"/>
                  </a:lnTo>
                  <a:close/>
                  <a:moveTo>
                    <a:pt x="610477" y="851959"/>
                  </a:moveTo>
                  <a:cubicBezTo>
                    <a:pt x="610477" y="860037"/>
                    <a:pt x="617129" y="866585"/>
                    <a:pt x="625176" y="866585"/>
                  </a:cubicBezTo>
                  <a:cubicBezTo>
                    <a:pt x="633237" y="866585"/>
                    <a:pt x="639761" y="860037"/>
                    <a:pt x="639761" y="851959"/>
                  </a:cubicBezTo>
                  <a:cubicBezTo>
                    <a:pt x="639761" y="845882"/>
                    <a:pt x="635981" y="840649"/>
                    <a:pt x="630683" y="838466"/>
                  </a:cubicBezTo>
                  <a:lnTo>
                    <a:pt x="630683" y="800514"/>
                  </a:lnTo>
                  <a:lnTo>
                    <a:pt x="619461" y="800514"/>
                  </a:lnTo>
                  <a:lnTo>
                    <a:pt x="619461" y="838530"/>
                  </a:lnTo>
                  <a:cubicBezTo>
                    <a:pt x="614236" y="840738"/>
                    <a:pt x="610477" y="845971"/>
                    <a:pt x="610477" y="851959"/>
                  </a:cubicBezTo>
                  <a:moveTo>
                    <a:pt x="669046" y="896127"/>
                  </a:moveTo>
                  <a:cubicBezTo>
                    <a:pt x="665821" y="897590"/>
                    <a:pt x="657933" y="900453"/>
                    <a:pt x="648999" y="897158"/>
                  </a:cubicBezTo>
                  <a:cubicBezTo>
                    <a:pt x="640539" y="894390"/>
                    <a:pt x="633718" y="887420"/>
                    <a:pt x="631318" y="878600"/>
                  </a:cubicBezTo>
                  <a:cubicBezTo>
                    <a:pt x="629259" y="879086"/>
                    <a:pt x="627026" y="879334"/>
                    <a:pt x="624779" y="879408"/>
                  </a:cubicBezTo>
                  <a:cubicBezTo>
                    <a:pt x="618975" y="879558"/>
                    <a:pt x="611806" y="877622"/>
                    <a:pt x="605075" y="870975"/>
                  </a:cubicBezTo>
                  <a:cubicBezTo>
                    <a:pt x="600331" y="866023"/>
                    <a:pt x="597419" y="859402"/>
                    <a:pt x="597419" y="852084"/>
                  </a:cubicBezTo>
                  <a:cubicBezTo>
                    <a:pt x="597419" y="843590"/>
                    <a:pt x="601388" y="836040"/>
                    <a:pt x="607376" y="831040"/>
                  </a:cubicBezTo>
                  <a:lnTo>
                    <a:pt x="607376" y="814320"/>
                  </a:lnTo>
                  <a:lnTo>
                    <a:pt x="597866" y="814320"/>
                  </a:lnTo>
                  <a:cubicBezTo>
                    <a:pt x="596412" y="822119"/>
                    <a:pt x="591779" y="838530"/>
                    <a:pt x="582735" y="852222"/>
                  </a:cubicBezTo>
                  <a:cubicBezTo>
                    <a:pt x="587199" y="857456"/>
                    <a:pt x="601934" y="875772"/>
                    <a:pt x="609078" y="898780"/>
                  </a:cubicBezTo>
                  <a:cubicBezTo>
                    <a:pt x="613543" y="913202"/>
                    <a:pt x="616296" y="925520"/>
                    <a:pt x="617957" y="940091"/>
                  </a:cubicBezTo>
                  <a:cubicBezTo>
                    <a:pt x="620438" y="936930"/>
                    <a:pt x="623141" y="933135"/>
                    <a:pt x="625671" y="929301"/>
                  </a:cubicBezTo>
                  <a:cubicBezTo>
                    <a:pt x="631352" y="920544"/>
                    <a:pt x="635667" y="910960"/>
                    <a:pt x="635667" y="910960"/>
                  </a:cubicBezTo>
                  <a:lnTo>
                    <a:pt x="640639" y="900021"/>
                  </a:lnTo>
                  <a:lnTo>
                    <a:pt x="644910" y="911282"/>
                  </a:lnTo>
                  <a:cubicBezTo>
                    <a:pt x="644970" y="911456"/>
                    <a:pt x="649072" y="922543"/>
                    <a:pt x="652005" y="938717"/>
                  </a:cubicBezTo>
                  <a:cubicBezTo>
                    <a:pt x="653106" y="944976"/>
                    <a:pt x="653884" y="950582"/>
                    <a:pt x="654436" y="955147"/>
                  </a:cubicBezTo>
                  <a:cubicBezTo>
                    <a:pt x="657967" y="950746"/>
                    <a:pt x="662392" y="944828"/>
                    <a:pt x="666410" y="937997"/>
                  </a:cubicBezTo>
                  <a:cubicBezTo>
                    <a:pt x="671545" y="929325"/>
                    <a:pt x="675926" y="918733"/>
                    <a:pt x="677374" y="914631"/>
                  </a:cubicBezTo>
                  <a:cubicBezTo>
                    <a:pt x="678267" y="912161"/>
                    <a:pt x="679374" y="908315"/>
                    <a:pt x="680117" y="905488"/>
                  </a:cubicBezTo>
                  <a:cubicBezTo>
                    <a:pt x="676125" y="903592"/>
                    <a:pt x="672339" y="900666"/>
                    <a:pt x="669046" y="896127"/>
                  </a:cubicBezTo>
                  <a:moveTo>
                    <a:pt x="643531" y="871282"/>
                  </a:moveTo>
                  <a:cubicBezTo>
                    <a:pt x="643531" y="879334"/>
                    <a:pt x="650194" y="885882"/>
                    <a:pt x="658141" y="885882"/>
                  </a:cubicBezTo>
                  <a:cubicBezTo>
                    <a:pt x="666326" y="885882"/>
                    <a:pt x="672840" y="879334"/>
                    <a:pt x="672840" y="871282"/>
                  </a:cubicBezTo>
                  <a:cubicBezTo>
                    <a:pt x="672840" y="865047"/>
                    <a:pt x="668966" y="859788"/>
                    <a:pt x="663573" y="857664"/>
                  </a:cubicBezTo>
                  <a:lnTo>
                    <a:pt x="663573" y="800514"/>
                  </a:lnTo>
                  <a:lnTo>
                    <a:pt x="652312" y="800514"/>
                  </a:lnTo>
                  <a:lnTo>
                    <a:pt x="652312" y="857864"/>
                  </a:lnTo>
                  <a:cubicBezTo>
                    <a:pt x="647202" y="860160"/>
                    <a:pt x="643531" y="865330"/>
                    <a:pt x="643531" y="871282"/>
                  </a:cubicBezTo>
                  <a:moveTo>
                    <a:pt x="870543" y="879145"/>
                  </a:moveTo>
                  <a:cubicBezTo>
                    <a:pt x="905765" y="878351"/>
                    <a:pt x="934142" y="836992"/>
                    <a:pt x="914705" y="801076"/>
                  </a:cubicBezTo>
                  <a:cubicBezTo>
                    <a:pt x="895249" y="765133"/>
                    <a:pt x="858463" y="769459"/>
                    <a:pt x="850932" y="780561"/>
                  </a:cubicBezTo>
                  <a:cubicBezTo>
                    <a:pt x="843308" y="791600"/>
                    <a:pt x="845778" y="808105"/>
                    <a:pt x="856256" y="815645"/>
                  </a:cubicBezTo>
                  <a:cubicBezTo>
                    <a:pt x="866858" y="823251"/>
                    <a:pt x="883119" y="815264"/>
                    <a:pt x="883119" y="815264"/>
                  </a:cubicBezTo>
                  <a:lnTo>
                    <a:pt x="882226" y="816490"/>
                  </a:lnTo>
                  <a:cubicBezTo>
                    <a:pt x="882226" y="816490"/>
                    <a:pt x="866609" y="839696"/>
                    <a:pt x="844076" y="819381"/>
                  </a:cubicBezTo>
                  <a:cubicBezTo>
                    <a:pt x="838645" y="814395"/>
                    <a:pt x="835816" y="810288"/>
                    <a:pt x="834939" y="800514"/>
                  </a:cubicBezTo>
                  <a:lnTo>
                    <a:pt x="794086" y="800514"/>
                  </a:lnTo>
                  <a:cubicBezTo>
                    <a:pt x="794393" y="805540"/>
                    <a:pt x="794864" y="806507"/>
                    <a:pt x="795782" y="811330"/>
                  </a:cubicBezTo>
                  <a:cubicBezTo>
                    <a:pt x="803000" y="851836"/>
                    <a:pt x="835543" y="879954"/>
                    <a:pt x="870543" y="879145"/>
                  </a:cubicBezTo>
                  <a:moveTo>
                    <a:pt x="908112" y="733831"/>
                  </a:moveTo>
                  <a:cubicBezTo>
                    <a:pt x="951069" y="725407"/>
                    <a:pt x="981098" y="747845"/>
                    <a:pt x="991515" y="765615"/>
                  </a:cubicBezTo>
                  <a:cubicBezTo>
                    <a:pt x="1002290" y="783796"/>
                    <a:pt x="1000221" y="803655"/>
                    <a:pt x="982074" y="829031"/>
                  </a:cubicBezTo>
                  <a:cubicBezTo>
                    <a:pt x="963724" y="854812"/>
                    <a:pt x="953713" y="860592"/>
                    <a:pt x="1002959" y="914665"/>
                  </a:cubicBezTo>
                  <a:cubicBezTo>
                    <a:pt x="1052213" y="968730"/>
                    <a:pt x="1071024" y="983498"/>
                    <a:pt x="1071024" y="983498"/>
                  </a:cubicBezTo>
                  <a:cubicBezTo>
                    <a:pt x="1071024" y="983498"/>
                    <a:pt x="1089816" y="976851"/>
                    <a:pt x="1087410" y="950236"/>
                  </a:cubicBezTo>
                  <a:cubicBezTo>
                    <a:pt x="1085897" y="933061"/>
                    <a:pt x="1056726" y="903891"/>
                    <a:pt x="1047995" y="894589"/>
                  </a:cubicBezTo>
                  <a:cubicBezTo>
                    <a:pt x="1038982" y="885114"/>
                    <a:pt x="1031237" y="877315"/>
                    <a:pt x="1031237" y="877315"/>
                  </a:cubicBezTo>
                  <a:cubicBezTo>
                    <a:pt x="1031237" y="877315"/>
                    <a:pt x="1043531" y="877806"/>
                    <a:pt x="1059629" y="875003"/>
                  </a:cubicBezTo>
                  <a:cubicBezTo>
                    <a:pt x="1071123" y="873068"/>
                    <a:pt x="1077553" y="868370"/>
                    <a:pt x="1077553" y="868370"/>
                  </a:cubicBezTo>
                  <a:cubicBezTo>
                    <a:pt x="1077553" y="868370"/>
                    <a:pt x="1073777" y="851915"/>
                    <a:pt x="1068098" y="845401"/>
                  </a:cubicBezTo>
                  <a:cubicBezTo>
                    <a:pt x="1062407" y="838986"/>
                    <a:pt x="1053030" y="828683"/>
                    <a:pt x="1053030" y="828683"/>
                  </a:cubicBezTo>
                  <a:cubicBezTo>
                    <a:pt x="1053030" y="828683"/>
                    <a:pt x="1065566" y="823931"/>
                    <a:pt x="1074784" y="815264"/>
                  </a:cubicBezTo>
                  <a:cubicBezTo>
                    <a:pt x="1082638" y="807882"/>
                    <a:pt x="1087137" y="801323"/>
                    <a:pt x="1087137" y="801323"/>
                  </a:cubicBezTo>
                  <a:cubicBezTo>
                    <a:pt x="1087137" y="801323"/>
                    <a:pt x="1081963" y="786838"/>
                    <a:pt x="1073082" y="779554"/>
                  </a:cubicBezTo>
                  <a:cubicBezTo>
                    <a:pt x="1064267" y="772303"/>
                    <a:pt x="1050709" y="765059"/>
                    <a:pt x="1050709" y="765059"/>
                  </a:cubicBezTo>
                  <a:cubicBezTo>
                    <a:pt x="1050709" y="765059"/>
                    <a:pt x="1062794" y="757206"/>
                    <a:pt x="1070320" y="747705"/>
                  </a:cubicBezTo>
                  <a:cubicBezTo>
                    <a:pt x="1075702" y="740860"/>
                    <a:pt x="1077051" y="734326"/>
                    <a:pt x="1077051" y="734326"/>
                  </a:cubicBezTo>
                  <a:cubicBezTo>
                    <a:pt x="1077051" y="734326"/>
                    <a:pt x="1069079" y="728051"/>
                    <a:pt x="1058627" y="724850"/>
                  </a:cubicBezTo>
                  <a:cubicBezTo>
                    <a:pt x="1053542" y="723328"/>
                    <a:pt x="1048590" y="722727"/>
                    <a:pt x="1044647" y="722554"/>
                  </a:cubicBezTo>
                  <a:cubicBezTo>
                    <a:pt x="1044647" y="722578"/>
                    <a:pt x="1044548" y="722628"/>
                    <a:pt x="1044548" y="722628"/>
                  </a:cubicBezTo>
                  <a:lnTo>
                    <a:pt x="1044572" y="722554"/>
                  </a:lnTo>
                  <a:cubicBezTo>
                    <a:pt x="1040296" y="722331"/>
                    <a:pt x="1037295" y="722628"/>
                    <a:pt x="1037295" y="722628"/>
                  </a:cubicBezTo>
                  <a:cubicBezTo>
                    <a:pt x="1037295" y="722628"/>
                    <a:pt x="1037925" y="707637"/>
                    <a:pt x="1033847" y="698657"/>
                  </a:cubicBezTo>
                  <a:cubicBezTo>
                    <a:pt x="1029525" y="689108"/>
                    <a:pt x="1020744" y="683189"/>
                    <a:pt x="1020744" y="683189"/>
                  </a:cubicBezTo>
                  <a:cubicBezTo>
                    <a:pt x="1020744" y="683189"/>
                    <a:pt x="1003586" y="684791"/>
                    <a:pt x="996039" y="688512"/>
                  </a:cubicBezTo>
                  <a:cubicBezTo>
                    <a:pt x="987125" y="692977"/>
                    <a:pt x="978170" y="700765"/>
                    <a:pt x="978170" y="700765"/>
                  </a:cubicBezTo>
                  <a:cubicBezTo>
                    <a:pt x="978170" y="700765"/>
                    <a:pt x="970233" y="685436"/>
                    <a:pt x="965395" y="680658"/>
                  </a:cubicBezTo>
                  <a:cubicBezTo>
                    <a:pt x="959458" y="674919"/>
                    <a:pt x="952994" y="672101"/>
                    <a:pt x="952994" y="672101"/>
                  </a:cubicBezTo>
                  <a:cubicBezTo>
                    <a:pt x="952994" y="672101"/>
                    <a:pt x="944386" y="675787"/>
                    <a:pt x="936285" y="680658"/>
                  </a:cubicBezTo>
                  <a:cubicBezTo>
                    <a:pt x="931628" y="683388"/>
                    <a:pt x="924170" y="690323"/>
                    <a:pt x="924170" y="690323"/>
                  </a:cubicBezTo>
                  <a:lnTo>
                    <a:pt x="897729" y="671754"/>
                  </a:lnTo>
                  <a:cubicBezTo>
                    <a:pt x="897729" y="671754"/>
                    <a:pt x="886543" y="675787"/>
                    <a:pt x="871600" y="702279"/>
                  </a:cubicBezTo>
                  <a:cubicBezTo>
                    <a:pt x="871352" y="702825"/>
                    <a:pt x="871079" y="703395"/>
                    <a:pt x="870840" y="703940"/>
                  </a:cubicBezTo>
                  <a:cubicBezTo>
                    <a:pt x="858885" y="728819"/>
                    <a:pt x="853726" y="744223"/>
                    <a:pt x="851106" y="754318"/>
                  </a:cubicBezTo>
                  <a:cubicBezTo>
                    <a:pt x="865781" y="744720"/>
                    <a:pt x="894629" y="736459"/>
                    <a:pt x="908112" y="733831"/>
                  </a:cubicBezTo>
                  <a:moveTo>
                    <a:pt x="1132693" y="946019"/>
                  </a:moveTo>
                  <a:cubicBezTo>
                    <a:pt x="1136886" y="947076"/>
                    <a:pt x="1143806" y="948598"/>
                    <a:pt x="1154432" y="950340"/>
                  </a:cubicBezTo>
                  <a:cubicBezTo>
                    <a:pt x="1171299" y="953054"/>
                    <a:pt x="1182510" y="949928"/>
                    <a:pt x="1186861" y="948315"/>
                  </a:cubicBezTo>
                  <a:cubicBezTo>
                    <a:pt x="1177674" y="939808"/>
                    <a:pt x="1153292" y="918486"/>
                    <a:pt x="1127445" y="904039"/>
                  </a:cubicBezTo>
                  <a:cubicBezTo>
                    <a:pt x="1103880" y="890744"/>
                    <a:pt x="1086284" y="883303"/>
                    <a:pt x="1078034" y="880078"/>
                  </a:cubicBezTo>
                  <a:cubicBezTo>
                    <a:pt x="1065730" y="885396"/>
                    <a:pt x="1054236" y="886130"/>
                    <a:pt x="1054236" y="886130"/>
                  </a:cubicBezTo>
                  <a:cubicBezTo>
                    <a:pt x="1054236" y="886130"/>
                    <a:pt x="1060744" y="892852"/>
                    <a:pt x="1072809" y="904486"/>
                  </a:cubicBezTo>
                  <a:cubicBezTo>
                    <a:pt x="1084483" y="909358"/>
                    <a:pt x="1108965" y="919196"/>
                    <a:pt x="1132693" y="946019"/>
                  </a:cubicBezTo>
                  <a:moveTo>
                    <a:pt x="1119060" y="1001209"/>
                  </a:moveTo>
                  <a:cubicBezTo>
                    <a:pt x="1132182" y="1019396"/>
                    <a:pt x="1139004" y="1032760"/>
                    <a:pt x="1141990" y="1038307"/>
                  </a:cubicBezTo>
                  <a:cubicBezTo>
                    <a:pt x="1148420" y="1050471"/>
                    <a:pt x="1154680" y="1048041"/>
                    <a:pt x="1154367" y="1035489"/>
                  </a:cubicBezTo>
                  <a:cubicBezTo>
                    <a:pt x="1154045" y="1012981"/>
                    <a:pt x="1142700" y="989640"/>
                    <a:pt x="1127931" y="970823"/>
                  </a:cubicBezTo>
                  <a:cubicBezTo>
                    <a:pt x="1114571" y="953957"/>
                    <a:pt x="1101756" y="946292"/>
                    <a:pt x="1094776" y="942670"/>
                  </a:cubicBezTo>
                  <a:cubicBezTo>
                    <a:pt x="1096364" y="946714"/>
                    <a:pt x="1099837" y="963233"/>
                    <a:pt x="1093735" y="975675"/>
                  </a:cubicBezTo>
                  <a:cubicBezTo>
                    <a:pt x="1098240" y="979183"/>
                    <a:pt x="1109446" y="987830"/>
                    <a:pt x="1119060" y="1001209"/>
                  </a:cubicBezTo>
                  <a:moveTo>
                    <a:pt x="1235429" y="1037860"/>
                  </a:moveTo>
                  <a:cubicBezTo>
                    <a:pt x="1245476" y="1047682"/>
                    <a:pt x="1285223" y="1077508"/>
                    <a:pt x="1310216" y="1100319"/>
                  </a:cubicBezTo>
                  <a:cubicBezTo>
                    <a:pt x="1320897" y="1110176"/>
                    <a:pt x="1332543" y="1115127"/>
                    <a:pt x="1332543" y="1115127"/>
                  </a:cubicBezTo>
                  <a:cubicBezTo>
                    <a:pt x="1335426" y="1096657"/>
                    <a:pt x="1324719" y="1071718"/>
                    <a:pt x="1315194" y="1056077"/>
                  </a:cubicBezTo>
                  <a:cubicBezTo>
                    <a:pt x="1301326" y="1033321"/>
                    <a:pt x="1277742" y="1010748"/>
                    <a:pt x="1261132" y="998967"/>
                  </a:cubicBezTo>
                  <a:cubicBezTo>
                    <a:pt x="1209037" y="961968"/>
                    <a:pt x="1204925" y="961695"/>
                    <a:pt x="1196376" y="957652"/>
                  </a:cubicBezTo>
                  <a:cubicBezTo>
                    <a:pt x="1195251" y="957652"/>
                    <a:pt x="1169588" y="967474"/>
                    <a:pt x="1141797" y="957295"/>
                  </a:cubicBezTo>
                  <a:cubicBezTo>
                    <a:pt x="1143989" y="959760"/>
                    <a:pt x="1144723" y="962330"/>
                    <a:pt x="1144723" y="962330"/>
                  </a:cubicBezTo>
                  <a:cubicBezTo>
                    <a:pt x="1144723" y="962330"/>
                    <a:pt x="1194729" y="995419"/>
                    <a:pt x="1235429" y="1037860"/>
                  </a:cubicBezTo>
                  <a:moveTo>
                    <a:pt x="1162195" y="1043079"/>
                  </a:moveTo>
                  <a:cubicBezTo>
                    <a:pt x="1162195" y="1043079"/>
                    <a:pt x="1183295" y="1068231"/>
                    <a:pt x="1205802" y="1103354"/>
                  </a:cubicBezTo>
                  <a:cubicBezTo>
                    <a:pt x="1225413" y="1134088"/>
                    <a:pt x="1250660" y="1187606"/>
                    <a:pt x="1267011" y="1220719"/>
                  </a:cubicBezTo>
                  <a:cubicBezTo>
                    <a:pt x="1274783" y="1236456"/>
                    <a:pt x="1290734" y="1229799"/>
                    <a:pt x="1291039" y="1205872"/>
                  </a:cubicBezTo>
                  <a:cubicBezTo>
                    <a:pt x="1291357" y="1170962"/>
                    <a:pt x="1264599" y="1114085"/>
                    <a:pt x="1242280" y="1085768"/>
                  </a:cubicBezTo>
                  <a:cubicBezTo>
                    <a:pt x="1197890" y="1029636"/>
                    <a:pt x="1176905" y="1016985"/>
                    <a:pt x="1159650" y="1005351"/>
                  </a:cubicBezTo>
                  <a:cubicBezTo>
                    <a:pt x="1159804" y="1007474"/>
                    <a:pt x="1166487" y="1023499"/>
                    <a:pt x="1162195" y="1043079"/>
                  </a:cubicBezTo>
                  <a:moveTo>
                    <a:pt x="1328149" y="1007758"/>
                  </a:moveTo>
                  <a:cubicBezTo>
                    <a:pt x="1343617" y="1009782"/>
                    <a:pt x="1349992" y="1007945"/>
                    <a:pt x="1352050" y="1007326"/>
                  </a:cubicBezTo>
                  <a:cubicBezTo>
                    <a:pt x="1343617" y="991898"/>
                    <a:pt x="1321811" y="966547"/>
                    <a:pt x="1273221" y="939842"/>
                  </a:cubicBezTo>
                  <a:cubicBezTo>
                    <a:pt x="1227358" y="914764"/>
                    <a:pt x="1200212" y="904966"/>
                    <a:pt x="1188787" y="901112"/>
                  </a:cubicBezTo>
                  <a:cubicBezTo>
                    <a:pt x="1176121" y="903592"/>
                    <a:pt x="1163808" y="903652"/>
                    <a:pt x="1163808" y="903652"/>
                  </a:cubicBezTo>
                  <a:cubicBezTo>
                    <a:pt x="1173318" y="912646"/>
                    <a:pt x="1180288" y="921413"/>
                    <a:pt x="1185274" y="928953"/>
                  </a:cubicBezTo>
                  <a:cubicBezTo>
                    <a:pt x="1202205" y="935501"/>
                    <a:pt x="1256761" y="957801"/>
                    <a:pt x="1298532" y="999001"/>
                  </a:cubicBezTo>
                  <a:cubicBezTo>
                    <a:pt x="1299066" y="999523"/>
                    <a:pt x="1300209" y="1000306"/>
                    <a:pt x="1300767" y="1000812"/>
                  </a:cubicBezTo>
                  <a:cubicBezTo>
                    <a:pt x="1306673" y="1003084"/>
                    <a:pt x="1319817" y="1006740"/>
                    <a:pt x="1328149" y="1007758"/>
                  </a:cubicBezTo>
                  <a:moveTo>
                    <a:pt x="1137406" y="852396"/>
                  </a:moveTo>
                  <a:cubicBezTo>
                    <a:pt x="1102937" y="843020"/>
                    <a:pt x="1085560" y="842335"/>
                    <a:pt x="1077652" y="842335"/>
                  </a:cubicBezTo>
                  <a:cubicBezTo>
                    <a:pt x="1080678" y="845882"/>
                    <a:pt x="1085292" y="852644"/>
                    <a:pt x="1088700" y="863171"/>
                  </a:cubicBezTo>
                  <a:cubicBezTo>
                    <a:pt x="1100993" y="867686"/>
                    <a:pt x="1130992" y="879408"/>
                    <a:pt x="1152730" y="894798"/>
                  </a:cubicBezTo>
                  <a:cubicBezTo>
                    <a:pt x="1157151" y="894798"/>
                    <a:pt x="1163923" y="894514"/>
                    <a:pt x="1174018" y="893622"/>
                  </a:cubicBezTo>
                  <a:cubicBezTo>
                    <a:pt x="1191019" y="892143"/>
                    <a:pt x="1199030" y="887133"/>
                    <a:pt x="1202866" y="884602"/>
                  </a:cubicBezTo>
                  <a:cubicBezTo>
                    <a:pt x="1191822" y="872016"/>
                    <a:pt x="1166031" y="860160"/>
                    <a:pt x="1137406" y="852396"/>
                  </a:cubicBezTo>
                  <a:moveTo>
                    <a:pt x="1128725" y="793272"/>
                  </a:moveTo>
                  <a:cubicBezTo>
                    <a:pt x="1114407" y="791749"/>
                    <a:pt x="1100160" y="791262"/>
                    <a:pt x="1094717" y="792889"/>
                  </a:cubicBezTo>
                  <a:cubicBezTo>
                    <a:pt x="1094717" y="792889"/>
                    <a:pt x="1097297" y="797017"/>
                    <a:pt x="1099698" y="803655"/>
                  </a:cubicBezTo>
                  <a:cubicBezTo>
                    <a:pt x="1098160" y="808393"/>
                    <a:pt x="1092634" y="813661"/>
                    <a:pt x="1082350" y="821911"/>
                  </a:cubicBezTo>
                  <a:cubicBezTo>
                    <a:pt x="1081581" y="822517"/>
                    <a:pt x="1080787" y="823102"/>
                    <a:pt x="1080018" y="823732"/>
                  </a:cubicBezTo>
                  <a:cubicBezTo>
                    <a:pt x="1090164" y="824774"/>
                    <a:pt x="1116496" y="827988"/>
                    <a:pt x="1140641" y="834463"/>
                  </a:cubicBezTo>
                  <a:cubicBezTo>
                    <a:pt x="1143642" y="834101"/>
                    <a:pt x="1150205" y="834101"/>
                    <a:pt x="1165097" y="828386"/>
                  </a:cubicBezTo>
                  <a:cubicBezTo>
                    <a:pt x="1183528" y="821351"/>
                    <a:pt x="1189000" y="815363"/>
                    <a:pt x="1191192" y="812992"/>
                  </a:cubicBezTo>
                  <a:cubicBezTo>
                    <a:pt x="1181013" y="808318"/>
                    <a:pt x="1159379" y="796487"/>
                    <a:pt x="1128725" y="793272"/>
                  </a:cubicBezTo>
                  <a:moveTo>
                    <a:pt x="1120574" y="750286"/>
                  </a:moveTo>
                  <a:cubicBezTo>
                    <a:pt x="1100061" y="750771"/>
                    <a:pt x="1089816" y="752790"/>
                    <a:pt x="1079463" y="754081"/>
                  </a:cubicBezTo>
                  <a:cubicBezTo>
                    <a:pt x="1077191" y="756699"/>
                    <a:pt x="1074164" y="760876"/>
                    <a:pt x="1069923" y="763943"/>
                  </a:cubicBezTo>
                  <a:cubicBezTo>
                    <a:pt x="1072512" y="765753"/>
                    <a:pt x="1079463" y="769459"/>
                    <a:pt x="1083754" y="774669"/>
                  </a:cubicBezTo>
                  <a:cubicBezTo>
                    <a:pt x="1098240" y="773974"/>
                    <a:pt x="1130049" y="773319"/>
                    <a:pt x="1156258" y="782507"/>
                  </a:cubicBezTo>
                  <a:cubicBezTo>
                    <a:pt x="1157474" y="782968"/>
                    <a:pt x="1158723" y="783374"/>
                    <a:pt x="1159954" y="783910"/>
                  </a:cubicBezTo>
                  <a:cubicBezTo>
                    <a:pt x="1163570" y="782422"/>
                    <a:pt x="1168373" y="780314"/>
                    <a:pt x="1174211" y="777596"/>
                  </a:cubicBezTo>
                  <a:cubicBezTo>
                    <a:pt x="1185934" y="772202"/>
                    <a:pt x="1191822" y="765540"/>
                    <a:pt x="1194119" y="762479"/>
                  </a:cubicBezTo>
                  <a:cubicBezTo>
                    <a:pt x="1185354" y="757519"/>
                    <a:pt x="1150156" y="749631"/>
                    <a:pt x="1120574" y="750286"/>
                  </a:cubicBezTo>
                  <a:moveTo>
                    <a:pt x="1087971" y="709175"/>
                  </a:moveTo>
                  <a:cubicBezTo>
                    <a:pt x="1083119" y="711044"/>
                    <a:pt x="1074089" y="715336"/>
                    <a:pt x="1070542" y="716949"/>
                  </a:cubicBezTo>
                  <a:cubicBezTo>
                    <a:pt x="1083754" y="721561"/>
                    <a:pt x="1090932" y="730070"/>
                    <a:pt x="1090932" y="730070"/>
                  </a:cubicBezTo>
                  <a:cubicBezTo>
                    <a:pt x="1090932" y="730070"/>
                    <a:pt x="1090337" y="733706"/>
                    <a:pt x="1088343" y="736072"/>
                  </a:cubicBezTo>
                  <a:cubicBezTo>
                    <a:pt x="1097639" y="734461"/>
                    <a:pt x="1104922" y="731955"/>
                    <a:pt x="1121209" y="732937"/>
                  </a:cubicBezTo>
                  <a:cubicBezTo>
                    <a:pt x="1121308" y="732853"/>
                    <a:pt x="1125311" y="732665"/>
                    <a:pt x="1125519" y="732665"/>
                  </a:cubicBezTo>
                  <a:cubicBezTo>
                    <a:pt x="1128124" y="730144"/>
                    <a:pt x="1139286" y="725407"/>
                    <a:pt x="1146594" y="717519"/>
                  </a:cubicBezTo>
                  <a:cubicBezTo>
                    <a:pt x="1155410" y="708257"/>
                    <a:pt x="1158013" y="701014"/>
                    <a:pt x="1158937" y="697253"/>
                  </a:cubicBezTo>
                  <a:cubicBezTo>
                    <a:pt x="1142138" y="697789"/>
                    <a:pt x="1115588" y="698443"/>
                    <a:pt x="1087971" y="709175"/>
                  </a:cubicBezTo>
                  <a:moveTo>
                    <a:pt x="1040356" y="685769"/>
                  </a:moveTo>
                  <a:cubicBezTo>
                    <a:pt x="1041165" y="687008"/>
                    <a:pt x="1042117" y="688264"/>
                    <a:pt x="1042761" y="689663"/>
                  </a:cubicBezTo>
                  <a:cubicBezTo>
                    <a:pt x="1048730" y="701758"/>
                    <a:pt x="1048154" y="712657"/>
                    <a:pt x="1048154" y="712657"/>
                  </a:cubicBezTo>
                  <a:cubicBezTo>
                    <a:pt x="1048154" y="712657"/>
                    <a:pt x="1077191" y="694614"/>
                    <a:pt x="1102144" y="688065"/>
                  </a:cubicBezTo>
                  <a:cubicBezTo>
                    <a:pt x="1103548" y="684866"/>
                    <a:pt x="1105394" y="677806"/>
                    <a:pt x="1106807" y="670876"/>
                  </a:cubicBezTo>
                  <a:cubicBezTo>
                    <a:pt x="1108941" y="659828"/>
                    <a:pt x="1108579" y="654306"/>
                    <a:pt x="1108579" y="654306"/>
                  </a:cubicBezTo>
                  <a:cubicBezTo>
                    <a:pt x="1108579" y="654306"/>
                    <a:pt x="1092866" y="655373"/>
                    <a:pt x="1071123" y="664973"/>
                  </a:cubicBezTo>
                  <a:cubicBezTo>
                    <a:pt x="1049692" y="674482"/>
                    <a:pt x="1044860" y="682261"/>
                    <a:pt x="1040356" y="685769"/>
                  </a:cubicBezTo>
                  <a:moveTo>
                    <a:pt x="1008382" y="673292"/>
                  </a:moveTo>
                  <a:cubicBezTo>
                    <a:pt x="1015591" y="670876"/>
                    <a:pt x="1020785" y="669670"/>
                    <a:pt x="1024546" y="669670"/>
                  </a:cubicBezTo>
                  <a:cubicBezTo>
                    <a:pt x="1026623" y="671481"/>
                    <a:pt x="1030433" y="676418"/>
                    <a:pt x="1031698" y="677806"/>
                  </a:cubicBezTo>
                  <a:cubicBezTo>
                    <a:pt x="1036421" y="673356"/>
                    <a:pt x="1039065" y="666932"/>
                    <a:pt x="1064059" y="651553"/>
                  </a:cubicBezTo>
                  <a:cubicBezTo>
                    <a:pt x="1064639" y="648611"/>
                    <a:pt x="1064813" y="640177"/>
                    <a:pt x="1063811" y="631635"/>
                  </a:cubicBezTo>
                  <a:cubicBezTo>
                    <a:pt x="1062665" y="621788"/>
                    <a:pt x="1060705" y="615735"/>
                    <a:pt x="1060705" y="615735"/>
                  </a:cubicBezTo>
                  <a:cubicBezTo>
                    <a:pt x="1060705" y="615735"/>
                    <a:pt x="1044265" y="618761"/>
                    <a:pt x="1030821" y="632588"/>
                  </a:cubicBezTo>
                  <a:cubicBezTo>
                    <a:pt x="1014410" y="649444"/>
                    <a:pt x="1011235" y="665155"/>
                    <a:pt x="1008382" y="673292"/>
                  </a:cubicBezTo>
                  <a:moveTo>
                    <a:pt x="998098" y="664278"/>
                  </a:moveTo>
                  <a:cubicBezTo>
                    <a:pt x="999924" y="656911"/>
                    <a:pt x="1007182" y="642014"/>
                    <a:pt x="1011508" y="633892"/>
                  </a:cubicBezTo>
                  <a:cubicBezTo>
                    <a:pt x="1010665" y="629874"/>
                    <a:pt x="1009415" y="623821"/>
                    <a:pt x="1005877" y="617819"/>
                  </a:cubicBezTo>
                  <a:cubicBezTo>
                    <a:pt x="1000842" y="609311"/>
                    <a:pt x="995797" y="605565"/>
                    <a:pt x="995797" y="605565"/>
                  </a:cubicBezTo>
                  <a:cubicBezTo>
                    <a:pt x="995797" y="605565"/>
                    <a:pt x="978493" y="609112"/>
                    <a:pt x="968794" y="627230"/>
                  </a:cubicBezTo>
                  <a:cubicBezTo>
                    <a:pt x="962529" y="639136"/>
                    <a:pt x="962801" y="653116"/>
                    <a:pt x="962529" y="661088"/>
                  </a:cubicBezTo>
                  <a:cubicBezTo>
                    <a:pt x="965808" y="663880"/>
                    <a:pt x="969315" y="667031"/>
                    <a:pt x="971662" y="669314"/>
                  </a:cubicBezTo>
                  <a:cubicBezTo>
                    <a:pt x="977302" y="674979"/>
                    <a:pt x="980586" y="684395"/>
                    <a:pt x="980586" y="684395"/>
                  </a:cubicBezTo>
                  <a:cubicBezTo>
                    <a:pt x="980586" y="684395"/>
                    <a:pt x="986157" y="680114"/>
                    <a:pt x="995310" y="677459"/>
                  </a:cubicBezTo>
                  <a:cubicBezTo>
                    <a:pt x="995797" y="674259"/>
                    <a:pt x="996734" y="669670"/>
                    <a:pt x="998079" y="664437"/>
                  </a:cubicBezTo>
                  <a:cubicBezTo>
                    <a:pt x="998029" y="664526"/>
                    <a:pt x="997890" y="664625"/>
                    <a:pt x="997890" y="664625"/>
                  </a:cubicBezTo>
                  <a:cubicBezTo>
                    <a:pt x="997890" y="664625"/>
                    <a:pt x="997965" y="664437"/>
                    <a:pt x="998098" y="664278"/>
                  </a:cubicBezTo>
                  <a:moveTo>
                    <a:pt x="1333305" y="917731"/>
                  </a:moveTo>
                  <a:cubicBezTo>
                    <a:pt x="1349967" y="917731"/>
                    <a:pt x="1358768" y="915772"/>
                    <a:pt x="1361257" y="915300"/>
                  </a:cubicBezTo>
                  <a:cubicBezTo>
                    <a:pt x="1346576" y="897650"/>
                    <a:pt x="1330231" y="883650"/>
                    <a:pt x="1286239" y="870340"/>
                  </a:cubicBezTo>
                  <a:cubicBezTo>
                    <a:pt x="1228961" y="853200"/>
                    <a:pt x="1194848" y="855457"/>
                    <a:pt x="1182247" y="854182"/>
                  </a:cubicBezTo>
                  <a:cubicBezTo>
                    <a:pt x="1211746" y="873554"/>
                    <a:pt x="1219098" y="885461"/>
                    <a:pt x="1219098" y="885461"/>
                  </a:cubicBezTo>
                  <a:cubicBezTo>
                    <a:pt x="1219098" y="885461"/>
                    <a:pt x="1218611" y="888001"/>
                    <a:pt x="1207951" y="892058"/>
                  </a:cubicBezTo>
                  <a:cubicBezTo>
                    <a:pt x="1217818" y="894673"/>
                    <a:pt x="1237115" y="899540"/>
                    <a:pt x="1251566" y="904237"/>
                  </a:cubicBezTo>
                  <a:cubicBezTo>
                    <a:pt x="1261439" y="907547"/>
                    <a:pt x="1267600" y="909720"/>
                    <a:pt x="1278390" y="914384"/>
                  </a:cubicBezTo>
                  <a:cubicBezTo>
                    <a:pt x="1282594" y="914904"/>
                    <a:pt x="1314648" y="917731"/>
                    <a:pt x="1333305" y="917731"/>
                  </a:cubicBezTo>
                  <a:moveTo>
                    <a:pt x="1380168" y="840068"/>
                  </a:moveTo>
                  <a:cubicBezTo>
                    <a:pt x="1380168" y="840068"/>
                    <a:pt x="1363581" y="848661"/>
                    <a:pt x="1351669" y="850759"/>
                  </a:cubicBezTo>
                  <a:cubicBezTo>
                    <a:pt x="1337318" y="853274"/>
                    <a:pt x="1328187" y="853398"/>
                    <a:pt x="1317925" y="853274"/>
                  </a:cubicBezTo>
                  <a:cubicBezTo>
                    <a:pt x="1325609" y="856201"/>
                    <a:pt x="1333965" y="859689"/>
                    <a:pt x="1340239" y="863519"/>
                  </a:cubicBezTo>
                  <a:cubicBezTo>
                    <a:pt x="1376713" y="885669"/>
                    <a:pt x="1381184" y="927802"/>
                    <a:pt x="1381184" y="927802"/>
                  </a:cubicBezTo>
                  <a:cubicBezTo>
                    <a:pt x="1381184" y="927802"/>
                    <a:pt x="1359543" y="929921"/>
                    <a:pt x="1347427" y="929786"/>
                  </a:cubicBezTo>
                  <a:cubicBezTo>
                    <a:pt x="1326993" y="929514"/>
                    <a:pt x="1311804" y="927886"/>
                    <a:pt x="1306609" y="926647"/>
                  </a:cubicBezTo>
                  <a:cubicBezTo>
                    <a:pt x="1322345" y="934038"/>
                    <a:pt x="1329063" y="938915"/>
                    <a:pt x="1340201" y="949705"/>
                  </a:cubicBezTo>
                  <a:cubicBezTo>
                    <a:pt x="1368534" y="977298"/>
                    <a:pt x="1364140" y="1017431"/>
                    <a:pt x="1364140" y="1017431"/>
                  </a:cubicBezTo>
                  <a:cubicBezTo>
                    <a:pt x="1364140" y="1017431"/>
                    <a:pt x="1353828" y="1021053"/>
                    <a:pt x="1337521" y="1019589"/>
                  </a:cubicBezTo>
                  <a:cubicBezTo>
                    <a:pt x="1324123" y="1018448"/>
                    <a:pt x="1319373" y="1016910"/>
                    <a:pt x="1313036" y="1013462"/>
                  </a:cubicBezTo>
                  <a:cubicBezTo>
                    <a:pt x="1337521" y="1041069"/>
                    <a:pt x="1340798" y="1058061"/>
                    <a:pt x="1343477" y="1076441"/>
                  </a:cubicBezTo>
                  <a:cubicBezTo>
                    <a:pt x="1347554" y="1104262"/>
                    <a:pt x="1337762" y="1124254"/>
                    <a:pt x="1335502" y="1125654"/>
                  </a:cubicBezTo>
                  <a:cubicBezTo>
                    <a:pt x="1335502" y="1125654"/>
                    <a:pt x="1323831" y="1123213"/>
                    <a:pt x="1307143" y="1110399"/>
                  </a:cubicBezTo>
                  <a:cubicBezTo>
                    <a:pt x="1288893" y="1096389"/>
                    <a:pt x="1263349" y="1072770"/>
                    <a:pt x="1263349" y="1072770"/>
                  </a:cubicBezTo>
                  <a:cubicBezTo>
                    <a:pt x="1263349" y="1072770"/>
                    <a:pt x="1270110" y="1080499"/>
                    <a:pt x="1277539" y="1095616"/>
                  </a:cubicBezTo>
                  <a:cubicBezTo>
                    <a:pt x="1309302" y="1160370"/>
                    <a:pt x="1305657" y="1211379"/>
                    <a:pt x="1297250" y="1226634"/>
                  </a:cubicBezTo>
                  <a:cubicBezTo>
                    <a:pt x="1288156" y="1243417"/>
                    <a:pt x="1270491" y="1244409"/>
                    <a:pt x="1262366" y="1232130"/>
                  </a:cubicBezTo>
                  <a:cubicBezTo>
                    <a:pt x="1256206" y="1223002"/>
                    <a:pt x="1238073" y="1183845"/>
                    <a:pt x="1223280" y="1155905"/>
                  </a:cubicBezTo>
                  <a:cubicBezTo>
                    <a:pt x="1199874" y="1111168"/>
                    <a:pt x="1169697" y="1069064"/>
                    <a:pt x="1157071" y="1053670"/>
                  </a:cubicBezTo>
                  <a:cubicBezTo>
                    <a:pt x="1150156" y="1068444"/>
                    <a:pt x="1143434" y="1058061"/>
                    <a:pt x="1143434" y="1058061"/>
                  </a:cubicBezTo>
                  <a:cubicBezTo>
                    <a:pt x="1143434" y="1058061"/>
                    <a:pt x="1133115" y="1040614"/>
                    <a:pt x="1121581" y="1021489"/>
                  </a:cubicBezTo>
                  <a:cubicBezTo>
                    <a:pt x="1110750" y="1003521"/>
                    <a:pt x="1097149" y="990121"/>
                    <a:pt x="1089037" y="982646"/>
                  </a:cubicBezTo>
                  <a:cubicBezTo>
                    <a:pt x="1078416" y="995281"/>
                    <a:pt x="1067948" y="999885"/>
                    <a:pt x="1067948" y="999885"/>
                  </a:cubicBezTo>
                  <a:lnTo>
                    <a:pt x="1064713" y="996635"/>
                  </a:lnTo>
                  <a:cubicBezTo>
                    <a:pt x="1064713" y="996635"/>
                    <a:pt x="988936" y="917395"/>
                    <a:pt x="965554" y="886710"/>
                  </a:cubicBezTo>
                  <a:cubicBezTo>
                    <a:pt x="942114" y="856053"/>
                    <a:pt x="959706" y="841294"/>
                    <a:pt x="976682" y="816241"/>
                  </a:cubicBezTo>
                  <a:cubicBezTo>
                    <a:pt x="993608" y="791213"/>
                    <a:pt x="986282" y="762132"/>
                    <a:pt x="951108" y="748267"/>
                  </a:cubicBezTo>
                  <a:cubicBezTo>
                    <a:pt x="920822" y="736360"/>
                    <a:pt x="899639" y="747224"/>
                    <a:pt x="891082" y="762058"/>
                  </a:cubicBezTo>
                  <a:cubicBezTo>
                    <a:pt x="913380" y="771270"/>
                    <a:pt x="935878" y="793768"/>
                    <a:pt x="936018" y="824699"/>
                  </a:cubicBezTo>
                  <a:cubicBezTo>
                    <a:pt x="936018" y="829898"/>
                    <a:pt x="935506" y="835231"/>
                    <a:pt x="934355" y="840802"/>
                  </a:cubicBezTo>
                  <a:cubicBezTo>
                    <a:pt x="927306" y="874556"/>
                    <a:pt x="899986" y="894673"/>
                    <a:pt x="869461" y="894514"/>
                  </a:cubicBezTo>
                  <a:cubicBezTo>
                    <a:pt x="858885" y="894514"/>
                    <a:pt x="847980" y="892143"/>
                    <a:pt x="837479" y="887272"/>
                  </a:cubicBezTo>
                  <a:cubicBezTo>
                    <a:pt x="830617" y="884221"/>
                    <a:pt x="827894" y="881640"/>
                    <a:pt x="822630" y="877583"/>
                  </a:cubicBezTo>
                  <a:cubicBezTo>
                    <a:pt x="822630" y="877583"/>
                    <a:pt x="821430" y="876615"/>
                    <a:pt x="819718" y="875092"/>
                  </a:cubicBezTo>
                  <a:cubicBezTo>
                    <a:pt x="805456" y="901112"/>
                    <a:pt x="806473" y="921413"/>
                    <a:pt x="823895" y="955087"/>
                  </a:cubicBezTo>
                  <a:cubicBezTo>
                    <a:pt x="842613" y="991237"/>
                    <a:pt x="874949" y="1007411"/>
                    <a:pt x="874949" y="1007411"/>
                  </a:cubicBezTo>
                  <a:lnTo>
                    <a:pt x="882161" y="1001556"/>
                  </a:lnTo>
                  <a:cubicBezTo>
                    <a:pt x="882161" y="1001556"/>
                    <a:pt x="882161" y="1004200"/>
                    <a:pt x="897555" y="1011305"/>
                  </a:cubicBezTo>
                  <a:cubicBezTo>
                    <a:pt x="913133" y="1018423"/>
                    <a:pt x="929281" y="1016454"/>
                    <a:pt x="941593" y="1002227"/>
                  </a:cubicBezTo>
                  <a:cubicBezTo>
                    <a:pt x="952596" y="989442"/>
                    <a:pt x="951942" y="972500"/>
                    <a:pt x="951942" y="972500"/>
                  </a:cubicBezTo>
                  <a:cubicBezTo>
                    <a:pt x="951942" y="972500"/>
                    <a:pt x="962212" y="981538"/>
                    <a:pt x="965495" y="992577"/>
                  </a:cubicBezTo>
                  <a:cubicBezTo>
                    <a:pt x="968720" y="1003541"/>
                    <a:pt x="964578" y="1012371"/>
                    <a:pt x="964578" y="1012371"/>
                  </a:cubicBezTo>
                  <a:cubicBezTo>
                    <a:pt x="964578" y="1012371"/>
                    <a:pt x="977228" y="1007549"/>
                    <a:pt x="990954" y="1001904"/>
                  </a:cubicBezTo>
                  <a:cubicBezTo>
                    <a:pt x="1003635" y="996819"/>
                    <a:pt x="1026292" y="988697"/>
                    <a:pt x="1046298" y="1006086"/>
                  </a:cubicBezTo>
                  <a:cubicBezTo>
                    <a:pt x="1066391" y="1023583"/>
                    <a:pt x="1062482" y="1048129"/>
                    <a:pt x="1062482" y="1048129"/>
                  </a:cubicBezTo>
                  <a:cubicBezTo>
                    <a:pt x="1062482" y="1048129"/>
                    <a:pt x="1051483" y="1030677"/>
                    <a:pt x="1028161" y="1026152"/>
                  </a:cubicBezTo>
                  <a:cubicBezTo>
                    <a:pt x="1011161" y="1022839"/>
                    <a:pt x="992671" y="1032637"/>
                    <a:pt x="979014" y="1038490"/>
                  </a:cubicBezTo>
                  <a:cubicBezTo>
                    <a:pt x="965495" y="1044195"/>
                    <a:pt x="947378" y="1046849"/>
                    <a:pt x="947378" y="1046849"/>
                  </a:cubicBezTo>
                  <a:cubicBezTo>
                    <a:pt x="947378" y="1046849"/>
                    <a:pt x="963536" y="1060582"/>
                    <a:pt x="991515" y="1052074"/>
                  </a:cubicBezTo>
                  <a:cubicBezTo>
                    <a:pt x="1012114" y="1045798"/>
                    <a:pt x="1014618" y="1037787"/>
                    <a:pt x="1014618" y="1037787"/>
                  </a:cubicBezTo>
                  <a:cubicBezTo>
                    <a:pt x="1014618" y="1037787"/>
                    <a:pt x="1025587" y="1045798"/>
                    <a:pt x="1032145" y="1061077"/>
                  </a:cubicBezTo>
                  <a:cubicBezTo>
                    <a:pt x="1039255" y="1077845"/>
                    <a:pt x="1034690" y="1092728"/>
                    <a:pt x="1022446" y="1104411"/>
                  </a:cubicBezTo>
                  <a:cubicBezTo>
                    <a:pt x="1010407" y="1115772"/>
                    <a:pt x="986222" y="1122528"/>
                    <a:pt x="986222" y="1122528"/>
                  </a:cubicBezTo>
                  <a:cubicBezTo>
                    <a:pt x="986222" y="1122528"/>
                    <a:pt x="990300" y="1128854"/>
                    <a:pt x="981980" y="1131533"/>
                  </a:cubicBezTo>
                  <a:cubicBezTo>
                    <a:pt x="974757" y="1133938"/>
                    <a:pt x="967430" y="1135913"/>
                    <a:pt x="967430" y="1135913"/>
                  </a:cubicBezTo>
                  <a:cubicBezTo>
                    <a:pt x="967430" y="1135913"/>
                    <a:pt x="973220" y="1155509"/>
                    <a:pt x="953679" y="1164274"/>
                  </a:cubicBezTo>
                  <a:cubicBezTo>
                    <a:pt x="921879" y="1178686"/>
                    <a:pt x="871079" y="1151996"/>
                    <a:pt x="815848" y="1144123"/>
                  </a:cubicBezTo>
                  <a:cubicBezTo>
                    <a:pt x="778568" y="1138850"/>
                    <a:pt x="762718" y="1150185"/>
                    <a:pt x="762718" y="1150185"/>
                  </a:cubicBezTo>
                  <a:cubicBezTo>
                    <a:pt x="762718" y="1150185"/>
                    <a:pt x="765198" y="1141926"/>
                    <a:pt x="773037" y="1133938"/>
                  </a:cubicBezTo>
                  <a:cubicBezTo>
                    <a:pt x="787111" y="1119492"/>
                    <a:pt x="797419" y="1114729"/>
                    <a:pt x="797419" y="1114729"/>
                  </a:cubicBezTo>
                  <a:cubicBezTo>
                    <a:pt x="797419" y="1114729"/>
                    <a:pt x="786406" y="1112829"/>
                    <a:pt x="777287" y="1114085"/>
                  </a:cubicBezTo>
                  <a:cubicBezTo>
                    <a:pt x="768298" y="1115335"/>
                    <a:pt x="752176" y="1119244"/>
                    <a:pt x="752176" y="1119244"/>
                  </a:cubicBezTo>
                  <a:cubicBezTo>
                    <a:pt x="752176" y="1119244"/>
                    <a:pt x="757310" y="1110846"/>
                    <a:pt x="767049" y="1103776"/>
                  </a:cubicBezTo>
                  <a:cubicBezTo>
                    <a:pt x="776757" y="1096598"/>
                    <a:pt x="787041" y="1092069"/>
                    <a:pt x="787041" y="1092069"/>
                  </a:cubicBezTo>
                  <a:cubicBezTo>
                    <a:pt x="787041" y="1092069"/>
                    <a:pt x="766354" y="1081750"/>
                    <a:pt x="749546" y="1076556"/>
                  </a:cubicBezTo>
                  <a:cubicBezTo>
                    <a:pt x="732714" y="1071372"/>
                    <a:pt x="704228" y="1070786"/>
                    <a:pt x="704228" y="1070786"/>
                  </a:cubicBezTo>
                  <a:cubicBezTo>
                    <a:pt x="704228" y="1070786"/>
                    <a:pt x="713321" y="1061722"/>
                    <a:pt x="726899" y="1056523"/>
                  </a:cubicBezTo>
                  <a:cubicBezTo>
                    <a:pt x="740452" y="1051364"/>
                    <a:pt x="746331" y="1050744"/>
                    <a:pt x="746331" y="1050744"/>
                  </a:cubicBezTo>
                  <a:cubicBezTo>
                    <a:pt x="746331" y="1050744"/>
                    <a:pt x="734753" y="1035836"/>
                    <a:pt x="721814" y="1011305"/>
                  </a:cubicBezTo>
                  <a:cubicBezTo>
                    <a:pt x="712761" y="994238"/>
                    <a:pt x="698672" y="961695"/>
                    <a:pt x="690909" y="943652"/>
                  </a:cubicBezTo>
                  <a:cubicBezTo>
                    <a:pt x="683243" y="961695"/>
                    <a:pt x="669105" y="994238"/>
                    <a:pt x="660140" y="1011305"/>
                  </a:cubicBezTo>
                  <a:cubicBezTo>
                    <a:pt x="647202" y="1035836"/>
                    <a:pt x="635560" y="1050744"/>
                    <a:pt x="635560" y="1050744"/>
                  </a:cubicBezTo>
                  <a:cubicBezTo>
                    <a:pt x="635560" y="1050744"/>
                    <a:pt x="641447" y="1051364"/>
                    <a:pt x="654966" y="1056523"/>
                  </a:cubicBezTo>
                  <a:cubicBezTo>
                    <a:pt x="668559" y="1061722"/>
                    <a:pt x="677563" y="1070786"/>
                    <a:pt x="677563" y="1070786"/>
                  </a:cubicBezTo>
                  <a:cubicBezTo>
                    <a:pt x="677563" y="1070786"/>
                    <a:pt x="649171" y="1071372"/>
                    <a:pt x="632369" y="1076556"/>
                  </a:cubicBezTo>
                  <a:cubicBezTo>
                    <a:pt x="615552" y="1081750"/>
                    <a:pt x="594915" y="1092069"/>
                    <a:pt x="594915" y="1092069"/>
                  </a:cubicBezTo>
                  <a:cubicBezTo>
                    <a:pt x="594915" y="1092069"/>
                    <a:pt x="605223" y="1096598"/>
                    <a:pt x="614832" y="1103776"/>
                  </a:cubicBezTo>
                  <a:cubicBezTo>
                    <a:pt x="624695" y="1110846"/>
                    <a:pt x="629739" y="1119244"/>
                    <a:pt x="629739" y="1119244"/>
                  </a:cubicBezTo>
                  <a:cubicBezTo>
                    <a:pt x="629739" y="1119244"/>
                    <a:pt x="613617" y="1115335"/>
                    <a:pt x="604549" y="1114085"/>
                  </a:cubicBezTo>
                  <a:cubicBezTo>
                    <a:pt x="595470" y="1112829"/>
                    <a:pt x="584521" y="1114729"/>
                    <a:pt x="584521" y="1114729"/>
                  </a:cubicBezTo>
                  <a:cubicBezTo>
                    <a:pt x="584521" y="1114729"/>
                    <a:pt x="594756" y="1119492"/>
                    <a:pt x="608879" y="1133938"/>
                  </a:cubicBezTo>
                  <a:cubicBezTo>
                    <a:pt x="616628" y="1141926"/>
                    <a:pt x="619108" y="1150185"/>
                    <a:pt x="619108" y="1150185"/>
                  </a:cubicBezTo>
                  <a:cubicBezTo>
                    <a:pt x="619108" y="1150185"/>
                    <a:pt x="603233" y="1138850"/>
                    <a:pt x="566027" y="1144123"/>
                  </a:cubicBezTo>
                  <a:cubicBezTo>
                    <a:pt x="510777" y="1151996"/>
                    <a:pt x="460087" y="1178686"/>
                    <a:pt x="428153" y="1164274"/>
                  </a:cubicBezTo>
                  <a:cubicBezTo>
                    <a:pt x="408706" y="1155509"/>
                    <a:pt x="414495" y="1135913"/>
                    <a:pt x="414495" y="1135913"/>
                  </a:cubicBezTo>
                  <a:cubicBezTo>
                    <a:pt x="414495" y="1135913"/>
                    <a:pt x="407119" y="1133938"/>
                    <a:pt x="399924" y="1131533"/>
                  </a:cubicBezTo>
                  <a:cubicBezTo>
                    <a:pt x="391606" y="1128854"/>
                    <a:pt x="395783" y="1122528"/>
                    <a:pt x="395783" y="1122528"/>
                  </a:cubicBezTo>
                  <a:cubicBezTo>
                    <a:pt x="395783" y="1122528"/>
                    <a:pt x="371499" y="1115772"/>
                    <a:pt x="359533" y="1104411"/>
                  </a:cubicBezTo>
                  <a:cubicBezTo>
                    <a:pt x="347255" y="1092728"/>
                    <a:pt x="342686" y="1077845"/>
                    <a:pt x="349829" y="1061077"/>
                  </a:cubicBezTo>
                  <a:cubicBezTo>
                    <a:pt x="356278" y="1045798"/>
                    <a:pt x="367257" y="1037787"/>
                    <a:pt x="367257" y="1037787"/>
                  </a:cubicBezTo>
                  <a:cubicBezTo>
                    <a:pt x="367257" y="1037787"/>
                    <a:pt x="369762" y="1045798"/>
                    <a:pt x="390360" y="1052074"/>
                  </a:cubicBezTo>
                  <a:cubicBezTo>
                    <a:pt x="418354" y="1060582"/>
                    <a:pt x="434577" y="1046849"/>
                    <a:pt x="434577" y="1046849"/>
                  </a:cubicBezTo>
                  <a:cubicBezTo>
                    <a:pt x="434577" y="1046849"/>
                    <a:pt x="416460" y="1044195"/>
                    <a:pt x="402867" y="1038490"/>
                  </a:cubicBezTo>
                  <a:cubicBezTo>
                    <a:pt x="389274" y="1032637"/>
                    <a:pt x="370854" y="1022839"/>
                    <a:pt x="353738" y="1026152"/>
                  </a:cubicBezTo>
                  <a:cubicBezTo>
                    <a:pt x="330438" y="1030677"/>
                    <a:pt x="319443" y="1048129"/>
                    <a:pt x="319443" y="1048129"/>
                  </a:cubicBezTo>
                  <a:cubicBezTo>
                    <a:pt x="319443" y="1048129"/>
                    <a:pt x="315589" y="1023583"/>
                    <a:pt x="335607" y="1006086"/>
                  </a:cubicBezTo>
                  <a:cubicBezTo>
                    <a:pt x="355674" y="988697"/>
                    <a:pt x="378331" y="996819"/>
                    <a:pt x="390961" y="1001904"/>
                  </a:cubicBezTo>
                  <a:cubicBezTo>
                    <a:pt x="404738" y="1007549"/>
                    <a:pt x="417279" y="1012371"/>
                    <a:pt x="417279" y="1012371"/>
                  </a:cubicBezTo>
                  <a:cubicBezTo>
                    <a:pt x="417279" y="1012371"/>
                    <a:pt x="413170" y="1003541"/>
                    <a:pt x="416460" y="992577"/>
                  </a:cubicBezTo>
                  <a:cubicBezTo>
                    <a:pt x="419679" y="981538"/>
                    <a:pt x="430037" y="972500"/>
                    <a:pt x="430037" y="972500"/>
                  </a:cubicBezTo>
                  <a:cubicBezTo>
                    <a:pt x="430037" y="972500"/>
                    <a:pt x="429254" y="989442"/>
                    <a:pt x="440332" y="1002227"/>
                  </a:cubicBezTo>
                  <a:cubicBezTo>
                    <a:pt x="452610" y="1016454"/>
                    <a:pt x="468881" y="1018423"/>
                    <a:pt x="484360" y="1011305"/>
                  </a:cubicBezTo>
                  <a:cubicBezTo>
                    <a:pt x="499803" y="1004200"/>
                    <a:pt x="499803" y="1001556"/>
                    <a:pt x="499803" y="1001556"/>
                  </a:cubicBezTo>
                  <a:lnTo>
                    <a:pt x="506932" y="1007411"/>
                  </a:lnTo>
                  <a:cubicBezTo>
                    <a:pt x="506932" y="1007411"/>
                    <a:pt x="539262" y="991237"/>
                    <a:pt x="558039" y="955087"/>
                  </a:cubicBezTo>
                  <a:cubicBezTo>
                    <a:pt x="575566" y="921278"/>
                    <a:pt x="577203" y="901921"/>
                    <a:pt x="562683" y="875772"/>
                  </a:cubicBezTo>
                  <a:cubicBezTo>
                    <a:pt x="562311" y="876084"/>
                    <a:pt x="561627" y="876828"/>
                    <a:pt x="561294" y="877086"/>
                  </a:cubicBezTo>
                  <a:cubicBezTo>
                    <a:pt x="556402" y="881005"/>
                    <a:pt x="550454" y="883933"/>
                    <a:pt x="543097" y="887272"/>
                  </a:cubicBezTo>
                  <a:cubicBezTo>
                    <a:pt x="532506" y="892143"/>
                    <a:pt x="521567" y="894514"/>
                    <a:pt x="510991" y="894514"/>
                  </a:cubicBezTo>
                  <a:cubicBezTo>
                    <a:pt x="480574" y="894673"/>
                    <a:pt x="453097" y="874556"/>
                    <a:pt x="446245" y="840862"/>
                  </a:cubicBezTo>
                  <a:cubicBezTo>
                    <a:pt x="445035" y="835231"/>
                    <a:pt x="444533" y="829898"/>
                    <a:pt x="444533" y="824699"/>
                  </a:cubicBezTo>
                  <a:cubicBezTo>
                    <a:pt x="444598" y="792305"/>
                    <a:pt x="466153" y="770352"/>
                    <a:pt x="489628" y="761993"/>
                  </a:cubicBezTo>
                  <a:cubicBezTo>
                    <a:pt x="481125" y="747150"/>
                    <a:pt x="459986" y="736270"/>
                    <a:pt x="429532" y="748267"/>
                  </a:cubicBezTo>
                  <a:cubicBezTo>
                    <a:pt x="394393" y="762132"/>
                    <a:pt x="387116" y="791213"/>
                    <a:pt x="404043" y="816241"/>
                  </a:cubicBezTo>
                  <a:cubicBezTo>
                    <a:pt x="420974" y="841294"/>
                    <a:pt x="438536" y="856053"/>
                    <a:pt x="415130" y="886710"/>
                  </a:cubicBezTo>
                  <a:cubicBezTo>
                    <a:pt x="391754" y="917395"/>
                    <a:pt x="316011" y="996635"/>
                    <a:pt x="316011" y="996635"/>
                  </a:cubicBezTo>
                  <a:lnTo>
                    <a:pt x="312762" y="999885"/>
                  </a:lnTo>
                  <a:cubicBezTo>
                    <a:pt x="312762" y="999885"/>
                    <a:pt x="302319" y="995281"/>
                    <a:pt x="291594" y="982646"/>
                  </a:cubicBezTo>
                  <a:cubicBezTo>
                    <a:pt x="283506" y="990121"/>
                    <a:pt x="269924" y="1003521"/>
                    <a:pt x="259084" y="1021489"/>
                  </a:cubicBezTo>
                  <a:cubicBezTo>
                    <a:pt x="247634" y="1040614"/>
                    <a:pt x="237257" y="1058061"/>
                    <a:pt x="237257" y="1058061"/>
                  </a:cubicBezTo>
                  <a:cubicBezTo>
                    <a:pt x="237257" y="1058061"/>
                    <a:pt x="230559" y="1068444"/>
                    <a:pt x="223589" y="1053670"/>
                  </a:cubicBezTo>
                  <a:cubicBezTo>
                    <a:pt x="210988" y="1069064"/>
                    <a:pt x="180875" y="1111168"/>
                    <a:pt x="157401" y="1155905"/>
                  </a:cubicBezTo>
                  <a:cubicBezTo>
                    <a:pt x="142627" y="1183845"/>
                    <a:pt x="124509" y="1223002"/>
                    <a:pt x="118308" y="1232130"/>
                  </a:cubicBezTo>
                  <a:cubicBezTo>
                    <a:pt x="110157" y="1244409"/>
                    <a:pt x="92521" y="1243417"/>
                    <a:pt x="83457" y="1226634"/>
                  </a:cubicBezTo>
                  <a:cubicBezTo>
                    <a:pt x="75098" y="1211379"/>
                    <a:pt x="71412" y="1160370"/>
                    <a:pt x="103187" y="1095616"/>
                  </a:cubicBezTo>
                  <a:cubicBezTo>
                    <a:pt x="110564" y="1080499"/>
                    <a:pt x="117326" y="1072770"/>
                    <a:pt x="117326" y="1072770"/>
                  </a:cubicBezTo>
                  <a:cubicBezTo>
                    <a:pt x="117326" y="1072770"/>
                    <a:pt x="91812" y="1096389"/>
                    <a:pt x="73684" y="1110399"/>
                  </a:cubicBezTo>
                  <a:cubicBezTo>
                    <a:pt x="56877" y="1123213"/>
                    <a:pt x="45229" y="1125654"/>
                    <a:pt x="45229" y="1125654"/>
                  </a:cubicBezTo>
                  <a:cubicBezTo>
                    <a:pt x="42922" y="1124254"/>
                    <a:pt x="33164" y="1104262"/>
                    <a:pt x="37207" y="1076441"/>
                  </a:cubicBezTo>
                  <a:cubicBezTo>
                    <a:pt x="39911" y="1058061"/>
                    <a:pt x="43110" y="1041069"/>
                    <a:pt x="67692" y="1013462"/>
                  </a:cubicBezTo>
                  <a:cubicBezTo>
                    <a:pt x="61366" y="1016910"/>
                    <a:pt x="56564" y="1018448"/>
                    <a:pt x="43110" y="1019589"/>
                  </a:cubicBezTo>
                  <a:cubicBezTo>
                    <a:pt x="26873" y="1021053"/>
                    <a:pt x="16495" y="1017431"/>
                    <a:pt x="16495" y="1017431"/>
                  </a:cubicBezTo>
                  <a:cubicBezTo>
                    <a:pt x="16495" y="1017431"/>
                    <a:pt x="12189" y="977298"/>
                    <a:pt x="40541" y="949705"/>
                  </a:cubicBezTo>
                  <a:cubicBezTo>
                    <a:pt x="51618" y="938915"/>
                    <a:pt x="58316" y="934038"/>
                    <a:pt x="74052" y="926647"/>
                  </a:cubicBezTo>
                  <a:cubicBezTo>
                    <a:pt x="68932" y="927886"/>
                    <a:pt x="53712" y="929514"/>
                    <a:pt x="33303" y="929786"/>
                  </a:cubicBezTo>
                  <a:cubicBezTo>
                    <a:pt x="21168" y="929921"/>
                    <a:pt x="-471" y="927802"/>
                    <a:pt x="-471" y="927802"/>
                  </a:cubicBezTo>
                  <a:cubicBezTo>
                    <a:pt x="-471" y="927802"/>
                    <a:pt x="3959" y="885669"/>
                    <a:pt x="40466" y="863519"/>
                  </a:cubicBezTo>
                  <a:cubicBezTo>
                    <a:pt x="46742" y="859689"/>
                    <a:pt x="55031" y="856201"/>
                    <a:pt x="62706" y="853274"/>
                  </a:cubicBezTo>
                  <a:cubicBezTo>
                    <a:pt x="52561" y="853398"/>
                    <a:pt x="43383" y="853274"/>
                    <a:pt x="29011" y="850759"/>
                  </a:cubicBezTo>
                  <a:cubicBezTo>
                    <a:pt x="17125" y="848661"/>
                    <a:pt x="570" y="840068"/>
                    <a:pt x="570" y="840068"/>
                  </a:cubicBezTo>
                  <a:cubicBezTo>
                    <a:pt x="570" y="840068"/>
                    <a:pt x="15121" y="801779"/>
                    <a:pt x="52238" y="788326"/>
                  </a:cubicBezTo>
                  <a:cubicBezTo>
                    <a:pt x="59149" y="785895"/>
                    <a:pt x="62498" y="783822"/>
                    <a:pt x="70584" y="782755"/>
                  </a:cubicBezTo>
                  <a:cubicBezTo>
                    <a:pt x="67086" y="782299"/>
                    <a:pt x="53766" y="778057"/>
                    <a:pt x="38125" y="770674"/>
                  </a:cubicBezTo>
                  <a:cubicBezTo>
                    <a:pt x="27220" y="765480"/>
                    <a:pt x="15046" y="754676"/>
                    <a:pt x="15046" y="754676"/>
                  </a:cubicBezTo>
                  <a:cubicBezTo>
                    <a:pt x="15046" y="754676"/>
                    <a:pt x="33982" y="719825"/>
                    <a:pt x="68932" y="713589"/>
                  </a:cubicBezTo>
                  <a:cubicBezTo>
                    <a:pt x="69215" y="713565"/>
                    <a:pt x="72032" y="713069"/>
                    <a:pt x="74687" y="712458"/>
                  </a:cubicBezTo>
                  <a:cubicBezTo>
                    <a:pt x="68892" y="708812"/>
                    <a:pt x="58514" y="701371"/>
                    <a:pt x="49187" y="692158"/>
                  </a:cubicBezTo>
                  <a:cubicBezTo>
                    <a:pt x="40496" y="683661"/>
                    <a:pt x="31799" y="667364"/>
                    <a:pt x="31799" y="667364"/>
                  </a:cubicBezTo>
                  <a:cubicBezTo>
                    <a:pt x="31799" y="667364"/>
                    <a:pt x="61094" y="636819"/>
                    <a:pt x="103460" y="641715"/>
                  </a:cubicBezTo>
                  <a:cubicBezTo>
                    <a:pt x="100087" y="638159"/>
                    <a:pt x="96564" y="633207"/>
                    <a:pt x="93077" y="627393"/>
                  </a:cubicBezTo>
                  <a:cubicBezTo>
                    <a:pt x="84226" y="612659"/>
                    <a:pt x="81458" y="593496"/>
                    <a:pt x="81458" y="593496"/>
                  </a:cubicBezTo>
                  <a:cubicBezTo>
                    <a:pt x="81458" y="593496"/>
                    <a:pt x="113506" y="576281"/>
                    <a:pt x="149209" y="587681"/>
                  </a:cubicBezTo>
                  <a:cubicBezTo>
                    <a:pt x="147215" y="584020"/>
                    <a:pt x="145341" y="579644"/>
                    <a:pt x="143926" y="574619"/>
                  </a:cubicBezTo>
                  <a:cubicBezTo>
                    <a:pt x="140800" y="562926"/>
                    <a:pt x="140220" y="538999"/>
                    <a:pt x="140220" y="538999"/>
                  </a:cubicBezTo>
                  <a:cubicBezTo>
                    <a:pt x="140220" y="538999"/>
                    <a:pt x="178991" y="527515"/>
                    <a:pt x="212709" y="552161"/>
                  </a:cubicBezTo>
                  <a:cubicBezTo>
                    <a:pt x="210343" y="547235"/>
                    <a:pt x="209053" y="540900"/>
                    <a:pt x="208185" y="532526"/>
                  </a:cubicBezTo>
                  <a:cubicBezTo>
                    <a:pt x="206936" y="520521"/>
                    <a:pt x="210005" y="496857"/>
                    <a:pt x="210005" y="496857"/>
                  </a:cubicBezTo>
                  <a:cubicBezTo>
                    <a:pt x="210005" y="496857"/>
                    <a:pt x="252055" y="491910"/>
                    <a:pt x="281656" y="522644"/>
                  </a:cubicBezTo>
                  <a:cubicBezTo>
                    <a:pt x="282400" y="523472"/>
                    <a:pt x="283185" y="524305"/>
                    <a:pt x="283988" y="525174"/>
                  </a:cubicBezTo>
                  <a:cubicBezTo>
                    <a:pt x="283591" y="521924"/>
                    <a:pt x="283303" y="518238"/>
                    <a:pt x="283467" y="514384"/>
                  </a:cubicBezTo>
                  <a:cubicBezTo>
                    <a:pt x="283914" y="502294"/>
                    <a:pt x="290412" y="479319"/>
                    <a:pt x="290412" y="479319"/>
                  </a:cubicBezTo>
                  <a:cubicBezTo>
                    <a:pt x="290412" y="479319"/>
                    <a:pt x="332705" y="480441"/>
                    <a:pt x="357584" y="515187"/>
                  </a:cubicBezTo>
                  <a:cubicBezTo>
                    <a:pt x="359955" y="518377"/>
                    <a:pt x="361611" y="521165"/>
                    <a:pt x="363685" y="524861"/>
                  </a:cubicBezTo>
                  <a:cubicBezTo>
                    <a:pt x="363289" y="519990"/>
                    <a:pt x="365580" y="509333"/>
                    <a:pt x="368314" y="500890"/>
                  </a:cubicBezTo>
                  <a:cubicBezTo>
                    <a:pt x="371499" y="490968"/>
                    <a:pt x="380413" y="477409"/>
                    <a:pt x="380413" y="477409"/>
                  </a:cubicBezTo>
                  <a:cubicBezTo>
                    <a:pt x="380413" y="477409"/>
                    <a:pt x="415254" y="488115"/>
                    <a:pt x="427944" y="522718"/>
                  </a:cubicBezTo>
                  <a:cubicBezTo>
                    <a:pt x="433634" y="537973"/>
                    <a:pt x="435684" y="557653"/>
                    <a:pt x="435957" y="575661"/>
                  </a:cubicBezTo>
                  <a:cubicBezTo>
                    <a:pt x="438050" y="573502"/>
                    <a:pt x="439398" y="572237"/>
                    <a:pt x="439398" y="572237"/>
                  </a:cubicBezTo>
                  <a:cubicBezTo>
                    <a:pt x="439398" y="572237"/>
                    <a:pt x="450833" y="575254"/>
                    <a:pt x="462026" y="586813"/>
                  </a:cubicBezTo>
                  <a:cubicBezTo>
                    <a:pt x="453999" y="558660"/>
                    <a:pt x="448566" y="528324"/>
                    <a:pt x="448502" y="496722"/>
                  </a:cubicBezTo>
                  <a:cubicBezTo>
                    <a:pt x="448502" y="488984"/>
                    <a:pt x="448839" y="481096"/>
                    <a:pt x="449568" y="473159"/>
                  </a:cubicBezTo>
                  <a:cubicBezTo>
                    <a:pt x="451146" y="455463"/>
                    <a:pt x="452114" y="447103"/>
                    <a:pt x="456371" y="433729"/>
                  </a:cubicBezTo>
                  <a:cubicBezTo>
                    <a:pt x="456371" y="433729"/>
                    <a:pt x="450442" y="422531"/>
                    <a:pt x="444325" y="414877"/>
                  </a:cubicBezTo>
                  <a:cubicBezTo>
                    <a:pt x="441894" y="411950"/>
                    <a:pt x="432608" y="402872"/>
                    <a:pt x="433857" y="388163"/>
                  </a:cubicBezTo>
                  <a:cubicBezTo>
                    <a:pt x="434800" y="377066"/>
                    <a:pt x="446136" y="375537"/>
                    <a:pt x="446136" y="375537"/>
                  </a:cubicBezTo>
                  <a:cubicBezTo>
                    <a:pt x="446136" y="375537"/>
                    <a:pt x="444871" y="362565"/>
                    <a:pt x="449336" y="356587"/>
                  </a:cubicBezTo>
                  <a:cubicBezTo>
                    <a:pt x="453850" y="350599"/>
                    <a:pt x="460160" y="348078"/>
                    <a:pt x="463152" y="347310"/>
                  </a:cubicBezTo>
                  <a:cubicBezTo>
                    <a:pt x="466119" y="346555"/>
                    <a:pt x="473148" y="344869"/>
                    <a:pt x="473148" y="344869"/>
                  </a:cubicBezTo>
                  <a:cubicBezTo>
                    <a:pt x="473148" y="344869"/>
                    <a:pt x="475147" y="330482"/>
                    <a:pt x="480053" y="327143"/>
                  </a:cubicBezTo>
                  <a:cubicBezTo>
                    <a:pt x="486031" y="322743"/>
                    <a:pt x="500547" y="318501"/>
                    <a:pt x="500672" y="318427"/>
                  </a:cubicBezTo>
                  <a:cubicBezTo>
                    <a:pt x="504303" y="317171"/>
                    <a:pt x="510876" y="312499"/>
                    <a:pt x="515168" y="310449"/>
                  </a:cubicBezTo>
                  <a:cubicBezTo>
                    <a:pt x="521849" y="307250"/>
                    <a:pt x="531365" y="308653"/>
                    <a:pt x="540378" y="313516"/>
                  </a:cubicBezTo>
                  <a:cubicBezTo>
                    <a:pt x="546297" y="316864"/>
                    <a:pt x="547348" y="325993"/>
                    <a:pt x="547066" y="328284"/>
                  </a:cubicBezTo>
                  <a:cubicBezTo>
                    <a:pt x="550002" y="326959"/>
                    <a:pt x="550454" y="326896"/>
                    <a:pt x="553218" y="325779"/>
                  </a:cubicBezTo>
                  <a:cubicBezTo>
                    <a:pt x="562792" y="322009"/>
                    <a:pt x="570169" y="317832"/>
                    <a:pt x="570541" y="316155"/>
                  </a:cubicBezTo>
                  <a:cubicBezTo>
                    <a:pt x="575045" y="308778"/>
                    <a:pt x="577734" y="290284"/>
                    <a:pt x="579709" y="277325"/>
                  </a:cubicBezTo>
                  <a:cubicBezTo>
                    <a:pt x="580686" y="271685"/>
                    <a:pt x="580066" y="263932"/>
                    <a:pt x="583891" y="256143"/>
                  </a:cubicBezTo>
                  <a:cubicBezTo>
                    <a:pt x="584248" y="255522"/>
                    <a:pt x="584654" y="254887"/>
                    <a:pt x="585017" y="254306"/>
                  </a:cubicBezTo>
                  <a:cubicBezTo>
                    <a:pt x="584174" y="253960"/>
                    <a:pt x="583191" y="253637"/>
                    <a:pt x="581942" y="253141"/>
                  </a:cubicBezTo>
                  <a:cubicBezTo>
                    <a:pt x="572258" y="249653"/>
                    <a:pt x="560099" y="244559"/>
                    <a:pt x="547834" y="235792"/>
                  </a:cubicBezTo>
                  <a:cubicBezTo>
                    <a:pt x="535646" y="227066"/>
                    <a:pt x="520888" y="203319"/>
                    <a:pt x="502210" y="198913"/>
                  </a:cubicBezTo>
                  <a:cubicBezTo>
                    <a:pt x="485823" y="195064"/>
                    <a:pt x="473719" y="202585"/>
                    <a:pt x="472280" y="212794"/>
                  </a:cubicBezTo>
                  <a:cubicBezTo>
                    <a:pt x="470866" y="222964"/>
                    <a:pt x="471199" y="228188"/>
                    <a:pt x="471199" y="228188"/>
                  </a:cubicBezTo>
                  <a:cubicBezTo>
                    <a:pt x="471199" y="228188"/>
                    <a:pt x="448775" y="214952"/>
                    <a:pt x="447103" y="198913"/>
                  </a:cubicBezTo>
                  <a:cubicBezTo>
                    <a:pt x="444871" y="178023"/>
                    <a:pt x="463152" y="169372"/>
                    <a:pt x="463152" y="169372"/>
                  </a:cubicBezTo>
                  <a:cubicBezTo>
                    <a:pt x="463152" y="169372"/>
                    <a:pt x="433371" y="140811"/>
                    <a:pt x="442713" y="116071"/>
                  </a:cubicBezTo>
                  <a:cubicBezTo>
                    <a:pt x="450750" y="94888"/>
                    <a:pt x="456291" y="85680"/>
                    <a:pt x="457685" y="77743"/>
                  </a:cubicBezTo>
                  <a:cubicBezTo>
                    <a:pt x="459158" y="69726"/>
                    <a:pt x="455562" y="64571"/>
                    <a:pt x="455562" y="64571"/>
                  </a:cubicBezTo>
                  <a:cubicBezTo>
                    <a:pt x="455562" y="64571"/>
                    <a:pt x="470544" y="62845"/>
                    <a:pt x="473992" y="83289"/>
                  </a:cubicBezTo>
                  <a:cubicBezTo>
                    <a:pt x="476249" y="96078"/>
                    <a:pt x="479562" y="102190"/>
                    <a:pt x="482484" y="105807"/>
                  </a:cubicBezTo>
                  <a:cubicBezTo>
                    <a:pt x="485417" y="109517"/>
                    <a:pt x="485700" y="111194"/>
                    <a:pt x="485700" y="111194"/>
                  </a:cubicBezTo>
                  <a:cubicBezTo>
                    <a:pt x="485700" y="111194"/>
                    <a:pt x="484444" y="92789"/>
                    <a:pt x="488750" y="78998"/>
                  </a:cubicBezTo>
                  <a:cubicBezTo>
                    <a:pt x="493214" y="65142"/>
                    <a:pt x="508990" y="51480"/>
                    <a:pt x="531424" y="49584"/>
                  </a:cubicBezTo>
                  <a:cubicBezTo>
                    <a:pt x="551680" y="47898"/>
                    <a:pt x="570308" y="59427"/>
                    <a:pt x="570308" y="59427"/>
                  </a:cubicBezTo>
                  <a:cubicBezTo>
                    <a:pt x="570308" y="59427"/>
                    <a:pt x="587274" y="36493"/>
                    <a:pt x="610928" y="33228"/>
                  </a:cubicBezTo>
                  <a:cubicBezTo>
                    <a:pt x="635534" y="29875"/>
                    <a:pt x="650253" y="35386"/>
                    <a:pt x="658176" y="37534"/>
                  </a:cubicBezTo>
                  <a:cubicBezTo>
                    <a:pt x="658176" y="37534"/>
                    <a:pt x="664689" y="25822"/>
                    <a:pt x="670534" y="18484"/>
                  </a:cubicBezTo>
                  <a:cubicBezTo>
                    <a:pt x="673504" y="14699"/>
                    <a:pt x="678490" y="8994"/>
                    <a:pt x="684931" y="3741"/>
                  </a:cubicBezTo>
                  <a:lnTo>
                    <a:pt x="692486" y="-516"/>
                  </a:lnTo>
                  <a:cubicBezTo>
                    <a:pt x="692486" y="-516"/>
                    <a:pt x="701415" y="8146"/>
                    <a:pt x="707328" y="15409"/>
                  </a:cubicBezTo>
                  <a:cubicBezTo>
                    <a:pt x="713108" y="22701"/>
                    <a:pt x="721482" y="40605"/>
                    <a:pt x="721482" y="40605"/>
                  </a:cubicBezTo>
                  <a:cubicBezTo>
                    <a:pt x="721482" y="40605"/>
                    <a:pt x="748083" y="30852"/>
                    <a:pt x="771458" y="35907"/>
                  </a:cubicBezTo>
                  <a:cubicBezTo>
                    <a:pt x="794740" y="41012"/>
                    <a:pt x="810764" y="57056"/>
                    <a:pt x="810764" y="57056"/>
                  </a:cubicBezTo>
                  <a:cubicBezTo>
                    <a:pt x="810764" y="57056"/>
                    <a:pt x="825284" y="41751"/>
                    <a:pt x="847772" y="43249"/>
                  </a:cubicBezTo>
                  <a:cubicBezTo>
                    <a:pt x="870296" y="44683"/>
                    <a:pt x="886502" y="65053"/>
                    <a:pt x="890892" y="78973"/>
                  </a:cubicBezTo>
                  <a:cubicBezTo>
                    <a:pt x="895323" y="92764"/>
                    <a:pt x="893437" y="110341"/>
                    <a:pt x="893437" y="110341"/>
                  </a:cubicBezTo>
                  <a:cubicBezTo>
                    <a:pt x="893437" y="110341"/>
                    <a:pt x="894911" y="109175"/>
                    <a:pt x="898671" y="105921"/>
                  </a:cubicBezTo>
                  <a:cubicBezTo>
                    <a:pt x="902293" y="102939"/>
                    <a:pt x="905146" y="101362"/>
                    <a:pt x="907790" y="86350"/>
                  </a:cubicBezTo>
                  <a:cubicBezTo>
                    <a:pt x="911610" y="65946"/>
                    <a:pt x="922494" y="64849"/>
                    <a:pt x="922494" y="64849"/>
                  </a:cubicBezTo>
                  <a:cubicBezTo>
                    <a:pt x="922494" y="64849"/>
                    <a:pt x="921556" y="75302"/>
                    <a:pt x="925648" y="85373"/>
                  </a:cubicBezTo>
                  <a:cubicBezTo>
                    <a:pt x="928784" y="92943"/>
                    <a:pt x="935383" y="101540"/>
                    <a:pt x="940304" y="120466"/>
                  </a:cubicBezTo>
                  <a:cubicBezTo>
                    <a:pt x="949189" y="154528"/>
                    <a:pt x="919681" y="168498"/>
                    <a:pt x="919681" y="168498"/>
                  </a:cubicBezTo>
                  <a:cubicBezTo>
                    <a:pt x="919681" y="168498"/>
                    <a:pt x="936186" y="177690"/>
                    <a:pt x="934777" y="195941"/>
                  </a:cubicBezTo>
                  <a:cubicBezTo>
                    <a:pt x="933026" y="219615"/>
                    <a:pt x="907790" y="227855"/>
                    <a:pt x="907790" y="227855"/>
                  </a:cubicBezTo>
                  <a:cubicBezTo>
                    <a:pt x="907790" y="227855"/>
                    <a:pt x="909824" y="225265"/>
                    <a:pt x="908286" y="215105"/>
                  </a:cubicBezTo>
                  <a:cubicBezTo>
                    <a:pt x="906858" y="204931"/>
                    <a:pt x="896885" y="194468"/>
                    <a:pt x="877281" y="199980"/>
                  </a:cubicBezTo>
                  <a:cubicBezTo>
                    <a:pt x="866798" y="202962"/>
                    <a:pt x="847980" y="225999"/>
                    <a:pt x="835782" y="234662"/>
                  </a:cubicBezTo>
                  <a:cubicBezTo>
                    <a:pt x="823374" y="243443"/>
                    <a:pt x="805331" y="251415"/>
                    <a:pt x="798708" y="254392"/>
                  </a:cubicBezTo>
                  <a:cubicBezTo>
                    <a:pt x="798263" y="254605"/>
                    <a:pt x="797320" y="255027"/>
                    <a:pt x="796079" y="255438"/>
                  </a:cubicBezTo>
                  <a:cubicBezTo>
                    <a:pt x="796243" y="255656"/>
                    <a:pt x="796368" y="255904"/>
                    <a:pt x="796551" y="256143"/>
                  </a:cubicBezTo>
                  <a:cubicBezTo>
                    <a:pt x="800446" y="263932"/>
                    <a:pt x="799825" y="271685"/>
                    <a:pt x="800876" y="277325"/>
                  </a:cubicBezTo>
                  <a:cubicBezTo>
                    <a:pt x="802479" y="288562"/>
                    <a:pt x="804811" y="304041"/>
                    <a:pt x="808283" y="312772"/>
                  </a:cubicBezTo>
                  <a:cubicBezTo>
                    <a:pt x="810382" y="318055"/>
                    <a:pt x="817967" y="322084"/>
                    <a:pt x="827507" y="325779"/>
                  </a:cubicBezTo>
                  <a:cubicBezTo>
                    <a:pt x="830211" y="326896"/>
                    <a:pt x="830549" y="326959"/>
                    <a:pt x="833549" y="328284"/>
                  </a:cubicBezTo>
                  <a:cubicBezTo>
                    <a:pt x="833261" y="325993"/>
                    <a:pt x="834353" y="316864"/>
                    <a:pt x="840346" y="313516"/>
                  </a:cubicBezTo>
                  <a:cubicBezTo>
                    <a:pt x="849336" y="308653"/>
                    <a:pt x="858711" y="307250"/>
                    <a:pt x="865533" y="310449"/>
                  </a:cubicBezTo>
                  <a:cubicBezTo>
                    <a:pt x="869750" y="312499"/>
                    <a:pt x="876372" y="317171"/>
                    <a:pt x="879959" y="318427"/>
                  </a:cubicBezTo>
                  <a:cubicBezTo>
                    <a:pt x="880092" y="318501"/>
                    <a:pt x="894579" y="322743"/>
                    <a:pt x="900690" y="327143"/>
                  </a:cubicBezTo>
                  <a:cubicBezTo>
                    <a:pt x="905492" y="330482"/>
                    <a:pt x="907501" y="344869"/>
                    <a:pt x="907501" y="344869"/>
                  </a:cubicBezTo>
                  <a:cubicBezTo>
                    <a:pt x="907501" y="344869"/>
                    <a:pt x="914556" y="346555"/>
                    <a:pt x="917548" y="347310"/>
                  </a:cubicBezTo>
                  <a:cubicBezTo>
                    <a:pt x="920549" y="348078"/>
                    <a:pt x="926810" y="350599"/>
                    <a:pt x="931339" y="356587"/>
                  </a:cubicBezTo>
                  <a:cubicBezTo>
                    <a:pt x="935844" y="362565"/>
                    <a:pt x="934538" y="375537"/>
                    <a:pt x="934538" y="375537"/>
                  </a:cubicBezTo>
                  <a:cubicBezTo>
                    <a:pt x="934538" y="375537"/>
                    <a:pt x="945965" y="377066"/>
                    <a:pt x="946857" y="388163"/>
                  </a:cubicBezTo>
                  <a:cubicBezTo>
                    <a:pt x="948073" y="402872"/>
                    <a:pt x="938806" y="411950"/>
                    <a:pt x="936365" y="414877"/>
                  </a:cubicBezTo>
                  <a:cubicBezTo>
                    <a:pt x="930238" y="422531"/>
                    <a:pt x="924320" y="433729"/>
                    <a:pt x="924320" y="433729"/>
                  </a:cubicBezTo>
                  <a:cubicBezTo>
                    <a:pt x="928536" y="447103"/>
                    <a:pt x="929543" y="455463"/>
                    <a:pt x="931116" y="473159"/>
                  </a:cubicBezTo>
                  <a:cubicBezTo>
                    <a:pt x="931761" y="481096"/>
                    <a:pt x="932148" y="488984"/>
                    <a:pt x="932148" y="496722"/>
                  </a:cubicBezTo>
                  <a:cubicBezTo>
                    <a:pt x="932108" y="528324"/>
                    <a:pt x="926691" y="558660"/>
                    <a:pt x="918639" y="586813"/>
                  </a:cubicBezTo>
                  <a:cubicBezTo>
                    <a:pt x="929885" y="575254"/>
                    <a:pt x="941252" y="572237"/>
                    <a:pt x="941252" y="572237"/>
                  </a:cubicBezTo>
                  <a:cubicBezTo>
                    <a:pt x="941252" y="572237"/>
                    <a:pt x="942635" y="573502"/>
                    <a:pt x="944719" y="575661"/>
                  </a:cubicBezTo>
                  <a:cubicBezTo>
                    <a:pt x="944982" y="557653"/>
                    <a:pt x="947090" y="537973"/>
                    <a:pt x="952706" y="522718"/>
                  </a:cubicBezTo>
                  <a:cubicBezTo>
                    <a:pt x="965421" y="488115"/>
                    <a:pt x="1000221" y="477409"/>
                    <a:pt x="1000221" y="477409"/>
                  </a:cubicBezTo>
                  <a:cubicBezTo>
                    <a:pt x="1000221" y="477409"/>
                    <a:pt x="1009176" y="490968"/>
                    <a:pt x="1012426" y="500890"/>
                  </a:cubicBezTo>
                  <a:cubicBezTo>
                    <a:pt x="1015070" y="509333"/>
                    <a:pt x="1017402" y="519990"/>
                    <a:pt x="1016915" y="524861"/>
                  </a:cubicBezTo>
                  <a:cubicBezTo>
                    <a:pt x="1019123" y="521165"/>
                    <a:pt x="1020676" y="518377"/>
                    <a:pt x="1023117" y="515187"/>
                  </a:cubicBezTo>
                  <a:cubicBezTo>
                    <a:pt x="1047995" y="480441"/>
                    <a:pt x="1090337" y="479319"/>
                    <a:pt x="1090337" y="479319"/>
                  </a:cubicBezTo>
                  <a:cubicBezTo>
                    <a:pt x="1090337" y="479319"/>
                    <a:pt x="1096736" y="502294"/>
                    <a:pt x="1097198" y="514384"/>
                  </a:cubicBezTo>
                  <a:cubicBezTo>
                    <a:pt x="1097357" y="518238"/>
                    <a:pt x="1097134" y="521924"/>
                    <a:pt x="1096673" y="525174"/>
                  </a:cubicBezTo>
                  <a:cubicBezTo>
                    <a:pt x="1097466" y="524305"/>
                    <a:pt x="1098289" y="523472"/>
                    <a:pt x="1099083" y="522644"/>
                  </a:cubicBezTo>
                  <a:cubicBezTo>
                    <a:pt x="1128725" y="491910"/>
                    <a:pt x="1170713" y="496857"/>
                    <a:pt x="1170713" y="496857"/>
                  </a:cubicBezTo>
                  <a:cubicBezTo>
                    <a:pt x="1170713" y="496857"/>
                    <a:pt x="1173770" y="520521"/>
                    <a:pt x="1172441" y="532526"/>
                  </a:cubicBezTo>
                  <a:cubicBezTo>
                    <a:pt x="1171621" y="540900"/>
                    <a:pt x="1170372" y="547235"/>
                    <a:pt x="1167926" y="552161"/>
                  </a:cubicBezTo>
                  <a:cubicBezTo>
                    <a:pt x="1201784" y="527515"/>
                    <a:pt x="1240495" y="538999"/>
                    <a:pt x="1240495" y="538999"/>
                  </a:cubicBezTo>
                  <a:cubicBezTo>
                    <a:pt x="1240495" y="538999"/>
                    <a:pt x="1239909" y="562926"/>
                    <a:pt x="1236774" y="574619"/>
                  </a:cubicBezTo>
                  <a:cubicBezTo>
                    <a:pt x="1235429" y="579644"/>
                    <a:pt x="1233419" y="584020"/>
                    <a:pt x="1231589" y="587681"/>
                  </a:cubicBezTo>
                  <a:cubicBezTo>
                    <a:pt x="1267178" y="576281"/>
                    <a:pt x="1299231" y="593496"/>
                    <a:pt x="1299231" y="593496"/>
                  </a:cubicBezTo>
                  <a:cubicBezTo>
                    <a:pt x="1299231" y="593496"/>
                    <a:pt x="1296437" y="612659"/>
                    <a:pt x="1287636" y="627393"/>
                  </a:cubicBezTo>
                  <a:cubicBezTo>
                    <a:pt x="1284105" y="633207"/>
                    <a:pt x="1280676" y="638159"/>
                    <a:pt x="1277247" y="641715"/>
                  </a:cubicBezTo>
                  <a:cubicBezTo>
                    <a:pt x="1319589" y="636819"/>
                    <a:pt x="1348951" y="667364"/>
                    <a:pt x="1348951" y="667364"/>
                  </a:cubicBezTo>
                  <a:cubicBezTo>
                    <a:pt x="1348951" y="667364"/>
                    <a:pt x="1340201" y="683661"/>
                    <a:pt x="1331577" y="692158"/>
                  </a:cubicBezTo>
                  <a:cubicBezTo>
                    <a:pt x="1322154" y="701371"/>
                    <a:pt x="1311880" y="708812"/>
                    <a:pt x="1306038" y="712458"/>
                  </a:cubicBezTo>
                  <a:cubicBezTo>
                    <a:pt x="1308705" y="713069"/>
                    <a:pt x="1311512" y="713565"/>
                    <a:pt x="1311778" y="713589"/>
                  </a:cubicBezTo>
                  <a:cubicBezTo>
                    <a:pt x="1346640" y="719825"/>
                    <a:pt x="1365677" y="754676"/>
                    <a:pt x="1365677" y="754676"/>
                  </a:cubicBezTo>
                  <a:cubicBezTo>
                    <a:pt x="1365677" y="754676"/>
                    <a:pt x="1353498" y="765480"/>
                    <a:pt x="1342538" y="770674"/>
                  </a:cubicBezTo>
                  <a:cubicBezTo>
                    <a:pt x="1326929" y="778057"/>
                    <a:pt x="1313556" y="782299"/>
                    <a:pt x="1310165" y="782755"/>
                  </a:cubicBezTo>
                  <a:cubicBezTo>
                    <a:pt x="1318192" y="783822"/>
                    <a:pt x="1321608" y="785895"/>
                    <a:pt x="1328428" y="788326"/>
                  </a:cubicBezTo>
                  <a:cubicBezTo>
                    <a:pt x="1365575" y="801779"/>
                    <a:pt x="1380168" y="840068"/>
                    <a:pt x="1380168" y="840068"/>
                  </a:cubicBezTo>
                  <a:moveTo>
                    <a:pt x="1056950" y="852108"/>
                  </a:moveTo>
                  <a:lnTo>
                    <a:pt x="1059148" y="862650"/>
                  </a:lnTo>
                  <a:lnTo>
                    <a:pt x="1049592" y="865677"/>
                  </a:lnTo>
                  <a:lnTo>
                    <a:pt x="1024471" y="850065"/>
                  </a:lnTo>
                  <a:lnTo>
                    <a:pt x="1028871" y="842013"/>
                  </a:lnTo>
                  <a:close/>
                  <a:moveTo>
                    <a:pt x="328587" y="748613"/>
                  </a:moveTo>
                  <a:lnTo>
                    <a:pt x="325536" y="739024"/>
                  </a:lnTo>
                  <a:lnTo>
                    <a:pt x="335299" y="734747"/>
                  </a:lnTo>
                  <a:lnTo>
                    <a:pt x="359875" y="751600"/>
                  </a:lnTo>
                  <a:lnTo>
                    <a:pt x="355896" y="759924"/>
                  </a:lnTo>
                  <a:close/>
                  <a:moveTo>
                    <a:pt x="346917" y="805069"/>
                  </a:moveTo>
                  <a:lnTo>
                    <a:pt x="317574" y="808889"/>
                  </a:lnTo>
                  <a:lnTo>
                    <a:pt x="310082" y="802202"/>
                  </a:lnTo>
                  <a:lnTo>
                    <a:pt x="316522" y="793560"/>
                  </a:lnTo>
                  <a:lnTo>
                    <a:pt x="346198" y="795892"/>
                  </a:lnTo>
                  <a:close/>
                  <a:moveTo>
                    <a:pt x="321543" y="862650"/>
                  </a:moveTo>
                  <a:lnTo>
                    <a:pt x="323784" y="852108"/>
                  </a:lnTo>
                  <a:lnTo>
                    <a:pt x="351769" y="842013"/>
                  </a:lnTo>
                  <a:lnTo>
                    <a:pt x="356130" y="850065"/>
                  </a:lnTo>
                  <a:lnTo>
                    <a:pt x="331068" y="865677"/>
                  </a:lnTo>
                  <a:close/>
                  <a:moveTo>
                    <a:pt x="1055139" y="739024"/>
                  </a:moveTo>
                  <a:lnTo>
                    <a:pt x="1052088" y="748613"/>
                  </a:lnTo>
                  <a:lnTo>
                    <a:pt x="1024793" y="759924"/>
                  </a:lnTo>
                  <a:lnTo>
                    <a:pt x="1020744" y="751600"/>
                  </a:lnTo>
                  <a:lnTo>
                    <a:pt x="1045415" y="734747"/>
                  </a:lnTo>
                  <a:close/>
                  <a:moveTo>
                    <a:pt x="1015427" y="697576"/>
                  </a:moveTo>
                  <a:lnTo>
                    <a:pt x="1017585" y="707289"/>
                  </a:lnTo>
                  <a:lnTo>
                    <a:pt x="1000221" y="729524"/>
                  </a:lnTo>
                  <a:lnTo>
                    <a:pt x="992210" y="725828"/>
                  </a:lnTo>
                  <a:lnTo>
                    <a:pt x="1004671" y="698831"/>
                  </a:lnTo>
                  <a:close/>
                  <a:moveTo>
                    <a:pt x="950712" y="685933"/>
                  </a:moveTo>
                  <a:lnTo>
                    <a:pt x="956655" y="693920"/>
                  </a:lnTo>
                  <a:lnTo>
                    <a:pt x="950191" y="719047"/>
                  </a:lnTo>
                  <a:lnTo>
                    <a:pt x="940948" y="717881"/>
                  </a:lnTo>
                  <a:lnTo>
                    <a:pt x="941484" y="691513"/>
                  </a:lnTo>
                  <a:close/>
                  <a:moveTo>
                    <a:pt x="437628" y="691513"/>
                  </a:moveTo>
                  <a:lnTo>
                    <a:pt x="438114" y="717881"/>
                  </a:lnTo>
                  <a:lnTo>
                    <a:pt x="428912" y="719047"/>
                  </a:lnTo>
                  <a:lnTo>
                    <a:pt x="422472" y="693920"/>
                  </a:lnTo>
                  <a:lnTo>
                    <a:pt x="428460" y="685933"/>
                  </a:lnTo>
                  <a:close/>
                  <a:moveTo>
                    <a:pt x="374352" y="698831"/>
                  </a:moveTo>
                  <a:lnTo>
                    <a:pt x="387011" y="725828"/>
                  </a:lnTo>
                  <a:lnTo>
                    <a:pt x="378906" y="729524"/>
                  </a:lnTo>
                  <a:lnTo>
                    <a:pt x="361553" y="707289"/>
                  </a:lnTo>
                  <a:lnTo>
                    <a:pt x="363635" y="697576"/>
                  </a:lnTo>
                  <a:lnTo>
                    <a:pt x="374352" y="698831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51">
                <a:solidFill>
                  <a:srgbClr val="008AD1"/>
                </a:solidFill>
              </a:endParaRPr>
            </a:p>
          </p:txBody>
        </p:sp>
      </p:grpSp>
      <p:sp>
        <p:nvSpPr>
          <p:cNvPr id="7381" name="Прямоугольник 7380">
            <a:extLst>
              <a:ext uri="{FF2B5EF4-FFF2-40B4-BE49-F238E27FC236}">
                <a16:creationId xmlns:a16="http://schemas.microsoft.com/office/drawing/2014/main" id="{CA4D3843-BF54-4857-BBEA-C6E01C7B6072}"/>
              </a:ext>
            </a:extLst>
          </p:cNvPr>
          <p:cNvSpPr/>
          <p:nvPr/>
        </p:nvSpPr>
        <p:spPr>
          <a:xfrm>
            <a:off x="-21305" y="6221317"/>
            <a:ext cx="12235090" cy="330825"/>
          </a:xfrm>
          <a:prstGeom prst="rect">
            <a:avLst/>
          </a:prstGeom>
          <a:gradFill flip="none" rotWithShape="1">
            <a:gsLst>
              <a:gs pos="100000">
                <a:srgbClr val="549AE6"/>
              </a:gs>
              <a:gs pos="6000">
                <a:srgbClr val="A59BED"/>
              </a:gs>
            </a:gsLst>
            <a:lin ang="13800000" scaled="0"/>
            <a:tileRect/>
          </a:gradFill>
          <a:ln>
            <a:noFill/>
          </a:ln>
          <a:effectLst>
            <a:outerShdw blurRad="177800" sx="102000" sy="102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sz="2200">
              <a:solidFill>
                <a:srgbClr val="F8CA5A"/>
              </a:solidFill>
              <a:latin typeface="Mulish ExtraBold" pitchFamily="2" charset="-52"/>
              <a:ea typeface="Jura SemiBold" pitchFamily="2" charset="0"/>
            </a:endParaRPr>
          </a:p>
        </p:txBody>
      </p:sp>
      <p:pic>
        <p:nvPicPr>
          <p:cNvPr id="323" name="Рисунок 322">
            <a:extLst>
              <a:ext uri="{FF2B5EF4-FFF2-40B4-BE49-F238E27FC236}">
                <a16:creationId xmlns:a16="http://schemas.microsoft.com/office/drawing/2014/main" id="{4ECE0203-2B5E-4C1D-9981-390FB6BCDC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84" t="33067" r="18390" b="47647"/>
          <a:stretch/>
        </p:blipFill>
        <p:spPr>
          <a:xfrm>
            <a:off x="460374" y="354519"/>
            <a:ext cx="2273301" cy="6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5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7829101-6CAF-49B3-AB08-158D0D8739F2}"/>
              </a:ext>
            </a:extLst>
          </p:cNvPr>
          <p:cNvSpPr txBox="1"/>
          <p:nvPr/>
        </p:nvSpPr>
        <p:spPr>
          <a:xfrm>
            <a:off x="745241" y="-3765730"/>
            <a:ext cx="8474050" cy="970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br>
              <a:rPr lang="ru-RU" sz="3400" dirty="0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rPr>
            </a:br>
            <a:endParaRPr lang="ru-RU" sz="3400" dirty="0">
              <a:solidFill>
                <a:schemeClr val="bg1"/>
              </a:solidFill>
              <a:latin typeface="Geologica SemiBold" pitchFamily="2" charset="0"/>
              <a:cs typeface="Suisse Intl SemiBold" panose="020B0504000000000000" pitchFamily="34" charset="-78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EE29D798-7F3E-4313-9611-510984B9A339}"/>
              </a:ext>
            </a:extLst>
          </p:cNvPr>
          <p:cNvGrpSpPr/>
          <p:nvPr/>
        </p:nvGrpSpPr>
        <p:grpSpPr>
          <a:xfrm>
            <a:off x="-69850" y="275973"/>
            <a:ext cx="11766550" cy="2313550"/>
            <a:chOff x="-69850" y="275973"/>
            <a:chExt cx="11766550" cy="2313550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B6DF52DA-3D56-48CE-A169-3F5DC38214EB}"/>
                </a:ext>
              </a:extLst>
            </p:cNvPr>
            <p:cNvGrpSpPr/>
            <p:nvPr/>
          </p:nvGrpSpPr>
          <p:grpSpPr>
            <a:xfrm>
              <a:off x="-69850" y="371631"/>
              <a:ext cx="11766550" cy="2217892"/>
              <a:chOff x="-69850" y="371631"/>
              <a:chExt cx="11766550" cy="2217892"/>
            </a:xfrm>
          </p:grpSpPr>
          <p:sp>
            <p:nvSpPr>
              <p:cNvPr id="54" name="Объект 6">
                <a:extLst>
                  <a:ext uri="{FF2B5EF4-FFF2-40B4-BE49-F238E27FC236}">
                    <a16:creationId xmlns:a16="http://schemas.microsoft.com/office/drawing/2014/main" id="{17B9F9D7-70EF-4881-981E-BD4723227C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69850" y="717144"/>
                <a:ext cx="1437440" cy="1872379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2800" kern="12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Open Sans" panose="020B0606030504020204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2400" kern="12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2000" kern="12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1800" kern="12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1800" kern="12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5000"/>
                  </a:lnSpc>
                  <a:spcBef>
                    <a:spcPct val="0"/>
                  </a:spcBef>
                </a:pPr>
                <a:r>
                  <a:rPr lang="ru-RU" sz="13200" b="1" dirty="0">
                    <a:solidFill>
                      <a:srgbClr val="FCFDFE"/>
                    </a:solidFill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4</a:t>
                </a:r>
              </a:p>
              <a:p>
                <a:pPr>
                  <a:lnSpc>
                    <a:spcPts val="5000"/>
                  </a:lnSpc>
                  <a:spcBef>
                    <a:spcPct val="0"/>
                  </a:spcBef>
                </a:pPr>
                <a:endParaRPr lang="ru-RU" sz="10000" b="1" dirty="0">
                  <a:gradFill>
                    <a:gsLst>
                      <a:gs pos="0">
                        <a:srgbClr val="A2C7F0">
                          <a:alpha val="64000"/>
                        </a:srgbClr>
                      </a:gs>
                      <a:gs pos="100000">
                        <a:srgbClr val="A79DED"/>
                      </a:gs>
                    </a:gsLst>
                    <a:lin ang="16200000" scaled="0"/>
                  </a:gradFill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21E61363-21AE-4700-8F2D-26FFA8B616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584" t="33067" r="18390" b="47647"/>
              <a:stretch/>
            </p:blipFill>
            <p:spPr>
              <a:xfrm>
                <a:off x="9642405" y="371631"/>
                <a:ext cx="2054295" cy="591103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A10A2D-5E9C-4646-B81B-7C079C71E3F1}"/>
                </a:ext>
              </a:extLst>
            </p:cNvPr>
            <p:cNvSpPr txBox="1"/>
            <p:nvPr/>
          </p:nvSpPr>
          <p:spPr>
            <a:xfrm>
              <a:off x="1200150" y="275973"/>
              <a:ext cx="8232270" cy="52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ru-RU" sz="3200" dirty="0">
                  <a:solidFill>
                    <a:schemeClr val="bg1"/>
                  </a:solidFill>
                  <a:latin typeface="Geologica SemiBold" pitchFamily="2" charset="0"/>
                  <a:cs typeface="Suisse Intl SemiBold" panose="020B0504000000000000" pitchFamily="34" charset="-78"/>
                </a:rPr>
                <a:t>Обучение БП</a:t>
              </a:r>
              <a:endParaRPr lang="ru-RU" sz="3100" dirty="0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1A1BA9-FD67-40B1-A310-C29E6CAB461F}"/>
                </a:ext>
              </a:extLst>
            </p:cNvPr>
            <p:cNvSpPr txBox="1"/>
            <p:nvPr/>
          </p:nvSpPr>
          <p:spPr>
            <a:xfrm>
              <a:off x="1240358" y="712199"/>
              <a:ext cx="8539186" cy="394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ru-RU" sz="2400" dirty="0">
                  <a:solidFill>
                    <a:schemeClr val="bg1"/>
                  </a:solidFill>
                  <a:latin typeface="Geologica" pitchFamily="2" charset="0"/>
                  <a:cs typeface="Suisse Intl SemiBold" panose="020B0504000000000000" pitchFamily="34" charset="-78"/>
                </a:rPr>
                <a:t>Руководителя и сотрудников организации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89AFB722-0D3C-406D-90A0-8729BEEF1ACB}"/>
              </a:ext>
            </a:extLst>
          </p:cNvPr>
          <p:cNvGrpSpPr/>
          <p:nvPr/>
        </p:nvGrpSpPr>
        <p:grpSpPr>
          <a:xfrm>
            <a:off x="11631877" y="1735218"/>
            <a:ext cx="455934" cy="4774177"/>
            <a:chOff x="11611609" y="1735218"/>
            <a:chExt cx="455934" cy="477417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0F0C8B2-8AA2-43A6-8E24-7D149A0DB711}"/>
                </a:ext>
              </a:extLst>
            </p:cNvPr>
            <p:cNvSpPr txBox="1"/>
            <p:nvPr/>
          </p:nvSpPr>
          <p:spPr>
            <a:xfrm rot="5400000">
              <a:off x="9930294" y="3538685"/>
              <a:ext cx="3883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D6DEF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Отраслевой центр компетенций в сфере культуры</a:t>
              </a:r>
            </a:p>
          </p:txBody>
        </p: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46AFB4D4-9A19-4265-B65C-DA01E2D9ED6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2014" y="5645960"/>
              <a:ext cx="0" cy="526240"/>
            </a:xfrm>
            <a:prstGeom prst="straightConnector1">
              <a:avLst/>
            </a:prstGeom>
            <a:ln w="12700">
              <a:gradFill>
                <a:gsLst>
                  <a:gs pos="2000">
                    <a:srgbClr val="8181E3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9F234EC-100B-44A9-98EF-23930A262817}"/>
                </a:ext>
              </a:extLst>
            </p:cNvPr>
            <p:cNvSpPr txBox="1"/>
            <p:nvPr/>
          </p:nvSpPr>
          <p:spPr>
            <a:xfrm>
              <a:off x="11611609" y="6232396"/>
              <a:ext cx="455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C7D3EE"/>
                  </a:solidFill>
                  <a:latin typeface="Geologica" pitchFamily="2" charset="0"/>
                </a:rPr>
                <a:t>2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27D9BD6-E499-458B-B89A-141DDAD3FF0B}"/>
              </a:ext>
            </a:extLst>
          </p:cNvPr>
          <p:cNvGrpSpPr/>
          <p:nvPr/>
        </p:nvGrpSpPr>
        <p:grpSpPr>
          <a:xfrm>
            <a:off x="515938" y="1256786"/>
            <a:ext cx="11571873" cy="2874791"/>
            <a:chOff x="515938" y="1161419"/>
            <a:chExt cx="11571873" cy="2874791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BCB734E-BBA3-4FDB-AD60-6ABBCFDCC9A9}"/>
                </a:ext>
              </a:extLst>
            </p:cNvPr>
            <p:cNvSpPr/>
            <p:nvPr/>
          </p:nvSpPr>
          <p:spPr>
            <a:xfrm>
              <a:off x="3682602" y="1161419"/>
              <a:ext cx="8405209" cy="272510"/>
            </a:xfrm>
            <a:prstGeom prst="rect">
              <a:avLst/>
            </a:prstGeom>
            <a:ln w="381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200"/>
                </a:lnSpc>
                <a:spcBef>
                  <a:spcPts val="1000"/>
                </a:spcBef>
                <a:spcAft>
                  <a:spcPts val="700"/>
                </a:spcAft>
              </a:pPr>
              <a:r>
                <a:rPr lang="ru-RU" dirty="0">
                  <a:solidFill>
                    <a:srgbClr val="1B1B1B"/>
                  </a:solidFill>
                  <a:latin typeface="Geologica SemiBold" pitchFamily="2" charset="0"/>
                </a:rPr>
                <a:t>В течение </a:t>
              </a:r>
              <a:r>
                <a:rPr lang="ru-RU" dirty="0">
                  <a:solidFill>
                    <a:srgbClr val="306DDC"/>
                  </a:solidFill>
                  <a:latin typeface="Geologica SemiBold" pitchFamily="2" charset="0"/>
                </a:rPr>
                <a:t>5 рабочих дней </a:t>
              </a:r>
              <a:r>
                <a:rPr lang="ru-RU" dirty="0">
                  <a:solidFill>
                    <a:srgbClr val="1B1B1B"/>
                  </a:solidFill>
                  <a:latin typeface="Geologica SemiBold" pitchFamily="2" charset="0"/>
                </a:rPr>
                <a:t>с даты согласования заявки</a:t>
              </a:r>
            </a:p>
          </p:txBody>
        </p:sp>
        <p:grpSp>
          <p:nvGrpSpPr>
            <p:cNvPr id="452" name="Группа 451">
              <a:extLst>
                <a:ext uri="{FF2B5EF4-FFF2-40B4-BE49-F238E27FC236}">
                  <a16:creationId xmlns:a16="http://schemas.microsoft.com/office/drawing/2014/main" id="{11123B5E-E882-484E-9B8A-EB7849427697}"/>
                </a:ext>
              </a:extLst>
            </p:cNvPr>
            <p:cNvGrpSpPr/>
            <p:nvPr/>
          </p:nvGrpSpPr>
          <p:grpSpPr>
            <a:xfrm>
              <a:off x="515938" y="1951883"/>
              <a:ext cx="2517700" cy="782349"/>
              <a:chOff x="515938" y="1951883"/>
              <a:chExt cx="2517700" cy="782349"/>
            </a:xfrm>
          </p:grpSpPr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623F3F8A-4E39-42A4-B335-DB38C24BD1DB}"/>
                  </a:ext>
                </a:extLst>
              </p:cNvPr>
              <p:cNvSpPr/>
              <p:nvPr/>
            </p:nvSpPr>
            <p:spPr>
              <a:xfrm>
                <a:off x="1275049" y="1964791"/>
                <a:ext cx="1758589" cy="769441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2000"/>
                  </a:lnSpc>
                  <a:spcBef>
                    <a:spcPts val="1000"/>
                  </a:spcBef>
                  <a:spcAft>
                    <a:spcPts val="700"/>
                  </a:spcAft>
                </a:pPr>
                <a:r>
                  <a:rPr lang="ru-RU" dirty="0">
                    <a:solidFill>
                      <a:srgbClr val="1B1B1B"/>
                    </a:solidFill>
                    <a:latin typeface="Geologica SemiBold" pitchFamily="2" charset="0"/>
                  </a:rPr>
                  <a:t>Руководитель</a:t>
                </a:r>
                <a:r>
                  <a:rPr lang="en-US" dirty="0">
                    <a:solidFill>
                      <a:srgbClr val="1B1B1B"/>
                    </a:solidFill>
                    <a:latin typeface="Geologica SemiBold" pitchFamily="2" charset="0"/>
                  </a:rPr>
                  <a:t> </a:t>
                </a:r>
                <a:r>
                  <a:rPr lang="ru-RU" dirty="0">
                    <a:solidFill>
                      <a:srgbClr val="1B1B1B"/>
                    </a:solidFill>
                    <a:latin typeface="Geologica SemiBold" pitchFamily="2" charset="0"/>
                  </a:rPr>
                  <a:t>организации</a:t>
                </a:r>
                <a:br>
                  <a:rPr lang="ru-RU" dirty="0">
                    <a:solidFill>
                      <a:srgbClr val="1B1B1B"/>
                    </a:solidFill>
                    <a:latin typeface="Geologica SemiBold" pitchFamily="2" charset="0"/>
                  </a:rPr>
                </a:br>
                <a:r>
                  <a:rPr lang="ru-RU" dirty="0">
                    <a:solidFill>
                      <a:srgbClr val="1B1B1B"/>
                    </a:solidFill>
                    <a:latin typeface="Geologica SemiBold" pitchFamily="2" charset="0"/>
                  </a:rPr>
                  <a:t>культуры</a:t>
                </a:r>
              </a:p>
            </p:txBody>
          </p:sp>
          <p:grpSp>
            <p:nvGrpSpPr>
              <p:cNvPr id="449" name="Группа 448">
                <a:extLst>
                  <a:ext uri="{FF2B5EF4-FFF2-40B4-BE49-F238E27FC236}">
                    <a16:creationId xmlns:a16="http://schemas.microsoft.com/office/drawing/2014/main" id="{7A99C63B-592F-48DD-9E1B-D4E4EC686823}"/>
                  </a:ext>
                </a:extLst>
              </p:cNvPr>
              <p:cNvGrpSpPr/>
              <p:nvPr/>
            </p:nvGrpSpPr>
            <p:grpSpPr>
              <a:xfrm>
                <a:off x="515938" y="1951883"/>
                <a:ext cx="538777" cy="538777"/>
                <a:chOff x="515938" y="1951883"/>
                <a:chExt cx="538777" cy="538777"/>
              </a:xfrm>
            </p:grpSpPr>
            <p:sp>
              <p:nvSpPr>
                <p:cNvPr id="468" name="Прямоугольник: скругленные углы 467">
                  <a:extLst>
                    <a:ext uri="{FF2B5EF4-FFF2-40B4-BE49-F238E27FC236}">
                      <a16:creationId xmlns:a16="http://schemas.microsoft.com/office/drawing/2014/main" id="{5C043966-27B7-4147-91CD-FDDA5E680340}"/>
                    </a:ext>
                  </a:extLst>
                </p:cNvPr>
                <p:cNvSpPr/>
                <p:nvPr/>
              </p:nvSpPr>
              <p:spPr>
                <a:xfrm>
                  <a:off x="515938" y="1951883"/>
                  <a:ext cx="538777" cy="538777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rgbClr val="4D95E5">
                        <a:alpha val="78000"/>
                      </a:srgbClr>
                    </a:gs>
                    <a:gs pos="6000">
                      <a:srgbClr val="8C80E8">
                        <a:alpha val="74000"/>
                      </a:srgbClr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177800" sx="102000" sy="102000" algn="ctr" rotWithShape="0">
                    <a:schemeClr val="tx1">
                      <a:alpha val="23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2200">
                    <a:solidFill>
                      <a:srgbClr val="F8CA5A"/>
                    </a:solidFill>
                    <a:latin typeface="Mulish ExtraBold" pitchFamily="2" charset="-52"/>
                    <a:ea typeface="Jura SemiBold" pitchFamily="2" charset="0"/>
                  </a:endParaRPr>
                </a:p>
              </p:txBody>
            </p:sp>
            <p:grpSp>
              <p:nvGrpSpPr>
                <p:cNvPr id="101" name="Группа 100">
                  <a:extLst>
                    <a:ext uri="{FF2B5EF4-FFF2-40B4-BE49-F238E27FC236}">
                      <a16:creationId xmlns:a16="http://schemas.microsoft.com/office/drawing/2014/main" id="{C06BB878-5CB5-440F-8EC2-C8B361DC6B43}"/>
                    </a:ext>
                  </a:extLst>
                </p:cNvPr>
                <p:cNvGrpSpPr/>
                <p:nvPr/>
              </p:nvGrpSpPr>
              <p:grpSpPr>
                <a:xfrm>
                  <a:off x="617372" y="2073957"/>
                  <a:ext cx="335909" cy="294628"/>
                  <a:chOff x="-651151" y="2048247"/>
                  <a:chExt cx="335909" cy="294628"/>
                </a:xfrm>
              </p:grpSpPr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:a16="http://schemas.microsoft.com/office/drawing/2014/main" id="{CECE132B-DFCB-428C-83BC-1425D4A74F34}"/>
                      </a:ext>
                    </a:extLst>
                  </p:cNvPr>
                  <p:cNvSpPr/>
                  <p:nvPr/>
                </p:nvSpPr>
                <p:spPr>
                  <a:xfrm>
                    <a:off x="-651151" y="2088963"/>
                    <a:ext cx="127238" cy="223939"/>
                  </a:xfrm>
                  <a:custGeom>
                    <a:avLst/>
                    <a:gdLst>
                      <a:gd name="connsiteX0" fmla="*/ 127239 w 127238"/>
                      <a:gd name="connsiteY0" fmla="*/ 223940 h 223939"/>
                      <a:gd name="connsiteX1" fmla="*/ 40716 w 127238"/>
                      <a:gd name="connsiteY1" fmla="*/ 223940 h 223939"/>
                      <a:gd name="connsiteX2" fmla="*/ 0 w 127238"/>
                      <a:gd name="connsiteY2" fmla="*/ 183224 h 223939"/>
                      <a:gd name="connsiteX3" fmla="*/ 0 w 127238"/>
                      <a:gd name="connsiteY3" fmla="*/ 40716 h 223939"/>
                      <a:gd name="connsiteX4" fmla="*/ 40716 w 127238"/>
                      <a:gd name="connsiteY4" fmla="*/ 0 h 223939"/>
                      <a:gd name="connsiteX5" fmla="*/ 66163 w 127238"/>
                      <a:gd name="connsiteY5" fmla="*/ 0 h 22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238" h="223939">
                        <a:moveTo>
                          <a:pt x="127239" y="223940"/>
                        </a:moveTo>
                        <a:lnTo>
                          <a:pt x="40716" y="223940"/>
                        </a:lnTo>
                        <a:cubicBezTo>
                          <a:pt x="18227" y="223940"/>
                          <a:pt x="0" y="205712"/>
                          <a:pt x="0" y="183224"/>
                        </a:cubicBezTo>
                        <a:lnTo>
                          <a:pt x="0" y="40716"/>
                        </a:lnTo>
                        <a:cubicBezTo>
                          <a:pt x="0" y="18227"/>
                          <a:pt x="18227" y="0"/>
                          <a:pt x="40716" y="0"/>
                        </a:cubicBezTo>
                        <a:lnTo>
                          <a:pt x="66163" y="0"/>
                        </a:lnTo>
                      </a:path>
                    </a:pathLst>
                  </a:custGeom>
                  <a:noFill/>
                  <a:ln w="10046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Полилиния: фигура 102">
                    <a:extLst>
                      <a:ext uri="{FF2B5EF4-FFF2-40B4-BE49-F238E27FC236}">
                        <a16:creationId xmlns:a16="http://schemas.microsoft.com/office/drawing/2014/main" id="{7E1A24D0-C8FF-4AA3-B8D3-4ED9098180C9}"/>
                      </a:ext>
                    </a:extLst>
                  </p:cNvPr>
                  <p:cNvSpPr/>
                  <p:nvPr/>
                </p:nvSpPr>
                <p:spPr>
                  <a:xfrm>
                    <a:off x="-442480" y="2088963"/>
                    <a:ext cx="127238" cy="223939"/>
                  </a:xfrm>
                  <a:custGeom>
                    <a:avLst/>
                    <a:gdLst>
                      <a:gd name="connsiteX0" fmla="*/ 61075 w 127238"/>
                      <a:gd name="connsiteY0" fmla="*/ 0 h 223939"/>
                      <a:gd name="connsiteX1" fmla="*/ 86522 w 127238"/>
                      <a:gd name="connsiteY1" fmla="*/ 0 h 223939"/>
                      <a:gd name="connsiteX2" fmla="*/ 127238 w 127238"/>
                      <a:gd name="connsiteY2" fmla="*/ 40716 h 223939"/>
                      <a:gd name="connsiteX3" fmla="*/ 127238 w 127238"/>
                      <a:gd name="connsiteY3" fmla="*/ 183224 h 223939"/>
                      <a:gd name="connsiteX4" fmla="*/ 86522 w 127238"/>
                      <a:gd name="connsiteY4" fmla="*/ 223940 h 223939"/>
                      <a:gd name="connsiteX5" fmla="*/ 0 w 127238"/>
                      <a:gd name="connsiteY5" fmla="*/ 223940 h 22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238" h="223939">
                        <a:moveTo>
                          <a:pt x="61075" y="0"/>
                        </a:moveTo>
                        <a:lnTo>
                          <a:pt x="86522" y="0"/>
                        </a:lnTo>
                        <a:cubicBezTo>
                          <a:pt x="109011" y="0"/>
                          <a:pt x="127238" y="18227"/>
                          <a:pt x="127238" y="40716"/>
                        </a:cubicBezTo>
                        <a:lnTo>
                          <a:pt x="127238" y="183224"/>
                        </a:lnTo>
                        <a:cubicBezTo>
                          <a:pt x="127238" y="205713"/>
                          <a:pt x="109011" y="223940"/>
                          <a:pt x="86522" y="223940"/>
                        </a:cubicBezTo>
                        <a:lnTo>
                          <a:pt x="0" y="223940"/>
                        </a:lnTo>
                      </a:path>
                    </a:pathLst>
                  </a:custGeom>
                  <a:noFill/>
                  <a:ln w="10046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4" name="Полилиния: фигура 103">
                    <a:extLst>
                      <a:ext uri="{FF2B5EF4-FFF2-40B4-BE49-F238E27FC236}">
                        <a16:creationId xmlns:a16="http://schemas.microsoft.com/office/drawing/2014/main" id="{4CE4C1DF-73C8-454F-A471-14209DCDDD71}"/>
                      </a:ext>
                    </a:extLst>
                  </p:cNvPr>
                  <p:cNvSpPr/>
                  <p:nvPr/>
                </p:nvSpPr>
                <p:spPr>
                  <a:xfrm>
                    <a:off x="-579898" y="2312338"/>
                    <a:ext cx="135721" cy="30537"/>
                  </a:xfrm>
                  <a:custGeom>
                    <a:avLst/>
                    <a:gdLst>
                      <a:gd name="connsiteX0" fmla="*/ 30537 w 135721"/>
                      <a:gd name="connsiteY0" fmla="*/ 0 h 30537"/>
                      <a:gd name="connsiteX1" fmla="*/ 15269 w 135721"/>
                      <a:gd name="connsiteY1" fmla="*/ 0 h 30537"/>
                      <a:gd name="connsiteX2" fmla="*/ 0 w 135721"/>
                      <a:gd name="connsiteY2" fmla="*/ 15269 h 30537"/>
                      <a:gd name="connsiteX3" fmla="*/ 15269 w 135721"/>
                      <a:gd name="connsiteY3" fmla="*/ 30537 h 30537"/>
                      <a:gd name="connsiteX4" fmla="*/ 135721 w 135721"/>
                      <a:gd name="connsiteY4" fmla="*/ 30537 h 30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721" h="30537">
                        <a:moveTo>
                          <a:pt x="30537" y="0"/>
                        </a:moveTo>
                        <a:lnTo>
                          <a:pt x="15269" y="0"/>
                        </a:lnTo>
                        <a:cubicBezTo>
                          <a:pt x="6827" y="0"/>
                          <a:pt x="0" y="6847"/>
                          <a:pt x="0" y="15269"/>
                        </a:cubicBezTo>
                        <a:cubicBezTo>
                          <a:pt x="0" y="23704"/>
                          <a:pt x="6834" y="30537"/>
                          <a:pt x="15269" y="30537"/>
                        </a:cubicBezTo>
                        <a:lnTo>
                          <a:pt x="135721" y="30537"/>
                        </a:lnTo>
                      </a:path>
                    </a:pathLst>
                  </a:custGeom>
                  <a:noFill/>
                  <a:ln w="10046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5" name="Полилиния: фигура 104">
                    <a:extLst>
                      <a:ext uri="{FF2B5EF4-FFF2-40B4-BE49-F238E27FC236}">
                        <a16:creationId xmlns:a16="http://schemas.microsoft.com/office/drawing/2014/main" id="{4EE4C8A8-11C5-435A-BCB6-CE12B4D84CDE}"/>
                      </a:ext>
                    </a:extLst>
                  </p:cNvPr>
                  <p:cNvSpPr/>
                  <p:nvPr/>
                </p:nvSpPr>
                <p:spPr>
                  <a:xfrm>
                    <a:off x="-420425" y="2312338"/>
                    <a:ext cx="33930" cy="30537"/>
                  </a:xfrm>
                  <a:custGeom>
                    <a:avLst/>
                    <a:gdLst>
                      <a:gd name="connsiteX0" fmla="*/ 3393 w 33930"/>
                      <a:gd name="connsiteY0" fmla="*/ 0 h 30537"/>
                      <a:gd name="connsiteX1" fmla="*/ 18662 w 33930"/>
                      <a:gd name="connsiteY1" fmla="*/ 0 h 30537"/>
                      <a:gd name="connsiteX2" fmla="*/ 33930 w 33930"/>
                      <a:gd name="connsiteY2" fmla="*/ 15269 h 30537"/>
                      <a:gd name="connsiteX3" fmla="*/ 18662 w 33930"/>
                      <a:gd name="connsiteY3" fmla="*/ 30537 h 30537"/>
                      <a:gd name="connsiteX4" fmla="*/ 0 w 33930"/>
                      <a:gd name="connsiteY4" fmla="*/ 30537 h 30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930" h="30537">
                        <a:moveTo>
                          <a:pt x="3393" y="0"/>
                        </a:moveTo>
                        <a:lnTo>
                          <a:pt x="18662" y="0"/>
                        </a:lnTo>
                        <a:cubicBezTo>
                          <a:pt x="27097" y="0"/>
                          <a:pt x="33930" y="6834"/>
                          <a:pt x="33930" y="15269"/>
                        </a:cubicBezTo>
                        <a:cubicBezTo>
                          <a:pt x="33930" y="23690"/>
                          <a:pt x="27103" y="30537"/>
                          <a:pt x="18662" y="30537"/>
                        </a:cubicBezTo>
                        <a:lnTo>
                          <a:pt x="0" y="30537"/>
                        </a:lnTo>
                      </a:path>
                    </a:pathLst>
                  </a:custGeom>
                  <a:noFill/>
                  <a:ln w="10046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6" name="Полилиния: фигура 105">
                    <a:extLst>
                      <a:ext uri="{FF2B5EF4-FFF2-40B4-BE49-F238E27FC236}">
                        <a16:creationId xmlns:a16="http://schemas.microsoft.com/office/drawing/2014/main" id="{B871D69F-B700-4014-8506-1881698E3DBF}"/>
                      </a:ext>
                    </a:extLst>
                  </p:cNvPr>
                  <p:cNvSpPr/>
                  <p:nvPr/>
                </p:nvSpPr>
                <p:spPr>
                  <a:xfrm>
                    <a:off x="-381406" y="2272186"/>
                    <a:ext cx="66164" cy="675"/>
                  </a:xfrm>
                  <a:custGeom>
                    <a:avLst/>
                    <a:gdLst>
                      <a:gd name="connsiteX0" fmla="*/ 0 w 66164"/>
                      <a:gd name="connsiteY0" fmla="*/ 0 h 675"/>
                      <a:gd name="connsiteX1" fmla="*/ 66164 w 66164"/>
                      <a:gd name="connsiteY1" fmla="*/ 0 h 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164" h="675">
                        <a:moveTo>
                          <a:pt x="0" y="0"/>
                        </a:moveTo>
                        <a:lnTo>
                          <a:pt x="66164" y="0"/>
                        </a:lnTo>
                      </a:path>
                    </a:pathLst>
                  </a:custGeom>
                  <a:ln w="10046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7" name="Полилиния: фигура 106">
                    <a:extLst>
                      <a:ext uri="{FF2B5EF4-FFF2-40B4-BE49-F238E27FC236}">
                        <a16:creationId xmlns:a16="http://schemas.microsoft.com/office/drawing/2014/main" id="{D8D0BD7B-E330-4668-B367-43BBACED8C9E}"/>
                      </a:ext>
                    </a:extLst>
                  </p:cNvPr>
                  <p:cNvSpPr/>
                  <p:nvPr/>
                </p:nvSpPr>
                <p:spPr>
                  <a:xfrm>
                    <a:off x="-651151" y="2272186"/>
                    <a:ext cx="66164" cy="675"/>
                  </a:xfrm>
                  <a:custGeom>
                    <a:avLst/>
                    <a:gdLst>
                      <a:gd name="connsiteX0" fmla="*/ 0 w 66164"/>
                      <a:gd name="connsiteY0" fmla="*/ 0 h 675"/>
                      <a:gd name="connsiteX1" fmla="*/ 66164 w 66164"/>
                      <a:gd name="connsiteY1" fmla="*/ 0 h 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164" h="675">
                        <a:moveTo>
                          <a:pt x="0" y="0"/>
                        </a:moveTo>
                        <a:lnTo>
                          <a:pt x="66164" y="0"/>
                        </a:lnTo>
                      </a:path>
                    </a:pathLst>
                  </a:custGeom>
                  <a:ln w="10046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8" name="Полилиния: фигура 107">
                    <a:extLst>
                      <a:ext uri="{FF2B5EF4-FFF2-40B4-BE49-F238E27FC236}">
                        <a16:creationId xmlns:a16="http://schemas.microsoft.com/office/drawing/2014/main" id="{7D8342B5-94E2-4C29-A63E-E3428C6E58A8}"/>
                      </a:ext>
                    </a:extLst>
                  </p:cNvPr>
                  <p:cNvSpPr/>
                  <p:nvPr/>
                </p:nvSpPr>
                <p:spPr>
                  <a:xfrm>
                    <a:off x="-584987" y="2048247"/>
                    <a:ext cx="203581" cy="223939"/>
                  </a:xfrm>
                  <a:custGeom>
                    <a:avLst/>
                    <a:gdLst>
                      <a:gd name="connsiteX0" fmla="*/ 72950 w 203581"/>
                      <a:gd name="connsiteY0" fmla="*/ 0 h 223939"/>
                      <a:gd name="connsiteX1" fmla="*/ 183224 w 203581"/>
                      <a:gd name="connsiteY1" fmla="*/ 0 h 223939"/>
                      <a:gd name="connsiteX2" fmla="*/ 203582 w 203581"/>
                      <a:gd name="connsiteY2" fmla="*/ 20358 h 223939"/>
                      <a:gd name="connsiteX3" fmla="*/ 203582 w 203581"/>
                      <a:gd name="connsiteY3" fmla="*/ 223940 h 223939"/>
                      <a:gd name="connsiteX4" fmla="*/ 0 w 203581"/>
                      <a:gd name="connsiteY4" fmla="*/ 223940 h 223939"/>
                      <a:gd name="connsiteX5" fmla="*/ 0 w 203581"/>
                      <a:gd name="connsiteY5" fmla="*/ 20358 h 223939"/>
                      <a:gd name="connsiteX6" fmla="*/ 20358 w 203581"/>
                      <a:gd name="connsiteY6" fmla="*/ 0 h 223939"/>
                      <a:gd name="connsiteX7" fmla="*/ 49199 w 203581"/>
                      <a:gd name="connsiteY7" fmla="*/ 0 h 22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3581" h="223939">
                        <a:moveTo>
                          <a:pt x="72950" y="0"/>
                        </a:moveTo>
                        <a:lnTo>
                          <a:pt x="183224" y="0"/>
                        </a:lnTo>
                        <a:cubicBezTo>
                          <a:pt x="194468" y="0"/>
                          <a:pt x="203582" y="9113"/>
                          <a:pt x="203582" y="20358"/>
                        </a:cubicBezTo>
                        <a:cubicBezTo>
                          <a:pt x="203582" y="29506"/>
                          <a:pt x="203582" y="213978"/>
                          <a:pt x="203582" y="223940"/>
                        </a:cubicBezTo>
                        <a:lnTo>
                          <a:pt x="0" y="223940"/>
                        </a:lnTo>
                        <a:cubicBezTo>
                          <a:pt x="0" y="213849"/>
                          <a:pt x="0" y="29580"/>
                          <a:pt x="0" y="20358"/>
                        </a:cubicBezTo>
                        <a:cubicBezTo>
                          <a:pt x="0" y="9113"/>
                          <a:pt x="9113" y="0"/>
                          <a:pt x="20358" y="0"/>
                        </a:cubicBezTo>
                        <a:lnTo>
                          <a:pt x="49199" y="0"/>
                        </a:lnTo>
                      </a:path>
                    </a:pathLst>
                  </a:custGeom>
                  <a:noFill/>
                  <a:ln w="10046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9" name="Полилиния: фигура 108">
                    <a:extLst>
                      <a:ext uri="{FF2B5EF4-FFF2-40B4-BE49-F238E27FC236}">
                        <a16:creationId xmlns:a16="http://schemas.microsoft.com/office/drawing/2014/main" id="{AD3C219E-69B8-4880-975D-A06BA2F47823}"/>
                      </a:ext>
                    </a:extLst>
                  </p:cNvPr>
                  <p:cNvSpPr/>
                  <p:nvPr/>
                </p:nvSpPr>
                <p:spPr>
                  <a:xfrm>
                    <a:off x="-518566" y="2137461"/>
                    <a:ext cx="70737" cy="54940"/>
                  </a:xfrm>
                  <a:custGeom>
                    <a:avLst/>
                    <a:gdLst>
                      <a:gd name="connsiteX0" fmla="*/ 67760 w 70737"/>
                      <a:gd name="connsiteY0" fmla="*/ 17383 h 54940"/>
                      <a:gd name="connsiteX1" fmla="*/ 31692 w 70737"/>
                      <a:gd name="connsiteY1" fmla="*/ 52922 h 54940"/>
                      <a:gd name="connsiteX2" fmla="*/ 14977 w 70737"/>
                      <a:gd name="connsiteY2" fmla="*/ 50967 h 54940"/>
                      <a:gd name="connsiteX3" fmla="*/ 2980 w 70737"/>
                      <a:gd name="connsiteY3" fmla="*/ 38976 h 54940"/>
                      <a:gd name="connsiteX4" fmla="*/ 2980 w 70737"/>
                      <a:gd name="connsiteY4" fmla="*/ 24576 h 54940"/>
                      <a:gd name="connsiteX5" fmla="*/ 17373 w 70737"/>
                      <a:gd name="connsiteY5" fmla="*/ 24576 h 54940"/>
                      <a:gd name="connsiteX6" fmla="*/ 24573 w 70737"/>
                      <a:gd name="connsiteY6" fmla="*/ 31776 h 54940"/>
                      <a:gd name="connsiteX7" fmla="*/ 53367 w 70737"/>
                      <a:gd name="connsiteY7" fmla="*/ 2983 h 54940"/>
                      <a:gd name="connsiteX8" fmla="*/ 67760 w 70737"/>
                      <a:gd name="connsiteY8" fmla="*/ 2983 h 54940"/>
                      <a:gd name="connsiteX9" fmla="*/ 67760 w 70737"/>
                      <a:gd name="connsiteY9" fmla="*/ 17383 h 54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737" h="54940">
                        <a:moveTo>
                          <a:pt x="67760" y="17383"/>
                        </a:moveTo>
                        <a:cubicBezTo>
                          <a:pt x="67685" y="17457"/>
                          <a:pt x="33368" y="51904"/>
                          <a:pt x="31692" y="52922"/>
                        </a:cubicBezTo>
                        <a:cubicBezTo>
                          <a:pt x="26514" y="56125"/>
                          <a:pt x="19599" y="55548"/>
                          <a:pt x="14977" y="50967"/>
                        </a:cubicBezTo>
                        <a:lnTo>
                          <a:pt x="2980" y="38976"/>
                        </a:lnTo>
                        <a:cubicBezTo>
                          <a:pt x="-1024" y="34972"/>
                          <a:pt x="-962" y="28519"/>
                          <a:pt x="2980" y="24576"/>
                        </a:cubicBezTo>
                        <a:cubicBezTo>
                          <a:pt x="6984" y="20572"/>
                          <a:pt x="13444" y="20633"/>
                          <a:pt x="17373" y="24576"/>
                        </a:cubicBezTo>
                        <a:cubicBezTo>
                          <a:pt x="18819" y="26022"/>
                          <a:pt x="22096" y="29299"/>
                          <a:pt x="24573" y="31776"/>
                        </a:cubicBezTo>
                        <a:lnTo>
                          <a:pt x="53367" y="2983"/>
                        </a:lnTo>
                        <a:cubicBezTo>
                          <a:pt x="57337" y="-994"/>
                          <a:pt x="63784" y="-994"/>
                          <a:pt x="67760" y="2983"/>
                        </a:cubicBezTo>
                        <a:cubicBezTo>
                          <a:pt x="71709" y="6932"/>
                          <a:pt x="71750" y="13392"/>
                          <a:pt x="67760" y="17383"/>
                        </a:cubicBezTo>
                        <a:close/>
                      </a:path>
                    </a:pathLst>
                  </a:custGeom>
                  <a:noFill/>
                  <a:ln w="10046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1" name="Google Shape;66;p14">
              <a:extLst>
                <a:ext uri="{FF2B5EF4-FFF2-40B4-BE49-F238E27FC236}">
                  <a16:creationId xmlns:a16="http://schemas.microsoft.com/office/drawing/2014/main" id="{EA7C02D2-E98C-4D83-A2E1-5F4DE833C937}"/>
                </a:ext>
              </a:extLst>
            </p:cNvPr>
            <p:cNvSpPr txBox="1"/>
            <p:nvPr/>
          </p:nvSpPr>
          <p:spPr>
            <a:xfrm>
              <a:off x="3586717" y="1594546"/>
              <a:ext cx="8144444" cy="244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285750" indent="-216000">
                <a:lnSpc>
                  <a:spcPts val="2000"/>
                </a:lnSpc>
                <a:spcAft>
                  <a:spcPts val="800"/>
                </a:spcAft>
                <a:buClr>
                  <a:srgbClr val="306DDC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обеспечивает регистрацию на платформе </a:t>
              </a:r>
              <a:r>
                <a:rPr lang="ru-RU" dirty="0" err="1">
                  <a:solidFill>
                    <a:srgbClr val="306DDC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производительность.рф</a:t>
              </a:r>
              <a:r>
                <a:rPr lang="ru-RU" dirty="0">
                  <a:solidFill>
                    <a:srgbClr val="306DDC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:</a:t>
              </a:r>
              <a:br>
                <a:rPr lang="ru-RU" dirty="0">
                  <a:solidFill>
                    <a:srgbClr val="306DDC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</a:br>
              <a:r>
                <a:rPr lang="ru-RU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- Руководителя организации;</a:t>
              </a:r>
              <a:br>
                <a:rPr lang="ru-RU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</a:br>
              <a:r>
                <a:rPr lang="ru-RU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- ответственного за реализацию проекта (Руководителя РГ);</a:t>
              </a:r>
              <a:br>
                <a:rPr lang="ru-RU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</a:br>
              <a:r>
                <a:rPr lang="ru-RU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- участников РГ</a:t>
              </a:r>
            </a:p>
            <a:p>
              <a:pPr marL="285750" indent="-216000">
                <a:lnSpc>
                  <a:spcPts val="2000"/>
                </a:lnSpc>
                <a:spcAft>
                  <a:spcPts val="800"/>
                </a:spcAft>
                <a:buClr>
                  <a:srgbClr val="306DDC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направляет письмо по электронной почте в ОЦК (сотруднику ОЦК,</a:t>
              </a:r>
              <a:br>
                <a:rPr lang="ru-RU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</a:br>
              <a:r>
                <a:rPr lang="ru-RU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закрепленному за регионом) о регистрации на платформе </a:t>
              </a:r>
              <a:r>
                <a:rPr lang="ru-RU" dirty="0">
                  <a:solidFill>
                    <a:srgbClr val="306DDC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производительность.рф  </a:t>
              </a:r>
              <a:r>
                <a:rPr lang="ru-RU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с указанием ФИО и должностей обучаемых, контактной информации </a:t>
              </a:r>
              <a:r>
                <a:rPr lang="ru-RU" dirty="0">
                  <a:solidFill>
                    <a:srgbClr val="306DDC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(мобильный телефон, </a:t>
              </a:r>
              <a:r>
                <a:rPr lang="en-US" dirty="0">
                  <a:solidFill>
                    <a:srgbClr val="306DDC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e-mail)</a:t>
              </a:r>
              <a:endParaRPr lang="ru-RU" dirty="0">
                <a:solidFill>
                  <a:srgbClr val="306DDC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8C72990-5DB5-45B0-AB59-0CFD96CFC8A5}"/>
              </a:ext>
            </a:extLst>
          </p:cNvPr>
          <p:cNvGrpSpPr/>
          <p:nvPr/>
        </p:nvGrpSpPr>
        <p:grpSpPr>
          <a:xfrm>
            <a:off x="-69850" y="0"/>
            <a:ext cx="12297407" cy="2538723"/>
            <a:chOff x="-69850" y="0"/>
            <a:chExt cx="12297407" cy="2538723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F91E43CA-041C-427D-A3D2-0541758115F1}"/>
                </a:ext>
              </a:extLst>
            </p:cNvPr>
            <p:cNvGrpSpPr/>
            <p:nvPr/>
          </p:nvGrpSpPr>
          <p:grpSpPr>
            <a:xfrm>
              <a:off x="-69850" y="0"/>
              <a:ext cx="12297407" cy="2538723"/>
              <a:chOff x="-69850" y="0"/>
              <a:chExt cx="12297407" cy="2538723"/>
            </a:xfrm>
          </p:grpSpPr>
          <p:grpSp>
            <p:nvGrpSpPr>
              <p:cNvPr id="57" name="Группа 56">
                <a:extLst>
                  <a:ext uri="{FF2B5EF4-FFF2-40B4-BE49-F238E27FC236}">
                    <a16:creationId xmlns:a16="http://schemas.microsoft.com/office/drawing/2014/main" id="{C718E16C-9757-4F95-9598-E750292066F9}"/>
                  </a:ext>
                </a:extLst>
              </p:cNvPr>
              <p:cNvGrpSpPr/>
              <p:nvPr/>
            </p:nvGrpSpPr>
            <p:grpSpPr>
              <a:xfrm>
                <a:off x="-69850" y="0"/>
                <a:ext cx="12297407" cy="2538723"/>
                <a:chOff x="-82853" y="-2728"/>
                <a:chExt cx="12297407" cy="2538723"/>
              </a:xfrm>
            </p:grpSpPr>
            <p:sp>
              <p:nvSpPr>
                <p:cNvPr id="59" name="Rectangle 15">
                  <a:extLst>
                    <a:ext uri="{FF2B5EF4-FFF2-40B4-BE49-F238E27FC236}">
                      <a16:creationId xmlns:a16="http://schemas.microsoft.com/office/drawing/2014/main" id="{8E3378F2-C9F8-4DAA-B8E2-0A6DE0D649E0}"/>
                    </a:ext>
                  </a:extLst>
                </p:cNvPr>
                <p:cNvSpPr/>
                <p:nvPr/>
              </p:nvSpPr>
              <p:spPr>
                <a:xfrm rot="10800000">
                  <a:off x="-13008" y="-2728"/>
                  <a:ext cx="12227562" cy="107578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769EE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Объект 6">
                  <a:extLst>
                    <a:ext uri="{FF2B5EF4-FFF2-40B4-BE49-F238E27FC236}">
                      <a16:creationId xmlns:a16="http://schemas.microsoft.com/office/drawing/2014/main" id="{5DFD1859-393F-415C-A128-921E795CF58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82853" y="663616"/>
                  <a:ext cx="1437440" cy="1872379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2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Open Sans" panose="020B0606030504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24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20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3pPr>
                  <a:lvl4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1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4pPr>
                  <a:lvl5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1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5000"/>
                    </a:lnSpc>
                    <a:spcBef>
                      <a:spcPct val="0"/>
                    </a:spcBef>
                  </a:pPr>
                  <a:endParaRPr lang="ru-RU" sz="13200" b="1" dirty="0">
                    <a:solidFill>
                      <a:srgbClr val="FCFDFE"/>
                    </a:solidFill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  <a:p>
                  <a:pPr>
                    <a:lnSpc>
                      <a:spcPts val="5000"/>
                    </a:lnSpc>
                    <a:spcBef>
                      <a:spcPct val="0"/>
                    </a:spcBef>
                  </a:pPr>
                  <a:endParaRPr lang="ru-RU" sz="10000" b="1" dirty="0">
                    <a:gradFill>
                      <a:gsLst>
                        <a:gs pos="0">
                          <a:srgbClr val="A2C7F0">
                            <a:alpha val="64000"/>
                          </a:srgbClr>
                        </a:gs>
                        <a:gs pos="100000">
                          <a:srgbClr val="A79DED"/>
                        </a:gs>
                      </a:gsLst>
                      <a:lin ang="16200000" scaled="0"/>
                    </a:gradFill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1D002A5F-EC01-45A0-BBC4-4E9BC83A07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584" t="33067" r="18390" b="47647"/>
              <a:stretch/>
            </p:blipFill>
            <p:spPr>
              <a:xfrm>
                <a:off x="9642405" y="305591"/>
                <a:ext cx="2054295" cy="591103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5D011FC-1EFF-46DB-B889-47C61E8D226F}"/>
                </a:ext>
              </a:extLst>
            </p:cNvPr>
            <p:cNvSpPr txBox="1"/>
            <p:nvPr/>
          </p:nvSpPr>
          <p:spPr>
            <a:xfrm>
              <a:off x="-5" y="137994"/>
              <a:ext cx="6096005" cy="140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ru-RU" sz="3200" dirty="0">
                  <a:solidFill>
                    <a:schemeClr val="bg1"/>
                  </a:solidFill>
                  <a:latin typeface="Geologica SemiBold" pitchFamily="2" charset="0"/>
                  <a:cs typeface="Suisse Intl SemiBold" panose="020B0504000000000000" pitchFamily="34" charset="-78"/>
                </a:rPr>
                <a:t>Обучение БП </a:t>
              </a:r>
              <a:r>
                <a:rPr lang="ru-RU" sz="3200" dirty="0">
                  <a:solidFill>
                    <a:schemeClr val="bg1"/>
                  </a:solidFill>
                  <a:latin typeface="Geologica" pitchFamily="2" charset="0"/>
                  <a:cs typeface="Suisse Intl SemiBold" panose="020B0504000000000000" pitchFamily="34" charset="-78"/>
                </a:rPr>
                <a:t>на платформе производительность.рф</a:t>
              </a:r>
            </a:p>
            <a:p>
              <a:pPr>
                <a:lnSpc>
                  <a:spcPts val="3400"/>
                </a:lnSpc>
              </a:pPr>
              <a:endParaRPr lang="ru-RU" sz="3100" dirty="0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endParaRP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9C0BD99B-8C89-4356-BD17-9B0530D9AE9A}"/>
              </a:ext>
            </a:extLst>
          </p:cNvPr>
          <p:cNvGrpSpPr/>
          <p:nvPr/>
        </p:nvGrpSpPr>
        <p:grpSpPr>
          <a:xfrm>
            <a:off x="649979" y="4485976"/>
            <a:ext cx="3468723" cy="2211085"/>
            <a:chOff x="601429" y="3755497"/>
            <a:chExt cx="3468723" cy="2211085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94A4B71-C291-4099-BA09-7A69D69AAB3F}"/>
                </a:ext>
              </a:extLst>
            </p:cNvPr>
            <p:cNvSpPr txBox="1"/>
            <p:nvPr/>
          </p:nvSpPr>
          <p:spPr>
            <a:xfrm>
              <a:off x="679840" y="4420256"/>
              <a:ext cx="259476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>
                <a:lnSpc>
                  <a:spcPts val="1650"/>
                </a:lnSpc>
                <a:spcAft>
                  <a:spcPts val="525"/>
                </a:spcAft>
                <a:defRPr/>
              </a:pP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</a:rPr>
                <a:t>+7 </a:t>
              </a:r>
              <a:r>
                <a:rPr lang="en-US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</a:rPr>
                <a:t>91</a:t>
              </a: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</a:rPr>
                <a:t>0 311 </a:t>
              </a:r>
              <a:r>
                <a:rPr lang="en-US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</a:rPr>
                <a:t>1</a:t>
              </a: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</a:rPr>
                <a:t>2 13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3B107F-0D49-4AF6-B2D8-F414C4423855}"/>
                </a:ext>
              </a:extLst>
            </p:cNvPr>
            <p:cNvSpPr txBox="1"/>
            <p:nvPr/>
          </p:nvSpPr>
          <p:spPr>
            <a:xfrm>
              <a:off x="717875" y="4581165"/>
              <a:ext cx="295368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>
                <a:lnSpc>
                  <a:spcPts val="1800"/>
                </a:lnSpc>
                <a:defRPr/>
              </a:pPr>
              <a:r>
                <a:rPr lang="en-US" sz="1600" dirty="0">
                  <a:solidFill>
                    <a:srgbClr val="4A7FDE"/>
                  </a:solidFill>
                  <a:latin typeface="Geologica Roman Light" pitchFamily="2" charset="0"/>
                  <a:cs typeface="Arial" panose="020B0604020202020204" pitchFamily="34" charset="0"/>
                </a:rPr>
                <a:t>suglobova@roskultproekt.ru</a:t>
              </a:r>
              <a:endParaRPr lang="ru-RU" sz="1600" dirty="0">
                <a:solidFill>
                  <a:srgbClr val="4A7FDE"/>
                </a:solidFill>
                <a:latin typeface="Geologica Roman Light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C595BC2-1F90-44E8-8178-448E321E3280}"/>
                </a:ext>
              </a:extLst>
            </p:cNvPr>
            <p:cNvSpPr txBox="1"/>
            <p:nvPr/>
          </p:nvSpPr>
          <p:spPr>
            <a:xfrm>
              <a:off x="601429" y="4925591"/>
              <a:ext cx="2953682" cy="1040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16000">
                <a:lnSpc>
                  <a:spcPts val="1300"/>
                </a:lnSpc>
                <a:spcBef>
                  <a:spcPts val="500"/>
                </a:spcBef>
                <a:spcAft>
                  <a:spcPts val="200"/>
                </a:spcAft>
                <a:buClr>
                  <a:srgbClr val="215AC1"/>
                </a:buClr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</a:rPr>
                <a:t>Чувашская Республика</a:t>
              </a:r>
            </a:p>
            <a:p>
              <a:pPr marL="285750" indent="-216000">
                <a:lnSpc>
                  <a:spcPts val="1300"/>
                </a:lnSpc>
                <a:spcBef>
                  <a:spcPts val="500"/>
                </a:spcBef>
                <a:spcAft>
                  <a:spcPts val="200"/>
                </a:spcAft>
                <a:buClr>
                  <a:srgbClr val="215AC1"/>
                </a:buClr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</a:rPr>
                <a:t>Воронежская область</a:t>
              </a:r>
            </a:p>
            <a:p>
              <a:pPr marL="285750" indent="-216000">
                <a:lnSpc>
                  <a:spcPts val="1300"/>
                </a:lnSpc>
                <a:spcBef>
                  <a:spcPts val="500"/>
                </a:spcBef>
                <a:spcAft>
                  <a:spcPts val="200"/>
                </a:spcAft>
                <a:buClr>
                  <a:srgbClr val="215AC1"/>
                </a:buClr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</a:rPr>
                <a:t>Липецкая область</a:t>
              </a:r>
            </a:p>
            <a:p>
              <a:pPr marL="285750" indent="-216000">
                <a:lnSpc>
                  <a:spcPts val="1300"/>
                </a:lnSpc>
                <a:spcBef>
                  <a:spcPts val="500"/>
                </a:spcBef>
                <a:spcAft>
                  <a:spcPts val="200"/>
                </a:spcAft>
                <a:buClr>
                  <a:srgbClr val="215AC1"/>
                </a:buClr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</a:rPr>
                <a:t>Московская область</a:t>
              </a:r>
            </a:p>
          </p:txBody>
        </p: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8E1D60A9-3D82-4FDB-95D7-45F79BA847A5}"/>
                </a:ext>
              </a:extLst>
            </p:cNvPr>
            <p:cNvGrpSpPr/>
            <p:nvPr/>
          </p:nvGrpSpPr>
          <p:grpSpPr>
            <a:xfrm>
              <a:off x="652465" y="3755497"/>
              <a:ext cx="3417687" cy="600419"/>
              <a:chOff x="652465" y="3755497"/>
              <a:chExt cx="3417687" cy="600419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D0400C9-C866-4476-A53A-A17696B50A3C}"/>
                  </a:ext>
                </a:extLst>
              </p:cNvPr>
              <p:cNvSpPr txBox="1"/>
              <p:nvPr/>
            </p:nvSpPr>
            <p:spPr>
              <a:xfrm>
                <a:off x="652465" y="3755497"/>
                <a:ext cx="3417687" cy="2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900"/>
                  </a:lnSpc>
                  <a:spcAft>
                    <a:spcPts val="200"/>
                  </a:spcAft>
                </a:pPr>
                <a:r>
                  <a:rPr lang="ru-RU" sz="1500" dirty="0">
                    <a:solidFill>
                      <a:srgbClr val="1B1B1B"/>
                    </a:solidFill>
                    <a:latin typeface="Geologica" pitchFamily="2" charset="0"/>
                  </a:rPr>
                  <a:t>Заместитель руководителя ОЦК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40541D5-ADDB-4AB0-A777-BC10E00EF8AE}"/>
                  </a:ext>
                </a:extLst>
              </p:cNvPr>
              <p:cNvSpPr txBox="1"/>
              <p:nvPr/>
            </p:nvSpPr>
            <p:spPr>
              <a:xfrm>
                <a:off x="652465" y="3969335"/>
                <a:ext cx="2649518" cy="38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100"/>
                  </a:lnSpc>
                  <a:spcAft>
                    <a:spcPts val="800"/>
                  </a:spcAft>
                </a:pPr>
                <a:r>
                  <a:rPr lang="ru-RU" sz="1400" dirty="0">
                    <a:solidFill>
                      <a:srgbClr val="4A7FDE"/>
                    </a:solidFill>
                    <a:latin typeface="Geologica" pitchFamily="2" charset="0"/>
                  </a:rPr>
                  <a:t>СУГЛОБОВА</a:t>
                </a:r>
                <a:br>
                  <a:rPr lang="ru-RU" sz="1400" dirty="0">
                    <a:solidFill>
                      <a:srgbClr val="4A7FDE"/>
                    </a:solidFill>
                    <a:latin typeface="Geologica" pitchFamily="2" charset="0"/>
                  </a:rPr>
                </a:br>
                <a:r>
                  <a:rPr lang="ru-RU" sz="1400" dirty="0">
                    <a:solidFill>
                      <a:srgbClr val="4A7FDE"/>
                    </a:solidFill>
                    <a:latin typeface="Geologica" pitchFamily="2" charset="0"/>
                  </a:rPr>
                  <a:t>Светлана Николаевна</a:t>
                </a:r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8833F0A-7FBB-4B38-9845-818DA6165EC9}"/>
              </a:ext>
            </a:extLst>
          </p:cNvPr>
          <p:cNvSpPr txBox="1"/>
          <p:nvPr/>
        </p:nvSpPr>
        <p:spPr>
          <a:xfrm>
            <a:off x="4581429" y="5184146"/>
            <a:ext cx="2611467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ts val="1650"/>
              </a:lnSpc>
              <a:spcAft>
                <a:spcPts val="525"/>
              </a:spcAft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+7 </a:t>
            </a:r>
            <a:r>
              <a:rPr lang="en-US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9</a:t>
            </a: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03 166 69 59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A1416BF-33FC-4E57-AFAB-F7532A41D584}"/>
              </a:ext>
            </a:extLst>
          </p:cNvPr>
          <p:cNvSpPr txBox="1"/>
          <p:nvPr/>
        </p:nvSpPr>
        <p:spPr>
          <a:xfrm>
            <a:off x="4609654" y="5332905"/>
            <a:ext cx="29726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ts val="1800"/>
              </a:lnSpc>
              <a:defRPr/>
            </a:pPr>
            <a:r>
              <a:rPr lang="ru-RU" sz="1600" dirty="0">
                <a:solidFill>
                  <a:srgbClr val="4A7FDE"/>
                </a:solidFill>
                <a:latin typeface="Geologica Roman Light" pitchFamily="2" charset="0"/>
                <a:cs typeface="Arial" panose="020B0604020202020204" pitchFamily="34" charset="0"/>
              </a:rPr>
              <a:t>gracheva</a:t>
            </a:r>
            <a:r>
              <a:rPr lang="en-US" sz="1600" dirty="0">
                <a:solidFill>
                  <a:srgbClr val="4A7FDE"/>
                </a:solidFill>
                <a:latin typeface="Geologica Roman Light" pitchFamily="2" charset="0"/>
                <a:cs typeface="Arial" panose="020B0604020202020204" pitchFamily="34" charset="0"/>
              </a:rPr>
              <a:t>@roskultproekt.ru</a:t>
            </a:r>
            <a:endParaRPr lang="ru-RU" sz="1600" dirty="0">
              <a:solidFill>
                <a:srgbClr val="4A7FDE"/>
              </a:solidFill>
              <a:latin typeface="Geologica Roman Light" pitchFamily="2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68BD8BD-999A-4035-823D-8E6DD8131AA4}"/>
              </a:ext>
            </a:extLst>
          </p:cNvPr>
          <p:cNvSpPr txBox="1"/>
          <p:nvPr/>
        </p:nvSpPr>
        <p:spPr>
          <a:xfrm>
            <a:off x="4581429" y="5643246"/>
            <a:ext cx="2883406" cy="1040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16000">
              <a:lnSpc>
                <a:spcPts val="1300"/>
              </a:lnSpc>
              <a:spcBef>
                <a:spcPts val="500"/>
              </a:spcBef>
              <a:spcAft>
                <a:spcPts val="200"/>
              </a:spcAft>
              <a:buClr>
                <a:srgbClr val="215AC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Архангельская область</a:t>
            </a:r>
          </a:p>
          <a:p>
            <a:pPr marL="285750" indent="-216000">
              <a:lnSpc>
                <a:spcPts val="1300"/>
              </a:lnSpc>
              <a:spcBef>
                <a:spcPts val="500"/>
              </a:spcBef>
              <a:spcAft>
                <a:spcPts val="200"/>
              </a:spcAft>
              <a:buClr>
                <a:srgbClr val="215AC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Мурманская область</a:t>
            </a:r>
          </a:p>
          <a:p>
            <a:pPr marL="285750" indent="-216000">
              <a:lnSpc>
                <a:spcPts val="1300"/>
              </a:lnSpc>
              <a:spcBef>
                <a:spcPts val="500"/>
              </a:spcBef>
              <a:spcAft>
                <a:spcPts val="200"/>
              </a:spcAft>
              <a:buClr>
                <a:srgbClr val="215AC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Тамбовская область</a:t>
            </a:r>
          </a:p>
          <a:p>
            <a:pPr marL="285750" indent="-216000">
              <a:lnSpc>
                <a:spcPts val="1300"/>
              </a:lnSpc>
              <a:spcBef>
                <a:spcPts val="500"/>
              </a:spcBef>
              <a:spcAft>
                <a:spcPts val="200"/>
              </a:spcAft>
              <a:buClr>
                <a:srgbClr val="215AC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Тульская область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62DCE89-9C96-4E33-97E3-F63DBBE648BA}"/>
              </a:ext>
            </a:extLst>
          </p:cNvPr>
          <p:cNvSpPr txBox="1"/>
          <p:nvPr/>
        </p:nvSpPr>
        <p:spPr>
          <a:xfrm>
            <a:off x="4588421" y="4480290"/>
            <a:ext cx="3369257" cy="63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Aft>
                <a:spcPts val="800"/>
              </a:spcAft>
            </a:pPr>
            <a:r>
              <a:rPr lang="ru-RU" sz="1500" dirty="0">
                <a:solidFill>
                  <a:srgbClr val="1B1B1B"/>
                </a:solidFill>
                <a:latin typeface="Geologica" pitchFamily="2" charset="0"/>
              </a:rPr>
              <a:t>Аналитик ОЦК</a:t>
            </a:r>
          </a:p>
          <a:p>
            <a:pPr>
              <a:lnSpc>
                <a:spcPts val="1100"/>
              </a:lnSpc>
              <a:spcAft>
                <a:spcPts val="800"/>
              </a:spcAft>
            </a:pPr>
            <a:r>
              <a:rPr lang="ru-RU" sz="1500" dirty="0">
                <a:solidFill>
                  <a:srgbClr val="4A7FDE"/>
                </a:solidFill>
                <a:latin typeface="Geologica" pitchFamily="2" charset="0"/>
              </a:rPr>
              <a:t>ГРАЧЕВА</a:t>
            </a:r>
            <a:br>
              <a:rPr lang="ru-RU" sz="1500" dirty="0">
                <a:solidFill>
                  <a:srgbClr val="4A7FDE"/>
                </a:solidFill>
                <a:latin typeface="Geologica" pitchFamily="2" charset="0"/>
              </a:rPr>
            </a:br>
            <a:r>
              <a:rPr lang="ru-RU" sz="1500" dirty="0">
                <a:solidFill>
                  <a:srgbClr val="4A7FDE"/>
                </a:solidFill>
                <a:latin typeface="Geologica" pitchFamily="2" charset="0"/>
              </a:rPr>
              <a:t>Мария Михайловна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2C8DB06-4261-4126-A3B9-0C229DE810FC}"/>
              </a:ext>
            </a:extLst>
          </p:cNvPr>
          <p:cNvSpPr txBox="1"/>
          <p:nvPr/>
        </p:nvSpPr>
        <p:spPr>
          <a:xfrm>
            <a:off x="8516875" y="5184146"/>
            <a:ext cx="2611467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ts val="1650"/>
              </a:lnSpc>
              <a:spcAft>
                <a:spcPts val="525"/>
              </a:spcAft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+7 </a:t>
            </a:r>
            <a:r>
              <a:rPr lang="en-US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9</a:t>
            </a: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85 975 55 11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0D73B18-E396-4393-99A0-0AEF37728E12}"/>
              </a:ext>
            </a:extLst>
          </p:cNvPr>
          <p:cNvSpPr txBox="1"/>
          <p:nvPr/>
        </p:nvSpPr>
        <p:spPr>
          <a:xfrm>
            <a:off x="8526386" y="5332904"/>
            <a:ext cx="29726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ts val="1800"/>
              </a:lnSpc>
              <a:defRPr/>
            </a:pPr>
            <a:r>
              <a:rPr lang="en-US" sz="1600" dirty="0">
                <a:solidFill>
                  <a:srgbClr val="4A7FDE"/>
                </a:solidFill>
                <a:latin typeface="Geologica Roman Light" pitchFamily="2" charset="0"/>
                <a:cs typeface="Arial" panose="020B0604020202020204" pitchFamily="34" charset="0"/>
              </a:rPr>
              <a:t>barinova@roskultproekt.ru</a:t>
            </a:r>
            <a:endParaRPr lang="ru-RU" sz="1600" dirty="0">
              <a:solidFill>
                <a:srgbClr val="4A7FDE"/>
              </a:solidFill>
              <a:latin typeface="Geologica Roman Light" pitchFamily="2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E22D40E-A317-4920-9DE9-FD581DC162FA}"/>
              </a:ext>
            </a:extLst>
          </p:cNvPr>
          <p:cNvSpPr txBox="1"/>
          <p:nvPr/>
        </p:nvSpPr>
        <p:spPr>
          <a:xfrm>
            <a:off x="8516875" y="5643246"/>
            <a:ext cx="2773439" cy="1040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16000">
              <a:lnSpc>
                <a:spcPts val="1300"/>
              </a:lnSpc>
              <a:spcBef>
                <a:spcPts val="500"/>
              </a:spcBef>
              <a:spcAft>
                <a:spcPts val="200"/>
              </a:spcAft>
              <a:buClr>
                <a:srgbClr val="215AC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Калужская область</a:t>
            </a:r>
          </a:p>
          <a:p>
            <a:pPr marL="285750" indent="-216000">
              <a:lnSpc>
                <a:spcPts val="1300"/>
              </a:lnSpc>
              <a:spcBef>
                <a:spcPts val="500"/>
              </a:spcBef>
              <a:spcAft>
                <a:spcPts val="200"/>
              </a:spcAft>
              <a:buClr>
                <a:srgbClr val="215AC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Рязанская область</a:t>
            </a:r>
          </a:p>
          <a:p>
            <a:pPr marL="285750" indent="-216000">
              <a:lnSpc>
                <a:spcPts val="1300"/>
              </a:lnSpc>
              <a:spcBef>
                <a:spcPts val="500"/>
              </a:spcBef>
              <a:spcAft>
                <a:spcPts val="200"/>
              </a:spcAft>
              <a:buClr>
                <a:srgbClr val="215AC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Смоленская область</a:t>
            </a:r>
          </a:p>
          <a:p>
            <a:pPr marL="285750" indent="-216000">
              <a:lnSpc>
                <a:spcPts val="1300"/>
              </a:lnSpc>
              <a:spcBef>
                <a:spcPts val="500"/>
              </a:spcBef>
              <a:spcAft>
                <a:spcPts val="200"/>
              </a:spcAft>
              <a:buClr>
                <a:srgbClr val="215AC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Ярославская область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725BEDF-3F79-4D8B-B19B-3C89E0407D8C}"/>
              </a:ext>
            </a:extLst>
          </p:cNvPr>
          <p:cNvSpPr txBox="1"/>
          <p:nvPr/>
        </p:nvSpPr>
        <p:spPr>
          <a:xfrm>
            <a:off x="8516875" y="4489612"/>
            <a:ext cx="3302550" cy="633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Aft>
                <a:spcPts val="800"/>
              </a:spcAft>
            </a:pPr>
            <a:r>
              <a:rPr lang="ru-RU" sz="1500" dirty="0">
                <a:solidFill>
                  <a:srgbClr val="1B1B1B"/>
                </a:solidFill>
                <a:latin typeface="Geologica" pitchFamily="2" charset="0"/>
              </a:rPr>
              <a:t>Аналитик ОЦК</a:t>
            </a:r>
          </a:p>
          <a:p>
            <a:pPr>
              <a:lnSpc>
                <a:spcPts val="1100"/>
              </a:lnSpc>
              <a:spcAft>
                <a:spcPts val="800"/>
              </a:spcAft>
            </a:pPr>
            <a:r>
              <a:rPr lang="ru-RU" sz="1500" dirty="0">
                <a:solidFill>
                  <a:srgbClr val="4A7FDE"/>
                </a:solidFill>
                <a:latin typeface="Geologica" pitchFamily="2" charset="0"/>
              </a:rPr>
              <a:t>БАРИНОВА</a:t>
            </a:r>
            <a:br>
              <a:rPr lang="ru-RU" sz="1500" dirty="0">
                <a:solidFill>
                  <a:srgbClr val="4A7FDE"/>
                </a:solidFill>
                <a:latin typeface="Geologica" pitchFamily="2" charset="0"/>
              </a:rPr>
            </a:br>
            <a:r>
              <a:rPr lang="ru-RU" sz="1500" dirty="0">
                <a:solidFill>
                  <a:srgbClr val="4A7FDE"/>
                </a:solidFill>
                <a:latin typeface="Geologica" pitchFamily="2" charset="0"/>
              </a:rPr>
              <a:t>Екатерина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56430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C12A8-E8C5-AF62-776D-E46DDD843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5">
            <a:extLst>
              <a:ext uri="{FF2B5EF4-FFF2-40B4-BE49-F238E27FC236}">
                <a16:creationId xmlns:a16="http://schemas.microsoft.com/office/drawing/2014/main" id="{0384F0F8-385F-4832-9A67-42BB9DEEB95E}"/>
              </a:ext>
            </a:extLst>
          </p:cNvPr>
          <p:cNvSpPr/>
          <p:nvPr/>
        </p:nvSpPr>
        <p:spPr>
          <a:xfrm rot="10800000">
            <a:off x="-23200" y="-2728"/>
            <a:ext cx="12215200" cy="1502291"/>
          </a:xfrm>
          <a:prstGeom prst="round2SameRect">
            <a:avLst/>
          </a:prstGeom>
          <a:solidFill>
            <a:srgbClr val="769EE6"/>
          </a:solidFill>
          <a:ln>
            <a:noFill/>
          </a:ln>
          <a:effectLst>
            <a:outerShdw blurRad="190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C1AD7088-BF4F-4AE0-A8F2-AC866D16AD26}"/>
              </a:ext>
            </a:extLst>
          </p:cNvPr>
          <p:cNvGrpSpPr/>
          <p:nvPr/>
        </p:nvGrpSpPr>
        <p:grpSpPr>
          <a:xfrm>
            <a:off x="8407738" y="419620"/>
            <a:ext cx="3028168" cy="622506"/>
            <a:chOff x="6889555" y="278965"/>
            <a:chExt cx="3478217" cy="715023"/>
          </a:xfrm>
        </p:grpSpPr>
        <p:sp>
          <p:nvSpPr>
            <p:cNvPr id="149" name="Полилиния: фигура 148">
              <a:extLst>
                <a:ext uri="{FF2B5EF4-FFF2-40B4-BE49-F238E27FC236}">
                  <a16:creationId xmlns:a16="http://schemas.microsoft.com/office/drawing/2014/main" id="{EFF94ED2-482E-4C12-B372-5D1FE723B517}"/>
                </a:ext>
              </a:extLst>
            </p:cNvPr>
            <p:cNvSpPr/>
            <p:nvPr/>
          </p:nvSpPr>
          <p:spPr>
            <a:xfrm flipV="1">
              <a:off x="7638618" y="496399"/>
              <a:ext cx="2729154" cy="364235"/>
            </a:xfrm>
            <a:custGeom>
              <a:avLst/>
              <a:gdLst>
                <a:gd name="connsiteX0" fmla="*/ 2934885 w 5771144"/>
                <a:gd name="connsiteY0" fmla="*/ 366473 h 770222"/>
                <a:gd name="connsiteX1" fmla="*/ 2936218 w 5771144"/>
                <a:gd name="connsiteY1" fmla="*/ 376222 h 770222"/>
                <a:gd name="connsiteX2" fmla="*/ 2926172 w 5771144"/>
                <a:gd name="connsiteY2" fmla="*/ 369252 h 770222"/>
                <a:gd name="connsiteX3" fmla="*/ 2889190 w 5771144"/>
                <a:gd name="connsiteY3" fmla="*/ 351119 h 770222"/>
                <a:gd name="connsiteX4" fmla="*/ 2862380 w 5771144"/>
                <a:gd name="connsiteY4" fmla="*/ 374634 h 770222"/>
                <a:gd name="connsiteX5" fmla="*/ 2857339 w 5771144"/>
                <a:gd name="connsiteY5" fmla="*/ 391714 h 770222"/>
                <a:gd name="connsiteX6" fmla="*/ 2839508 w 5771144"/>
                <a:gd name="connsiteY6" fmla="*/ 366746 h 770222"/>
                <a:gd name="connsiteX7" fmla="*/ 2882142 w 5771144"/>
                <a:gd name="connsiteY7" fmla="*/ 339064 h 770222"/>
                <a:gd name="connsiteX8" fmla="*/ 2934885 w 5771144"/>
                <a:gd name="connsiteY8" fmla="*/ 366473 h 770222"/>
                <a:gd name="connsiteX9" fmla="*/ 1713148 w 5771144"/>
                <a:gd name="connsiteY9" fmla="*/ 366473 h 770222"/>
                <a:gd name="connsiteX10" fmla="*/ 1714494 w 5771144"/>
                <a:gd name="connsiteY10" fmla="*/ 376222 h 770222"/>
                <a:gd name="connsiteX11" fmla="*/ 1704423 w 5771144"/>
                <a:gd name="connsiteY11" fmla="*/ 369252 h 770222"/>
                <a:gd name="connsiteX12" fmla="*/ 1667428 w 5771144"/>
                <a:gd name="connsiteY12" fmla="*/ 351119 h 770222"/>
                <a:gd name="connsiteX13" fmla="*/ 1640605 w 5771144"/>
                <a:gd name="connsiteY13" fmla="*/ 374634 h 770222"/>
                <a:gd name="connsiteX14" fmla="*/ 1635576 w 5771144"/>
                <a:gd name="connsiteY14" fmla="*/ 391714 h 770222"/>
                <a:gd name="connsiteX15" fmla="*/ 1617771 w 5771144"/>
                <a:gd name="connsiteY15" fmla="*/ 366746 h 770222"/>
                <a:gd name="connsiteX16" fmla="*/ 1660392 w 5771144"/>
                <a:gd name="connsiteY16" fmla="*/ 339064 h 770222"/>
                <a:gd name="connsiteX17" fmla="*/ 1713148 w 5771144"/>
                <a:gd name="connsiteY17" fmla="*/ 366473 h 770222"/>
                <a:gd name="connsiteX18" fmla="*/ 5514680 w 5771144"/>
                <a:gd name="connsiteY18" fmla="*/ 34290 h 770222"/>
                <a:gd name="connsiteX19" fmla="*/ 5523417 w 5771144"/>
                <a:gd name="connsiteY19" fmla="*/ 28510 h 770222"/>
                <a:gd name="connsiteX20" fmla="*/ 5527736 w 5771144"/>
                <a:gd name="connsiteY20" fmla="*/ 34290 h 770222"/>
                <a:gd name="connsiteX21" fmla="*/ 5557720 w 5771144"/>
                <a:gd name="connsiteY21" fmla="*/ 72911 h 770222"/>
                <a:gd name="connsiteX22" fmla="*/ 5697649 w 5771144"/>
                <a:gd name="connsiteY22" fmla="*/ 243913 h 770222"/>
                <a:gd name="connsiteX23" fmla="*/ 5702602 w 5771144"/>
                <a:gd name="connsiteY23" fmla="*/ 241359 h 770222"/>
                <a:gd name="connsiteX24" fmla="*/ 5702602 w 5771144"/>
                <a:gd name="connsiteY24" fmla="*/ 136931 h 770222"/>
                <a:gd name="connsiteX25" fmla="*/ 5700849 w 5771144"/>
                <a:gd name="connsiteY25" fmla="*/ 58499 h 770222"/>
                <a:gd name="connsiteX26" fmla="*/ 5690371 w 5771144"/>
                <a:gd name="connsiteY26" fmla="*/ 38582 h 770222"/>
                <a:gd name="connsiteX27" fmla="*/ 5679538 w 5771144"/>
                <a:gd name="connsiteY27" fmla="*/ 37167 h 770222"/>
                <a:gd name="connsiteX28" fmla="*/ 5676655 w 5771144"/>
                <a:gd name="connsiteY28" fmla="*/ 35014 h 770222"/>
                <a:gd name="connsiteX29" fmla="*/ 5682434 w 5771144"/>
                <a:gd name="connsiteY29" fmla="*/ 32107 h 770222"/>
                <a:gd name="connsiteX30" fmla="*/ 5717829 w 5771144"/>
                <a:gd name="connsiteY30" fmla="*/ 33198 h 770222"/>
                <a:gd name="connsiteX31" fmla="*/ 5762304 w 5771144"/>
                <a:gd name="connsiteY31" fmla="*/ 32107 h 770222"/>
                <a:gd name="connsiteX32" fmla="*/ 5768095 w 5771144"/>
                <a:gd name="connsiteY32" fmla="*/ 35014 h 770222"/>
                <a:gd name="connsiteX33" fmla="*/ 5765187 w 5771144"/>
                <a:gd name="connsiteY33" fmla="*/ 37167 h 770222"/>
                <a:gd name="connsiteX34" fmla="*/ 5748867 w 5771144"/>
                <a:gd name="connsiteY34" fmla="*/ 38582 h 770222"/>
                <a:gd name="connsiteX35" fmla="*/ 5734846 w 5771144"/>
                <a:gd name="connsiteY35" fmla="*/ 58499 h 770222"/>
                <a:gd name="connsiteX36" fmla="*/ 5733094 w 5771144"/>
                <a:gd name="connsiteY36" fmla="*/ 136931 h 770222"/>
                <a:gd name="connsiteX37" fmla="*/ 5733094 w 5771144"/>
                <a:gd name="connsiteY37" fmla="*/ 200556 h 770222"/>
                <a:gd name="connsiteX38" fmla="*/ 5733094 w 5771144"/>
                <a:gd name="connsiteY38" fmla="*/ 300295 h 770222"/>
                <a:gd name="connsiteX39" fmla="*/ 5724280 w 5771144"/>
                <a:gd name="connsiteY39" fmla="*/ 306049 h 770222"/>
                <a:gd name="connsiteX40" fmla="*/ 5548322 w 5771144"/>
                <a:gd name="connsiteY40" fmla="*/ 90298 h 770222"/>
                <a:gd name="connsiteX41" fmla="*/ 5545097 w 5771144"/>
                <a:gd name="connsiteY41" fmla="*/ 91713 h 770222"/>
                <a:gd name="connsiteX42" fmla="*/ 5545795 w 5771144"/>
                <a:gd name="connsiteY42" fmla="*/ 278616 h 770222"/>
                <a:gd name="connsiteX43" fmla="*/ 5559181 w 5771144"/>
                <a:gd name="connsiteY43" fmla="*/ 299203 h 770222"/>
                <a:gd name="connsiteX44" fmla="*/ 5568210 w 5771144"/>
                <a:gd name="connsiteY44" fmla="*/ 300295 h 770222"/>
                <a:gd name="connsiteX45" fmla="*/ 5571093 w 5771144"/>
                <a:gd name="connsiteY45" fmla="*/ 302453 h 770222"/>
                <a:gd name="connsiteX46" fmla="*/ 5565340 w 5771144"/>
                <a:gd name="connsiteY46" fmla="*/ 305355 h 770222"/>
                <a:gd name="connsiteX47" fmla="*/ 5529920 w 5771144"/>
                <a:gd name="connsiteY47" fmla="*/ 304214 h 770222"/>
                <a:gd name="connsiteX48" fmla="*/ 5489039 w 5771144"/>
                <a:gd name="connsiteY48" fmla="*/ 305355 h 770222"/>
                <a:gd name="connsiteX49" fmla="*/ 5483210 w 5771144"/>
                <a:gd name="connsiteY49" fmla="*/ 302453 h 770222"/>
                <a:gd name="connsiteX50" fmla="*/ 5486156 w 5771144"/>
                <a:gd name="connsiteY50" fmla="*/ 300295 h 770222"/>
                <a:gd name="connsiteX51" fmla="*/ 5498462 w 5771144"/>
                <a:gd name="connsiteY51" fmla="*/ 299203 h 770222"/>
                <a:gd name="connsiteX52" fmla="*/ 5514019 w 5771144"/>
                <a:gd name="connsiteY52" fmla="*/ 278616 h 770222"/>
                <a:gd name="connsiteX53" fmla="*/ 5514680 w 5771144"/>
                <a:gd name="connsiteY53" fmla="*/ 200556 h 770222"/>
                <a:gd name="connsiteX54" fmla="*/ 5165291 w 5771144"/>
                <a:gd name="connsiteY54" fmla="*/ 34290 h 770222"/>
                <a:gd name="connsiteX55" fmla="*/ 5173965 w 5771144"/>
                <a:gd name="connsiteY55" fmla="*/ 28510 h 770222"/>
                <a:gd name="connsiteX56" fmla="*/ 5178334 w 5771144"/>
                <a:gd name="connsiteY56" fmla="*/ 34290 h 770222"/>
                <a:gd name="connsiteX57" fmla="*/ 5208293 w 5771144"/>
                <a:gd name="connsiteY57" fmla="*/ 72911 h 770222"/>
                <a:gd name="connsiteX58" fmla="*/ 5348196 w 5771144"/>
                <a:gd name="connsiteY58" fmla="*/ 243913 h 770222"/>
                <a:gd name="connsiteX59" fmla="*/ 5353251 w 5771144"/>
                <a:gd name="connsiteY59" fmla="*/ 241359 h 770222"/>
                <a:gd name="connsiteX60" fmla="*/ 5353251 w 5771144"/>
                <a:gd name="connsiteY60" fmla="*/ 136931 h 770222"/>
                <a:gd name="connsiteX61" fmla="*/ 5351447 w 5771144"/>
                <a:gd name="connsiteY61" fmla="*/ 58499 h 770222"/>
                <a:gd name="connsiteX62" fmla="*/ 5340932 w 5771144"/>
                <a:gd name="connsiteY62" fmla="*/ 38582 h 770222"/>
                <a:gd name="connsiteX63" fmla="*/ 5330086 w 5771144"/>
                <a:gd name="connsiteY63" fmla="*/ 37167 h 770222"/>
                <a:gd name="connsiteX64" fmla="*/ 5327216 w 5771144"/>
                <a:gd name="connsiteY64" fmla="*/ 35014 h 770222"/>
                <a:gd name="connsiteX65" fmla="*/ 5333019 w 5771144"/>
                <a:gd name="connsiteY65" fmla="*/ 32107 h 770222"/>
                <a:gd name="connsiteX66" fmla="*/ 5368491 w 5771144"/>
                <a:gd name="connsiteY66" fmla="*/ 33198 h 770222"/>
                <a:gd name="connsiteX67" fmla="*/ 5412864 w 5771144"/>
                <a:gd name="connsiteY67" fmla="*/ 32107 h 770222"/>
                <a:gd name="connsiteX68" fmla="*/ 5418643 w 5771144"/>
                <a:gd name="connsiteY68" fmla="*/ 35014 h 770222"/>
                <a:gd name="connsiteX69" fmla="*/ 5415760 w 5771144"/>
                <a:gd name="connsiteY69" fmla="*/ 37167 h 770222"/>
                <a:gd name="connsiteX70" fmla="*/ 5399542 w 5771144"/>
                <a:gd name="connsiteY70" fmla="*/ 38582 h 770222"/>
                <a:gd name="connsiteX71" fmla="*/ 5385356 w 5771144"/>
                <a:gd name="connsiteY71" fmla="*/ 58499 h 770222"/>
                <a:gd name="connsiteX72" fmla="*/ 5383617 w 5771144"/>
                <a:gd name="connsiteY72" fmla="*/ 136931 h 770222"/>
                <a:gd name="connsiteX73" fmla="*/ 5383617 w 5771144"/>
                <a:gd name="connsiteY73" fmla="*/ 200556 h 770222"/>
                <a:gd name="connsiteX74" fmla="*/ 5383617 w 5771144"/>
                <a:gd name="connsiteY74" fmla="*/ 300295 h 770222"/>
                <a:gd name="connsiteX75" fmla="*/ 5374929 w 5771144"/>
                <a:gd name="connsiteY75" fmla="*/ 306049 h 770222"/>
                <a:gd name="connsiteX76" fmla="*/ 5198921 w 5771144"/>
                <a:gd name="connsiteY76" fmla="*/ 90298 h 770222"/>
                <a:gd name="connsiteX77" fmla="*/ 5195644 w 5771144"/>
                <a:gd name="connsiteY77" fmla="*/ 91713 h 770222"/>
                <a:gd name="connsiteX78" fmla="*/ 5196368 w 5771144"/>
                <a:gd name="connsiteY78" fmla="*/ 278616 h 770222"/>
                <a:gd name="connsiteX79" fmla="*/ 5209792 w 5771144"/>
                <a:gd name="connsiteY79" fmla="*/ 299203 h 770222"/>
                <a:gd name="connsiteX80" fmla="*/ 5218796 w 5771144"/>
                <a:gd name="connsiteY80" fmla="*/ 300295 h 770222"/>
                <a:gd name="connsiteX81" fmla="*/ 5221717 w 5771144"/>
                <a:gd name="connsiteY81" fmla="*/ 302453 h 770222"/>
                <a:gd name="connsiteX82" fmla="*/ 5215888 w 5771144"/>
                <a:gd name="connsiteY82" fmla="*/ 305355 h 770222"/>
                <a:gd name="connsiteX83" fmla="*/ 5180467 w 5771144"/>
                <a:gd name="connsiteY83" fmla="*/ 304214 h 770222"/>
                <a:gd name="connsiteX84" fmla="*/ 5139688 w 5771144"/>
                <a:gd name="connsiteY84" fmla="*/ 305355 h 770222"/>
                <a:gd name="connsiteX85" fmla="*/ 5133859 w 5771144"/>
                <a:gd name="connsiteY85" fmla="*/ 302453 h 770222"/>
                <a:gd name="connsiteX86" fmla="*/ 5136793 w 5771144"/>
                <a:gd name="connsiteY86" fmla="*/ 300295 h 770222"/>
                <a:gd name="connsiteX87" fmla="*/ 5148985 w 5771144"/>
                <a:gd name="connsiteY87" fmla="*/ 299203 h 770222"/>
                <a:gd name="connsiteX88" fmla="*/ 5164592 w 5771144"/>
                <a:gd name="connsiteY88" fmla="*/ 278616 h 770222"/>
                <a:gd name="connsiteX89" fmla="*/ 5165291 w 5771144"/>
                <a:gd name="connsiteY89" fmla="*/ 200556 h 770222"/>
                <a:gd name="connsiteX90" fmla="*/ 5004509 w 5771144"/>
                <a:gd name="connsiteY90" fmla="*/ 58499 h 770222"/>
                <a:gd name="connsiteX91" fmla="*/ 5001969 w 5771144"/>
                <a:gd name="connsiteY91" fmla="*/ 45824 h 770222"/>
                <a:gd name="connsiteX92" fmla="*/ 4853469 w 5771144"/>
                <a:gd name="connsiteY92" fmla="*/ 45824 h 770222"/>
                <a:gd name="connsiteX93" fmla="*/ 4850561 w 5771144"/>
                <a:gd name="connsiteY93" fmla="*/ 58499 h 770222"/>
                <a:gd name="connsiteX94" fmla="*/ 4848782 w 5771144"/>
                <a:gd name="connsiteY94" fmla="*/ 136931 h 770222"/>
                <a:gd name="connsiteX95" fmla="*/ 4849468 w 5771144"/>
                <a:gd name="connsiteY95" fmla="*/ 278616 h 770222"/>
                <a:gd name="connsiteX96" fmla="*/ 4862867 w 5771144"/>
                <a:gd name="connsiteY96" fmla="*/ 299203 h 770222"/>
                <a:gd name="connsiteX97" fmla="*/ 4871897 w 5771144"/>
                <a:gd name="connsiteY97" fmla="*/ 300295 h 770222"/>
                <a:gd name="connsiteX98" fmla="*/ 4874805 w 5771144"/>
                <a:gd name="connsiteY98" fmla="*/ 302453 h 770222"/>
                <a:gd name="connsiteX99" fmla="*/ 4869001 w 5771144"/>
                <a:gd name="connsiteY99" fmla="*/ 305355 h 770222"/>
                <a:gd name="connsiteX100" fmla="*/ 4833555 w 5771144"/>
                <a:gd name="connsiteY100" fmla="*/ 304214 h 770222"/>
                <a:gd name="connsiteX101" fmla="*/ 4792725 w 5771144"/>
                <a:gd name="connsiteY101" fmla="*/ 305355 h 770222"/>
                <a:gd name="connsiteX102" fmla="*/ 4786946 w 5771144"/>
                <a:gd name="connsiteY102" fmla="*/ 302453 h 770222"/>
                <a:gd name="connsiteX103" fmla="*/ 4789842 w 5771144"/>
                <a:gd name="connsiteY103" fmla="*/ 300295 h 770222"/>
                <a:gd name="connsiteX104" fmla="*/ 4802148 w 5771144"/>
                <a:gd name="connsiteY104" fmla="*/ 299203 h 770222"/>
                <a:gd name="connsiteX105" fmla="*/ 4817680 w 5771144"/>
                <a:gd name="connsiteY105" fmla="*/ 278616 h 770222"/>
                <a:gd name="connsiteX106" fmla="*/ 4818392 w 5771144"/>
                <a:gd name="connsiteY106" fmla="*/ 200556 h 770222"/>
                <a:gd name="connsiteX107" fmla="*/ 4818392 w 5771144"/>
                <a:gd name="connsiteY107" fmla="*/ 136931 h 770222"/>
                <a:gd name="connsiteX108" fmla="*/ 4816588 w 5771144"/>
                <a:gd name="connsiteY108" fmla="*/ 58499 h 770222"/>
                <a:gd name="connsiteX109" fmla="*/ 4806086 w 5771144"/>
                <a:gd name="connsiteY109" fmla="*/ 38582 h 770222"/>
                <a:gd name="connsiteX110" fmla="*/ 4795252 w 5771144"/>
                <a:gd name="connsiteY110" fmla="*/ 37167 h 770222"/>
                <a:gd name="connsiteX111" fmla="*/ 4792344 w 5771144"/>
                <a:gd name="connsiteY111" fmla="*/ 35014 h 770222"/>
                <a:gd name="connsiteX112" fmla="*/ 4798148 w 5771144"/>
                <a:gd name="connsiteY112" fmla="*/ 32107 h 770222"/>
                <a:gd name="connsiteX113" fmla="*/ 4833555 w 5771144"/>
                <a:gd name="connsiteY113" fmla="*/ 33198 h 770222"/>
                <a:gd name="connsiteX114" fmla="*/ 4864277 w 5771144"/>
                <a:gd name="connsiteY114" fmla="*/ 32107 h 770222"/>
                <a:gd name="connsiteX115" fmla="*/ 4995823 w 5771144"/>
                <a:gd name="connsiteY115" fmla="*/ 32107 h 770222"/>
                <a:gd name="connsiteX116" fmla="*/ 5021515 w 5771144"/>
                <a:gd name="connsiteY116" fmla="*/ 33198 h 770222"/>
                <a:gd name="connsiteX117" fmla="*/ 5038863 w 5771144"/>
                <a:gd name="connsiteY117" fmla="*/ 33198 h 770222"/>
                <a:gd name="connsiteX118" fmla="*/ 5067057 w 5771144"/>
                <a:gd name="connsiteY118" fmla="*/ 9684 h 770222"/>
                <a:gd name="connsiteX119" fmla="*/ 5067057 w 5771144"/>
                <a:gd name="connsiteY119" fmla="*/ 5715 h 770222"/>
                <a:gd name="connsiteX120" fmla="*/ 5069546 w 5771144"/>
                <a:gd name="connsiteY120" fmla="*/ -437 h 770222"/>
                <a:gd name="connsiteX121" fmla="*/ 5073267 w 5771144"/>
                <a:gd name="connsiteY121" fmla="*/ 4251 h 770222"/>
                <a:gd name="connsiteX122" fmla="*/ 5081103 w 5771144"/>
                <a:gd name="connsiteY122" fmla="*/ 45824 h 770222"/>
                <a:gd name="connsiteX123" fmla="*/ 5080087 w 5771144"/>
                <a:gd name="connsiteY123" fmla="*/ 50189 h 770222"/>
                <a:gd name="connsiteX124" fmla="*/ 5061304 w 5771144"/>
                <a:gd name="connsiteY124" fmla="*/ 47287 h 770222"/>
                <a:gd name="connsiteX125" fmla="*/ 5037441 w 5771144"/>
                <a:gd name="connsiteY125" fmla="*/ 69710 h 770222"/>
                <a:gd name="connsiteX126" fmla="*/ 5036755 w 5771144"/>
                <a:gd name="connsiteY126" fmla="*/ 136931 h 770222"/>
                <a:gd name="connsiteX127" fmla="*/ 5036755 w 5771144"/>
                <a:gd name="connsiteY127" fmla="*/ 200556 h 770222"/>
                <a:gd name="connsiteX128" fmla="*/ 5037441 w 5771144"/>
                <a:gd name="connsiteY128" fmla="*/ 278616 h 770222"/>
                <a:gd name="connsiteX129" fmla="*/ 5050788 w 5771144"/>
                <a:gd name="connsiteY129" fmla="*/ 299203 h 770222"/>
                <a:gd name="connsiteX130" fmla="*/ 5059818 w 5771144"/>
                <a:gd name="connsiteY130" fmla="*/ 300295 h 770222"/>
                <a:gd name="connsiteX131" fmla="*/ 5062714 w 5771144"/>
                <a:gd name="connsiteY131" fmla="*/ 302453 h 770222"/>
                <a:gd name="connsiteX132" fmla="*/ 5056935 w 5771144"/>
                <a:gd name="connsiteY132" fmla="*/ 305355 h 770222"/>
                <a:gd name="connsiteX133" fmla="*/ 5021515 w 5771144"/>
                <a:gd name="connsiteY133" fmla="*/ 304214 h 770222"/>
                <a:gd name="connsiteX134" fmla="*/ 4980672 w 5771144"/>
                <a:gd name="connsiteY134" fmla="*/ 305355 h 770222"/>
                <a:gd name="connsiteX135" fmla="*/ 4974868 w 5771144"/>
                <a:gd name="connsiteY135" fmla="*/ 302453 h 770222"/>
                <a:gd name="connsiteX136" fmla="*/ 4977763 w 5771144"/>
                <a:gd name="connsiteY136" fmla="*/ 300295 h 770222"/>
                <a:gd name="connsiteX137" fmla="*/ 4990120 w 5771144"/>
                <a:gd name="connsiteY137" fmla="*/ 299203 h 770222"/>
                <a:gd name="connsiteX138" fmla="*/ 5005589 w 5771144"/>
                <a:gd name="connsiteY138" fmla="*/ 278616 h 770222"/>
                <a:gd name="connsiteX139" fmla="*/ 5006338 w 5771144"/>
                <a:gd name="connsiteY139" fmla="*/ 200556 h 770222"/>
                <a:gd name="connsiteX140" fmla="*/ 5006338 w 5771144"/>
                <a:gd name="connsiteY140" fmla="*/ 136931 h 770222"/>
                <a:gd name="connsiteX141" fmla="*/ 5004509 w 5771144"/>
                <a:gd name="connsiteY141" fmla="*/ 58499 h 770222"/>
                <a:gd name="connsiteX142" fmla="*/ 4656518 w 5771144"/>
                <a:gd name="connsiteY142" fmla="*/ 154269 h 770222"/>
                <a:gd name="connsiteX143" fmla="*/ 4622164 w 5771144"/>
                <a:gd name="connsiteY143" fmla="*/ 251851 h 770222"/>
                <a:gd name="connsiteX144" fmla="*/ 4619281 w 5771144"/>
                <a:gd name="connsiteY144" fmla="*/ 255845 h 770222"/>
                <a:gd name="connsiteX145" fmla="*/ 4616780 w 5771144"/>
                <a:gd name="connsiteY145" fmla="*/ 251851 h 770222"/>
                <a:gd name="connsiteX146" fmla="*/ 4584954 w 5771144"/>
                <a:gd name="connsiteY146" fmla="*/ 154269 h 770222"/>
                <a:gd name="connsiteX147" fmla="*/ 4585995 w 5771144"/>
                <a:gd name="connsiteY147" fmla="*/ 151715 h 770222"/>
                <a:gd name="connsiteX148" fmla="*/ 4655057 w 5771144"/>
                <a:gd name="connsiteY148" fmla="*/ 151715 h 770222"/>
                <a:gd name="connsiteX149" fmla="*/ 4656518 w 5771144"/>
                <a:gd name="connsiteY149" fmla="*/ 154269 h 770222"/>
                <a:gd name="connsiteX150" fmla="*/ 4766753 w 5771144"/>
                <a:gd name="connsiteY150" fmla="*/ 35014 h 770222"/>
                <a:gd name="connsiteX151" fmla="*/ 4759527 w 5771144"/>
                <a:gd name="connsiteY151" fmla="*/ 32107 h 770222"/>
                <a:gd name="connsiteX152" fmla="*/ 4702733 w 5771144"/>
                <a:gd name="connsiteY152" fmla="*/ 32802 h 770222"/>
                <a:gd name="connsiteX153" fmla="*/ 4691887 w 5771144"/>
                <a:gd name="connsiteY153" fmla="*/ 35332 h 770222"/>
                <a:gd name="connsiteX154" fmla="*/ 4694440 w 5771144"/>
                <a:gd name="connsiteY154" fmla="*/ 37861 h 770222"/>
                <a:gd name="connsiteX155" fmla="*/ 4697323 w 5771144"/>
                <a:gd name="connsiteY155" fmla="*/ 42952 h 770222"/>
                <a:gd name="connsiteX156" fmla="*/ 4696599 w 5771144"/>
                <a:gd name="connsiteY156" fmla="*/ 47659 h 770222"/>
                <a:gd name="connsiteX157" fmla="*/ 4663020 w 5771144"/>
                <a:gd name="connsiteY157" fmla="*/ 136585 h 770222"/>
                <a:gd name="connsiteX158" fmla="*/ 4659769 w 5771144"/>
                <a:gd name="connsiteY158" fmla="*/ 138717 h 770222"/>
                <a:gd name="connsiteX159" fmla="*/ 4582032 w 5771144"/>
                <a:gd name="connsiteY159" fmla="*/ 138717 h 770222"/>
                <a:gd name="connsiteX160" fmla="*/ 4578439 w 5771144"/>
                <a:gd name="connsiteY160" fmla="*/ 135840 h 770222"/>
                <a:gd name="connsiteX161" fmla="*/ 4556734 w 5771144"/>
                <a:gd name="connsiteY161" fmla="*/ 71869 h 770222"/>
                <a:gd name="connsiteX162" fmla="*/ 4551692 w 5771144"/>
                <a:gd name="connsiteY162" fmla="*/ 47659 h 770222"/>
                <a:gd name="connsiteX163" fmla="*/ 4565408 w 5771144"/>
                <a:gd name="connsiteY163" fmla="*/ 37167 h 770222"/>
                <a:gd name="connsiteX164" fmla="*/ 4569053 w 5771144"/>
                <a:gd name="connsiteY164" fmla="*/ 37167 h 770222"/>
                <a:gd name="connsiteX165" fmla="*/ 4572660 w 5771144"/>
                <a:gd name="connsiteY165" fmla="*/ 35014 h 770222"/>
                <a:gd name="connsiteX166" fmla="*/ 4567275 w 5771144"/>
                <a:gd name="connsiteY166" fmla="*/ 32107 h 770222"/>
                <a:gd name="connsiteX167" fmla="*/ 4539018 w 5771144"/>
                <a:gd name="connsiteY167" fmla="*/ 33198 h 770222"/>
                <a:gd name="connsiteX168" fmla="*/ 4498187 w 5771144"/>
                <a:gd name="connsiteY168" fmla="*/ 32107 h 770222"/>
                <a:gd name="connsiteX169" fmla="*/ 4491317 w 5771144"/>
                <a:gd name="connsiteY169" fmla="*/ 35014 h 770222"/>
                <a:gd name="connsiteX170" fmla="*/ 4494568 w 5771144"/>
                <a:gd name="connsiteY170" fmla="*/ 37167 h 770222"/>
                <a:gd name="connsiteX171" fmla="*/ 4505083 w 5771144"/>
                <a:gd name="connsiteY171" fmla="*/ 37861 h 770222"/>
                <a:gd name="connsiteX172" fmla="*/ 4535449 w 5771144"/>
                <a:gd name="connsiteY172" fmla="*/ 71869 h 770222"/>
                <a:gd name="connsiteX173" fmla="*/ 4617503 w 5771144"/>
                <a:gd name="connsiteY173" fmla="*/ 296326 h 770222"/>
                <a:gd name="connsiteX174" fmla="*/ 4625441 w 5771144"/>
                <a:gd name="connsiteY174" fmla="*/ 310390 h 770222"/>
                <a:gd name="connsiteX175" fmla="*/ 4633404 w 5771144"/>
                <a:gd name="connsiteY175" fmla="*/ 297393 h 770222"/>
                <a:gd name="connsiteX176" fmla="*/ 4717592 w 5771144"/>
                <a:gd name="connsiteY176" fmla="*/ 79464 h 770222"/>
                <a:gd name="connsiteX177" fmla="*/ 4748668 w 5771144"/>
                <a:gd name="connsiteY177" fmla="*/ 39350 h 770222"/>
                <a:gd name="connsiteX178" fmla="*/ 4763159 w 5771144"/>
                <a:gd name="connsiteY178" fmla="*/ 37167 h 770222"/>
                <a:gd name="connsiteX179" fmla="*/ 4766753 w 5771144"/>
                <a:gd name="connsiteY179" fmla="*/ 35014 h 770222"/>
                <a:gd name="connsiteX180" fmla="*/ 4343565 w 5771144"/>
                <a:gd name="connsiteY180" fmla="*/ 136931 h 770222"/>
                <a:gd name="connsiteX181" fmla="*/ 4341775 w 5771144"/>
                <a:gd name="connsiteY181" fmla="*/ 58499 h 770222"/>
                <a:gd name="connsiteX182" fmla="*/ 4331309 w 5771144"/>
                <a:gd name="connsiteY182" fmla="*/ 38582 h 770222"/>
                <a:gd name="connsiteX183" fmla="*/ 4320464 w 5771144"/>
                <a:gd name="connsiteY183" fmla="*/ 37167 h 770222"/>
                <a:gd name="connsiteX184" fmla="*/ 4317594 w 5771144"/>
                <a:gd name="connsiteY184" fmla="*/ 35014 h 770222"/>
                <a:gd name="connsiteX185" fmla="*/ 4323372 w 5771144"/>
                <a:gd name="connsiteY185" fmla="*/ 32107 h 770222"/>
                <a:gd name="connsiteX186" fmla="*/ 4358069 w 5771144"/>
                <a:gd name="connsiteY186" fmla="*/ 33198 h 770222"/>
                <a:gd name="connsiteX187" fmla="*/ 4402544 w 5771144"/>
                <a:gd name="connsiteY187" fmla="*/ 32107 h 770222"/>
                <a:gd name="connsiteX188" fmla="*/ 4408297 w 5771144"/>
                <a:gd name="connsiteY188" fmla="*/ 35014 h 770222"/>
                <a:gd name="connsiteX189" fmla="*/ 4405427 w 5771144"/>
                <a:gd name="connsiteY189" fmla="*/ 37167 h 770222"/>
                <a:gd name="connsiteX190" fmla="*/ 4389171 w 5771144"/>
                <a:gd name="connsiteY190" fmla="*/ 38582 h 770222"/>
                <a:gd name="connsiteX191" fmla="*/ 4375036 w 5771144"/>
                <a:gd name="connsiteY191" fmla="*/ 58499 h 770222"/>
                <a:gd name="connsiteX192" fmla="*/ 4373219 w 5771144"/>
                <a:gd name="connsiteY192" fmla="*/ 136931 h 770222"/>
                <a:gd name="connsiteX193" fmla="*/ 4373219 w 5771144"/>
                <a:gd name="connsiteY193" fmla="*/ 285487 h 770222"/>
                <a:gd name="connsiteX194" fmla="*/ 4376102 w 5771144"/>
                <a:gd name="connsiteY194" fmla="*/ 292357 h 770222"/>
                <a:gd name="connsiteX195" fmla="*/ 4391660 w 5771144"/>
                <a:gd name="connsiteY195" fmla="*/ 294491 h 770222"/>
                <a:gd name="connsiteX196" fmla="*/ 4441164 w 5771144"/>
                <a:gd name="connsiteY196" fmla="*/ 276482 h 770222"/>
                <a:gd name="connsiteX197" fmla="*/ 4461433 w 5771144"/>
                <a:gd name="connsiteY197" fmla="*/ 220771 h 770222"/>
                <a:gd name="connsiteX198" fmla="*/ 4398924 w 5771144"/>
                <a:gd name="connsiteY198" fmla="*/ 161860 h 770222"/>
                <a:gd name="connsiteX199" fmla="*/ 4389171 w 5771144"/>
                <a:gd name="connsiteY199" fmla="*/ 158586 h 770222"/>
                <a:gd name="connsiteX200" fmla="*/ 4393120 w 5771144"/>
                <a:gd name="connsiteY200" fmla="*/ 156106 h 770222"/>
                <a:gd name="connsiteX201" fmla="*/ 4400689 w 5771144"/>
                <a:gd name="connsiteY201" fmla="*/ 155708 h 770222"/>
                <a:gd name="connsiteX202" fmla="*/ 4489627 w 5771144"/>
                <a:gd name="connsiteY202" fmla="*/ 241756 h 770222"/>
                <a:gd name="connsiteX203" fmla="*/ 4471555 w 5771144"/>
                <a:gd name="connsiteY203" fmla="*/ 284717 h 770222"/>
                <a:gd name="connsiteX204" fmla="*/ 4404360 w 5771144"/>
                <a:gd name="connsiteY204" fmla="*/ 305355 h 770222"/>
                <a:gd name="connsiteX205" fmla="*/ 4358767 w 5771144"/>
                <a:gd name="connsiteY205" fmla="*/ 304214 h 770222"/>
                <a:gd name="connsiteX206" fmla="*/ 4317937 w 5771144"/>
                <a:gd name="connsiteY206" fmla="*/ 305355 h 770222"/>
                <a:gd name="connsiteX207" fmla="*/ 4312158 w 5771144"/>
                <a:gd name="connsiteY207" fmla="*/ 302453 h 770222"/>
                <a:gd name="connsiteX208" fmla="*/ 4315079 w 5771144"/>
                <a:gd name="connsiteY208" fmla="*/ 300295 h 770222"/>
                <a:gd name="connsiteX209" fmla="*/ 4327284 w 5771144"/>
                <a:gd name="connsiteY209" fmla="*/ 299203 h 770222"/>
                <a:gd name="connsiteX210" fmla="*/ 4342892 w 5771144"/>
                <a:gd name="connsiteY210" fmla="*/ 278616 h 770222"/>
                <a:gd name="connsiteX211" fmla="*/ 4343565 w 5771144"/>
                <a:gd name="connsiteY211" fmla="*/ 200556 h 770222"/>
                <a:gd name="connsiteX212" fmla="*/ 4133215 w 5771144"/>
                <a:gd name="connsiteY212" fmla="*/ 287595 h 770222"/>
                <a:gd name="connsiteX213" fmla="*/ 4135375 w 5771144"/>
                <a:gd name="connsiteY213" fmla="*/ 290894 h 770222"/>
                <a:gd name="connsiteX214" fmla="*/ 4177271 w 5771144"/>
                <a:gd name="connsiteY214" fmla="*/ 289778 h 770222"/>
                <a:gd name="connsiteX215" fmla="*/ 4209491 w 5771144"/>
                <a:gd name="connsiteY215" fmla="*/ 277872 h 770222"/>
                <a:gd name="connsiteX216" fmla="*/ 4212692 w 5771144"/>
                <a:gd name="connsiteY216" fmla="*/ 264155 h 770222"/>
                <a:gd name="connsiteX217" fmla="*/ 4215245 w 5771144"/>
                <a:gd name="connsiteY217" fmla="*/ 260160 h 770222"/>
                <a:gd name="connsiteX218" fmla="*/ 4218127 w 5771144"/>
                <a:gd name="connsiteY218" fmla="*/ 263807 h 770222"/>
                <a:gd name="connsiteX219" fmla="*/ 4219931 w 5771144"/>
                <a:gd name="connsiteY219" fmla="*/ 287595 h 770222"/>
                <a:gd name="connsiteX220" fmla="*/ 4222814 w 5771144"/>
                <a:gd name="connsiteY220" fmla="*/ 304636 h 770222"/>
                <a:gd name="connsiteX221" fmla="*/ 4220680 w 5771144"/>
                <a:gd name="connsiteY221" fmla="*/ 308604 h 770222"/>
                <a:gd name="connsiteX222" fmla="*/ 4215587 w 5771144"/>
                <a:gd name="connsiteY222" fmla="*/ 306421 h 770222"/>
                <a:gd name="connsiteX223" fmla="*/ 4199687 w 5771144"/>
                <a:gd name="connsiteY223" fmla="*/ 305008 h 770222"/>
                <a:gd name="connsiteX224" fmla="*/ 4118014 w 5771144"/>
                <a:gd name="connsiteY224" fmla="*/ 304214 h 770222"/>
                <a:gd name="connsiteX225" fmla="*/ 4077157 w 5771144"/>
                <a:gd name="connsiteY225" fmla="*/ 305355 h 770222"/>
                <a:gd name="connsiteX226" fmla="*/ 4071379 w 5771144"/>
                <a:gd name="connsiteY226" fmla="*/ 302453 h 770222"/>
                <a:gd name="connsiteX227" fmla="*/ 4074275 w 5771144"/>
                <a:gd name="connsiteY227" fmla="*/ 300295 h 770222"/>
                <a:gd name="connsiteX228" fmla="*/ 4086581 w 5771144"/>
                <a:gd name="connsiteY228" fmla="*/ 299203 h 770222"/>
                <a:gd name="connsiteX229" fmla="*/ 4101745 w 5771144"/>
                <a:gd name="connsiteY229" fmla="*/ 282559 h 770222"/>
                <a:gd name="connsiteX230" fmla="*/ 4102850 w 5771144"/>
                <a:gd name="connsiteY230" fmla="*/ 200580 h 770222"/>
                <a:gd name="connsiteX231" fmla="*/ 4102850 w 5771144"/>
                <a:gd name="connsiteY231" fmla="*/ 136931 h 770222"/>
                <a:gd name="connsiteX232" fmla="*/ 4100297 w 5771144"/>
                <a:gd name="connsiteY232" fmla="*/ 54158 h 770222"/>
                <a:gd name="connsiteX233" fmla="*/ 4090556 w 5771144"/>
                <a:gd name="connsiteY233" fmla="*/ 38582 h 770222"/>
                <a:gd name="connsiteX234" fmla="*/ 4079710 w 5771144"/>
                <a:gd name="connsiteY234" fmla="*/ 37167 h 770222"/>
                <a:gd name="connsiteX235" fmla="*/ 4076790 w 5771144"/>
                <a:gd name="connsiteY235" fmla="*/ 35014 h 770222"/>
                <a:gd name="connsiteX236" fmla="*/ 4082593 w 5771144"/>
                <a:gd name="connsiteY236" fmla="*/ 32107 h 770222"/>
                <a:gd name="connsiteX237" fmla="*/ 4118014 w 5771144"/>
                <a:gd name="connsiteY237" fmla="*/ 33198 h 770222"/>
                <a:gd name="connsiteX238" fmla="*/ 4207282 w 5771144"/>
                <a:gd name="connsiteY238" fmla="*/ 31045 h 770222"/>
                <a:gd name="connsiteX239" fmla="*/ 4226827 w 5771144"/>
                <a:gd name="connsiteY239" fmla="*/ 40441 h 770222"/>
                <a:gd name="connsiteX240" fmla="*/ 4231488 w 5771144"/>
                <a:gd name="connsiteY240" fmla="*/ 75466 h 770222"/>
                <a:gd name="connsiteX241" fmla="*/ 4229354 w 5771144"/>
                <a:gd name="connsiteY241" fmla="*/ 80872 h 770222"/>
                <a:gd name="connsiteX242" fmla="*/ 4226090 w 5771144"/>
                <a:gd name="connsiteY242" fmla="*/ 75466 h 770222"/>
                <a:gd name="connsiteX243" fmla="*/ 4209834 w 5771144"/>
                <a:gd name="connsiteY243" fmla="*/ 49421 h 770222"/>
                <a:gd name="connsiteX244" fmla="*/ 4175087 w 5771144"/>
                <a:gd name="connsiteY244" fmla="*/ 45476 h 770222"/>
                <a:gd name="connsiteX245" fmla="*/ 4133215 w 5771144"/>
                <a:gd name="connsiteY245" fmla="*/ 75094 h 770222"/>
                <a:gd name="connsiteX246" fmla="*/ 4133215 w 5771144"/>
                <a:gd name="connsiteY246" fmla="*/ 168707 h 770222"/>
                <a:gd name="connsiteX247" fmla="*/ 4135692 w 5771144"/>
                <a:gd name="connsiteY247" fmla="*/ 171237 h 770222"/>
                <a:gd name="connsiteX248" fmla="*/ 4187394 w 5771144"/>
                <a:gd name="connsiteY248" fmla="*/ 169451 h 770222"/>
                <a:gd name="connsiteX249" fmla="*/ 4206240 w 5771144"/>
                <a:gd name="connsiteY249" fmla="*/ 156775 h 770222"/>
                <a:gd name="connsiteX250" fmla="*/ 4207675 w 5771144"/>
                <a:gd name="connsiteY250" fmla="*/ 144869 h 770222"/>
                <a:gd name="connsiteX251" fmla="*/ 4210165 w 5771144"/>
                <a:gd name="connsiteY251" fmla="*/ 141595 h 770222"/>
                <a:gd name="connsiteX252" fmla="*/ 4212692 w 5771144"/>
                <a:gd name="connsiteY252" fmla="*/ 148465 h 770222"/>
                <a:gd name="connsiteX253" fmla="*/ 4217061 w 5771144"/>
                <a:gd name="connsiteY253" fmla="*/ 191849 h 770222"/>
                <a:gd name="connsiteX254" fmla="*/ 4215245 w 5771144"/>
                <a:gd name="connsiteY254" fmla="*/ 194751 h 770222"/>
                <a:gd name="connsiteX255" fmla="*/ 4209834 w 5771144"/>
                <a:gd name="connsiteY255" fmla="*/ 190063 h 770222"/>
                <a:gd name="connsiteX256" fmla="*/ 4192791 w 5771144"/>
                <a:gd name="connsiteY256" fmla="*/ 184978 h 770222"/>
                <a:gd name="connsiteX257" fmla="*/ 4135375 w 5771144"/>
                <a:gd name="connsiteY257" fmla="*/ 184259 h 770222"/>
                <a:gd name="connsiteX258" fmla="*/ 4133215 w 5771144"/>
                <a:gd name="connsiteY258" fmla="*/ 187880 h 770222"/>
                <a:gd name="connsiteX259" fmla="*/ 3959365 w 5771144"/>
                <a:gd name="connsiteY259" fmla="*/ 49073 h 770222"/>
                <a:gd name="connsiteX260" fmla="*/ 3959035 w 5771144"/>
                <a:gd name="connsiteY260" fmla="*/ 50189 h 770222"/>
                <a:gd name="connsiteX261" fmla="*/ 3878797 w 5771144"/>
                <a:gd name="connsiteY261" fmla="*/ 255075 h 770222"/>
                <a:gd name="connsiteX262" fmla="*/ 3871177 w 5771144"/>
                <a:gd name="connsiteY262" fmla="*/ 254753 h 770222"/>
                <a:gd name="connsiteX263" fmla="*/ 3808299 w 5771144"/>
                <a:gd name="connsiteY263" fmla="*/ 74423 h 770222"/>
                <a:gd name="connsiteX264" fmla="*/ 3803270 w 5771144"/>
                <a:gd name="connsiteY264" fmla="*/ 50189 h 770222"/>
                <a:gd name="connsiteX265" fmla="*/ 3803270 w 5771144"/>
                <a:gd name="connsiteY265" fmla="*/ 49073 h 770222"/>
                <a:gd name="connsiteX266" fmla="*/ 3959365 w 5771144"/>
                <a:gd name="connsiteY266" fmla="*/ 49073 h 770222"/>
                <a:gd name="connsiteX267" fmla="*/ 4036772 w 5771144"/>
                <a:gd name="connsiteY267" fmla="*/ 48032 h 770222"/>
                <a:gd name="connsiteX268" fmla="*/ 4028390 w 5771144"/>
                <a:gd name="connsiteY268" fmla="*/ 6067 h 770222"/>
                <a:gd name="connsiteX269" fmla="*/ 4024821 w 5771144"/>
                <a:gd name="connsiteY269" fmla="*/ 1399 h 770222"/>
                <a:gd name="connsiteX270" fmla="*/ 4022294 w 5771144"/>
                <a:gd name="connsiteY270" fmla="*/ 7526 h 770222"/>
                <a:gd name="connsiteX271" fmla="*/ 4022294 w 5771144"/>
                <a:gd name="connsiteY271" fmla="*/ 11495 h 770222"/>
                <a:gd name="connsiteX272" fmla="*/ 3991179 w 5771144"/>
                <a:gd name="connsiteY272" fmla="*/ 33918 h 770222"/>
                <a:gd name="connsiteX273" fmla="*/ 3936264 w 5771144"/>
                <a:gd name="connsiteY273" fmla="*/ 34290 h 770222"/>
                <a:gd name="connsiteX274" fmla="*/ 3839376 w 5771144"/>
                <a:gd name="connsiteY274" fmla="*/ 34290 h 770222"/>
                <a:gd name="connsiteX275" fmla="*/ 3777222 w 5771144"/>
                <a:gd name="connsiteY275" fmla="*/ 33918 h 770222"/>
                <a:gd name="connsiteX276" fmla="*/ 3747632 w 5771144"/>
                <a:gd name="connsiteY276" fmla="*/ 20896 h 770222"/>
                <a:gd name="connsiteX277" fmla="*/ 3746883 w 5771144"/>
                <a:gd name="connsiteY277" fmla="*/ 5021 h 770222"/>
                <a:gd name="connsiteX278" fmla="*/ 3744723 w 5771144"/>
                <a:gd name="connsiteY278" fmla="*/ 1399 h 770222"/>
                <a:gd name="connsiteX279" fmla="*/ 3741803 w 5771144"/>
                <a:gd name="connsiteY279" fmla="*/ 4648 h 770222"/>
                <a:gd name="connsiteX280" fmla="*/ 3734208 w 5771144"/>
                <a:gd name="connsiteY280" fmla="*/ 46519 h 770222"/>
                <a:gd name="connsiteX281" fmla="*/ 3735326 w 5771144"/>
                <a:gd name="connsiteY281" fmla="*/ 53439 h 770222"/>
                <a:gd name="connsiteX282" fmla="*/ 3753727 w 5771144"/>
                <a:gd name="connsiteY282" fmla="*/ 49073 h 770222"/>
                <a:gd name="connsiteX283" fmla="*/ 3785528 w 5771144"/>
                <a:gd name="connsiteY283" fmla="*/ 74423 h 770222"/>
                <a:gd name="connsiteX284" fmla="*/ 3874110 w 5771144"/>
                <a:gd name="connsiteY284" fmla="*/ 299923 h 770222"/>
                <a:gd name="connsiteX285" fmla="*/ 3882391 w 5771144"/>
                <a:gd name="connsiteY285" fmla="*/ 314012 h 770222"/>
                <a:gd name="connsiteX286" fmla="*/ 3891053 w 5771144"/>
                <a:gd name="connsiteY286" fmla="*/ 301014 h 770222"/>
                <a:gd name="connsiteX287" fmla="*/ 3979304 w 5771144"/>
                <a:gd name="connsiteY287" fmla="*/ 81965 h 770222"/>
                <a:gd name="connsiteX288" fmla="*/ 3993719 w 5771144"/>
                <a:gd name="connsiteY288" fmla="*/ 57755 h 770222"/>
                <a:gd name="connsiteX289" fmla="*/ 4016134 w 5771144"/>
                <a:gd name="connsiteY289" fmla="*/ 49421 h 770222"/>
                <a:gd name="connsiteX290" fmla="*/ 4035654 w 5771144"/>
                <a:gd name="connsiteY290" fmla="*/ 52323 h 770222"/>
                <a:gd name="connsiteX291" fmla="*/ 4036772 w 5771144"/>
                <a:gd name="connsiteY291" fmla="*/ 48032 h 770222"/>
                <a:gd name="connsiteX292" fmla="*/ 3596515 w 5771144"/>
                <a:gd name="connsiteY292" fmla="*/ 287595 h 770222"/>
                <a:gd name="connsiteX293" fmla="*/ 3598699 w 5771144"/>
                <a:gd name="connsiteY293" fmla="*/ 290894 h 770222"/>
                <a:gd name="connsiteX294" fmla="*/ 3640647 w 5771144"/>
                <a:gd name="connsiteY294" fmla="*/ 289778 h 770222"/>
                <a:gd name="connsiteX295" fmla="*/ 3672816 w 5771144"/>
                <a:gd name="connsiteY295" fmla="*/ 277872 h 770222"/>
                <a:gd name="connsiteX296" fmla="*/ 3676067 w 5771144"/>
                <a:gd name="connsiteY296" fmla="*/ 264155 h 770222"/>
                <a:gd name="connsiteX297" fmla="*/ 3678595 w 5771144"/>
                <a:gd name="connsiteY297" fmla="*/ 260160 h 770222"/>
                <a:gd name="connsiteX298" fmla="*/ 3681478 w 5771144"/>
                <a:gd name="connsiteY298" fmla="*/ 263807 h 770222"/>
                <a:gd name="connsiteX299" fmla="*/ 3683281 w 5771144"/>
                <a:gd name="connsiteY299" fmla="*/ 287595 h 770222"/>
                <a:gd name="connsiteX300" fmla="*/ 3686164 w 5771144"/>
                <a:gd name="connsiteY300" fmla="*/ 304636 h 770222"/>
                <a:gd name="connsiteX301" fmla="*/ 3684030 w 5771144"/>
                <a:gd name="connsiteY301" fmla="*/ 308604 h 770222"/>
                <a:gd name="connsiteX302" fmla="*/ 3678950 w 5771144"/>
                <a:gd name="connsiteY302" fmla="*/ 306421 h 770222"/>
                <a:gd name="connsiteX303" fmla="*/ 3663088 w 5771144"/>
                <a:gd name="connsiteY303" fmla="*/ 305008 h 770222"/>
                <a:gd name="connsiteX304" fmla="*/ 3581338 w 5771144"/>
                <a:gd name="connsiteY304" fmla="*/ 304214 h 770222"/>
                <a:gd name="connsiteX305" fmla="*/ 3540508 w 5771144"/>
                <a:gd name="connsiteY305" fmla="*/ 305355 h 770222"/>
                <a:gd name="connsiteX306" fmla="*/ 3534755 w 5771144"/>
                <a:gd name="connsiteY306" fmla="*/ 302453 h 770222"/>
                <a:gd name="connsiteX307" fmla="*/ 3537663 w 5771144"/>
                <a:gd name="connsiteY307" fmla="*/ 300295 h 770222"/>
                <a:gd name="connsiteX308" fmla="*/ 3549931 w 5771144"/>
                <a:gd name="connsiteY308" fmla="*/ 299203 h 770222"/>
                <a:gd name="connsiteX309" fmla="*/ 3565095 w 5771144"/>
                <a:gd name="connsiteY309" fmla="*/ 282559 h 770222"/>
                <a:gd name="connsiteX310" fmla="*/ 3566162 w 5771144"/>
                <a:gd name="connsiteY310" fmla="*/ 200580 h 770222"/>
                <a:gd name="connsiteX311" fmla="*/ 3566162 w 5771144"/>
                <a:gd name="connsiteY311" fmla="*/ 136931 h 770222"/>
                <a:gd name="connsiteX312" fmla="*/ 3563622 w 5771144"/>
                <a:gd name="connsiteY312" fmla="*/ 54158 h 770222"/>
                <a:gd name="connsiteX313" fmla="*/ 3553906 w 5771144"/>
                <a:gd name="connsiteY313" fmla="*/ 38582 h 770222"/>
                <a:gd name="connsiteX314" fmla="*/ 3543035 w 5771144"/>
                <a:gd name="connsiteY314" fmla="*/ 37167 h 770222"/>
                <a:gd name="connsiteX315" fmla="*/ 3540165 w 5771144"/>
                <a:gd name="connsiteY315" fmla="*/ 35014 h 770222"/>
                <a:gd name="connsiteX316" fmla="*/ 3545918 w 5771144"/>
                <a:gd name="connsiteY316" fmla="*/ 32107 h 770222"/>
                <a:gd name="connsiteX317" fmla="*/ 3581338 w 5771144"/>
                <a:gd name="connsiteY317" fmla="*/ 33198 h 770222"/>
                <a:gd name="connsiteX318" fmla="*/ 3670632 w 5771144"/>
                <a:gd name="connsiteY318" fmla="*/ 31045 h 770222"/>
                <a:gd name="connsiteX319" fmla="*/ 3690177 w 5771144"/>
                <a:gd name="connsiteY319" fmla="*/ 40441 h 770222"/>
                <a:gd name="connsiteX320" fmla="*/ 3694838 w 5771144"/>
                <a:gd name="connsiteY320" fmla="*/ 75466 h 770222"/>
                <a:gd name="connsiteX321" fmla="*/ 3692666 w 5771144"/>
                <a:gd name="connsiteY321" fmla="*/ 80872 h 770222"/>
                <a:gd name="connsiteX322" fmla="*/ 3689441 w 5771144"/>
                <a:gd name="connsiteY322" fmla="*/ 75466 h 770222"/>
                <a:gd name="connsiteX323" fmla="*/ 3673159 w 5771144"/>
                <a:gd name="connsiteY323" fmla="*/ 49421 h 770222"/>
                <a:gd name="connsiteX324" fmla="*/ 3638463 w 5771144"/>
                <a:gd name="connsiteY324" fmla="*/ 45476 h 770222"/>
                <a:gd name="connsiteX325" fmla="*/ 3596515 w 5771144"/>
                <a:gd name="connsiteY325" fmla="*/ 75094 h 770222"/>
                <a:gd name="connsiteX326" fmla="*/ 3596515 w 5771144"/>
                <a:gd name="connsiteY326" fmla="*/ 168707 h 770222"/>
                <a:gd name="connsiteX327" fmla="*/ 3599093 w 5771144"/>
                <a:gd name="connsiteY327" fmla="*/ 171237 h 770222"/>
                <a:gd name="connsiteX328" fmla="*/ 3650769 w 5771144"/>
                <a:gd name="connsiteY328" fmla="*/ 169451 h 770222"/>
                <a:gd name="connsiteX329" fmla="*/ 3669565 w 5771144"/>
                <a:gd name="connsiteY329" fmla="*/ 156775 h 770222"/>
                <a:gd name="connsiteX330" fmla="*/ 3670987 w 5771144"/>
                <a:gd name="connsiteY330" fmla="*/ 144869 h 770222"/>
                <a:gd name="connsiteX331" fmla="*/ 3673515 w 5771144"/>
                <a:gd name="connsiteY331" fmla="*/ 141595 h 770222"/>
                <a:gd name="connsiteX332" fmla="*/ 3676067 w 5771144"/>
                <a:gd name="connsiteY332" fmla="*/ 148465 h 770222"/>
                <a:gd name="connsiteX333" fmla="*/ 3680360 w 5771144"/>
                <a:gd name="connsiteY333" fmla="*/ 191849 h 770222"/>
                <a:gd name="connsiteX334" fmla="*/ 3678595 w 5771144"/>
                <a:gd name="connsiteY334" fmla="*/ 194751 h 770222"/>
                <a:gd name="connsiteX335" fmla="*/ 3673159 w 5771144"/>
                <a:gd name="connsiteY335" fmla="*/ 190063 h 770222"/>
                <a:gd name="connsiteX336" fmla="*/ 3656153 w 5771144"/>
                <a:gd name="connsiteY336" fmla="*/ 184978 h 770222"/>
                <a:gd name="connsiteX337" fmla="*/ 3598699 w 5771144"/>
                <a:gd name="connsiteY337" fmla="*/ 184259 h 770222"/>
                <a:gd name="connsiteX338" fmla="*/ 3596515 w 5771144"/>
                <a:gd name="connsiteY338" fmla="*/ 187880 h 770222"/>
                <a:gd name="connsiteX339" fmla="*/ 3357705 w 5771144"/>
                <a:gd name="connsiteY339" fmla="*/ 70033 h 770222"/>
                <a:gd name="connsiteX340" fmla="*/ 3448039 w 5771144"/>
                <a:gd name="connsiteY340" fmla="*/ 168364 h 770222"/>
                <a:gd name="connsiteX341" fmla="*/ 3367077 w 5771144"/>
                <a:gd name="connsiteY341" fmla="*/ 272092 h 770222"/>
                <a:gd name="connsiteX342" fmla="*/ 3359863 w 5771144"/>
                <a:gd name="connsiteY342" fmla="*/ 272811 h 770222"/>
                <a:gd name="connsiteX343" fmla="*/ 3355889 w 5771144"/>
                <a:gd name="connsiteY343" fmla="*/ 261947 h 770222"/>
                <a:gd name="connsiteX344" fmla="*/ 3355520 w 5771144"/>
                <a:gd name="connsiteY344" fmla="*/ 255845 h 770222"/>
                <a:gd name="connsiteX345" fmla="*/ 3355520 w 5771144"/>
                <a:gd name="connsiteY345" fmla="*/ 200556 h 770222"/>
                <a:gd name="connsiteX346" fmla="*/ 3355520 w 5771144"/>
                <a:gd name="connsiteY346" fmla="*/ 136931 h 770222"/>
                <a:gd name="connsiteX347" fmla="*/ 3356231 w 5771144"/>
                <a:gd name="connsiteY347" fmla="*/ 71527 h 770222"/>
                <a:gd name="connsiteX348" fmla="*/ 3357705 w 5771144"/>
                <a:gd name="connsiteY348" fmla="*/ 70033 h 770222"/>
                <a:gd name="connsiteX349" fmla="*/ 3325154 w 5771144"/>
                <a:gd name="connsiteY349" fmla="*/ 260558 h 770222"/>
                <a:gd name="connsiteX350" fmla="*/ 3324431 w 5771144"/>
                <a:gd name="connsiteY350" fmla="*/ 272488 h 770222"/>
                <a:gd name="connsiteX351" fmla="*/ 3321535 w 5771144"/>
                <a:gd name="connsiteY351" fmla="*/ 274622 h 770222"/>
                <a:gd name="connsiteX352" fmla="*/ 3230794 w 5771144"/>
                <a:gd name="connsiteY352" fmla="*/ 175577 h 770222"/>
                <a:gd name="connsiteX353" fmla="*/ 3320811 w 5771144"/>
                <a:gd name="connsiteY353" fmla="*/ 70777 h 770222"/>
                <a:gd name="connsiteX354" fmla="*/ 3324431 w 5771144"/>
                <a:gd name="connsiteY354" fmla="*/ 74002 h 770222"/>
                <a:gd name="connsiteX355" fmla="*/ 3325154 w 5771144"/>
                <a:gd name="connsiteY355" fmla="*/ 136931 h 770222"/>
                <a:gd name="connsiteX356" fmla="*/ 3325154 w 5771144"/>
                <a:gd name="connsiteY356" fmla="*/ 200556 h 770222"/>
                <a:gd name="connsiteX357" fmla="*/ 3358047 w 5771144"/>
                <a:gd name="connsiteY357" fmla="*/ 59938 h 770222"/>
                <a:gd name="connsiteX358" fmla="*/ 3357298 w 5771144"/>
                <a:gd name="connsiteY358" fmla="*/ 58847 h 770222"/>
                <a:gd name="connsiteX359" fmla="*/ 3371395 w 5771144"/>
                <a:gd name="connsiteY359" fmla="*/ 28138 h 770222"/>
                <a:gd name="connsiteX360" fmla="*/ 3387689 w 5771144"/>
                <a:gd name="connsiteY360" fmla="*/ 26650 h 770222"/>
                <a:gd name="connsiteX361" fmla="*/ 3390585 w 5771144"/>
                <a:gd name="connsiteY361" fmla="*/ 24516 h 770222"/>
                <a:gd name="connsiteX362" fmla="*/ 3384781 w 5771144"/>
                <a:gd name="connsiteY362" fmla="*/ 21614 h 770222"/>
                <a:gd name="connsiteX363" fmla="*/ 3340331 w 5771144"/>
                <a:gd name="connsiteY363" fmla="*/ 22736 h 770222"/>
                <a:gd name="connsiteX364" fmla="*/ 3304885 w 5771144"/>
                <a:gd name="connsiteY364" fmla="*/ 21614 h 770222"/>
                <a:gd name="connsiteX365" fmla="*/ 3299132 w 5771144"/>
                <a:gd name="connsiteY365" fmla="*/ 24516 h 770222"/>
                <a:gd name="connsiteX366" fmla="*/ 3302040 w 5771144"/>
                <a:gd name="connsiteY366" fmla="*/ 26650 h 770222"/>
                <a:gd name="connsiteX367" fmla="*/ 3312848 w 5771144"/>
                <a:gd name="connsiteY367" fmla="*/ 28138 h 770222"/>
                <a:gd name="connsiteX368" fmla="*/ 3324431 w 5771144"/>
                <a:gd name="connsiteY368" fmla="*/ 58847 h 770222"/>
                <a:gd name="connsiteX369" fmla="*/ 3323719 w 5771144"/>
                <a:gd name="connsiteY369" fmla="*/ 59938 h 770222"/>
                <a:gd name="connsiteX370" fmla="*/ 3198650 w 5771144"/>
                <a:gd name="connsiteY370" fmla="*/ 171237 h 770222"/>
                <a:gd name="connsiteX371" fmla="*/ 3322970 w 5771144"/>
                <a:gd name="connsiteY371" fmla="*/ 284370 h 770222"/>
                <a:gd name="connsiteX372" fmla="*/ 3323719 w 5771144"/>
                <a:gd name="connsiteY372" fmla="*/ 285487 h 770222"/>
                <a:gd name="connsiteX373" fmla="*/ 3312162 w 5771144"/>
                <a:gd name="connsiteY373" fmla="*/ 308951 h 770222"/>
                <a:gd name="connsiteX374" fmla="*/ 3300923 w 5771144"/>
                <a:gd name="connsiteY374" fmla="*/ 310390 h 770222"/>
                <a:gd name="connsiteX375" fmla="*/ 3298040 w 5771144"/>
                <a:gd name="connsiteY375" fmla="*/ 312597 h 770222"/>
                <a:gd name="connsiteX376" fmla="*/ 3303819 w 5771144"/>
                <a:gd name="connsiteY376" fmla="*/ 315475 h 770222"/>
                <a:gd name="connsiteX377" fmla="*/ 3340331 w 5771144"/>
                <a:gd name="connsiteY377" fmla="*/ 314384 h 770222"/>
                <a:gd name="connsiteX378" fmla="*/ 3375751 w 5771144"/>
                <a:gd name="connsiteY378" fmla="*/ 315475 h 770222"/>
                <a:gd name="connsiteX379" fmla="*/ 3381542 w 5771144"/>
                <a:gd name="connsiteY379" fmla="*/ 312597 h 770222"/>
                <a:gd name="connsiteX380" fmla="*/ 3378634 w 5771144"/>
                <a:gd name="connsiteY380" fmla="*/ 310390 h 770222"/>
                <a:gd name="connsiteX381" fmla="*/ 3369579 w 5771144"/>
                <a:gd name="connsiteY381" fmla="*/ 309299 h 770222"/>
                <a:gd name="connsiteX382" fmla="*/ 3356955 w 5771144"/>
                <a:gd name="connsiteY382" fmla="*/ 285487 h 770222"/>
                <a:gd name="connsiteX383" fmla="*/ 3357705 w 5771144"/>
                <a:gd name="connsiteY383" fmla="*/ 284370 h 770222"/>
                <a:gd name="connsiteX384" fmla="*/ 3480183 w 5771144"/>
                <a:gd name="connsiteY384" fmla="*/ 177388 h 770222"/>
                <a:gd name="connsiteX385" fmla="*/ 3358047 w 5771144"/>
                <a:gd name="connsiteY385" fmla="*/ 59938 h 770222"/>
                <a:gd name="connsiteX386" fmla="*/ 2768616 w 5771144"/>
                <a:gd name="connsiteY386" fmla="*/ 34290 h 770222"/>
                <a:gd name="connsiteX387" fmla="*/ 2777291 w 5771144"/>
                <a:gd name="connsiteY387" fmla="*/ 28510 h 770222"/>
                <a:gd name="connsiteX388" fmla="*/ 2781634 w 5771144"/>
                <a:gd name="connsiteY388" fmla="*/ 34290 h 770222"/>
                <a:gd name="connsiteX389" fmla="*/ 2811631 w 5771144"/>
                <a:gd name="connsiteY389" fmla="*/ 72911 h 770222"/>
                <a:gd name="connsiteX390" fmla="*/ 2951496 w 5771144"/>
                <a:gd name="connsiteY390" fmla="*/ 243913 h 770222"/>
                <a:gd name="connsiteX391" fmla="*/ 2956538 w 5771144"/>
                <a:gd name="connsiteY391" fmla="*/ 241359 h 770222"/>
                <a:gd name="connsiteX392" fmla="*/ 2956538 w 5771144"/>
                <a:gd name="connsiteY392" fmla="*/ 136931 h 770222"/>
                <a:gd name="connsiteX393" fmla="*/ 2954747 w 5771144"/>
                <a:gd name="connsiteY393" fmla="*/ 58499 h 770222"/>
                <a:gd name="connsiteX394" fmla="*/ 2944257 w 5771144"/>
                <a:gd name="connsiteY394" fmla="*/ 38582 h 770222"/>
                <a:gd name="connsiteX395" fmla="*/ 2933411 w 5771144"/>
                <a:gd name="connsiteY395" fmla="*/ 37167 h 770222"/>
                <a:gd name="connsiteX396" fmla="*/ 2930516 w 5771144"/>
                <a:gd name="connsiteY396" fmla="*/ 35014 h 770222"/>
                <a:gd name="connsiteX397" fmla="*/ 2936294 w 5771144"/>
                <a:gd name="connsiteY397" fmla="*/ 32107 h 770222"/>
                <a:gd name="connsiteX398" fmla="*/ 2971714 w 5771144"/>
                <a:gd name="connsiteY398" fmla="*/ 33198 h 770222"/>
                <a:gd name="connsiteX399" fmla="*/ 3016139 w 5771144"/>
                <a:gd name="connsiteY399" fmla="*/ 32107 h 770222"/>
                <a:gd name="connsiteX400" fmla="*/ 3021943 w 5771144"/>
                <a:gd name="connsiteY400" fmla="*/ 35014 h 770222"/>
                <a:gd name="connsiteX401" fmla="*/ 3019047 w 5771144"/>
                <a:gd name="connsiteY401" fmla="*/ 37167 h 770222"/>
                <a:gd name="connsiteX402" fmla="*/ 3002791 w 5771144"/>
                <a:gd name="connsiteY402" fmla="*/ 38582 h 770222"/>
                <a:gd name="connsiteX403" fmla="*/ 2988707 w 5771144"/>
                <a:gd name="connsiteY403" fmla="*/ 58499 h 770222"/>
                <a:gd name="connsiteX404" fmla="*/ 2986865 w 5771144"/>
                <a:gd name="connsiteY404" fmla="*/ 136931 h 770222"/>
                <a:gd name="connsiteX405" fmla="*/ 2986865 w 5771144"/>
                <a:gd name="connsiteY405" fmla="*/ 200556 h 770222"/>
                <a:gd name="connsiteX406" fmla="*/ 2986865 w 5771144"/>
                <a:gd name="connsiteY406" fmla="*/ 300295 h 770222"/>
                <a:gd name="connsiteX407" fmla="*/ 2978217 w 5771144"/>
                <a:gd name="connsiteY407" fmla="*/ 306049 h 770222"/>
                <a:gd name="connsiteX408" fmla="*/ 2802246 w 5771144"/>
                <a:gd name="connsiteY408" fmla="*/ 90298 h 770222"/>
                <a:gd name="connsiteX409" fmla="*/ 2798995 w 5771144"/>
                <a:gd name="connsiteY409" fmla="*/ 91713 h 770222"/>
                <a:gd name="connsiteX410" fmla="*/ 2799693 w 5771144"/>
                <a:gd name="connsiteY410" fmla="*/ 278616 h 770222"/>
                <a:gd name="connsiteX411" fmla="*/ 2813066 w 5771144"/>
                <a:gd name="connsiteY411" fmla="*/ 299203 h 770222"/>
                <a:gd name="connsiteX412" fmla="*/ 2822096 w 5771144"/>
                <a:gd name="connsiteY412" fmla="*/ 300295 h 770222"/>
                <a:gd name="connsiteX413" fmla="*/ 2824992 w 5771144"/>
                <a:gd name="connsiteY413" fmla="*/ 302453 h 770222"/>
                <a:gd name="connsiteX414" fmla="*/ 2819213 w 5771144"/>
                <a:gd name="connsiteY414" fmla="*/ 305355 h 770222"/>
                <a:gd name="connsiteX415" fmla="*/ 2783793 w 5771144"/>
                <a:gd name="connsiteY415" fmla="*/ 304214 h 770222"/>
                <a:gd name="connsiteX416" fmla="*/ 2742937 w 5771144"/>
                <a:gd name="connsiteY416" fmla="*/ 305355 h 770222"/>
                <a:gd name="connsiteX417" fmla="*/ 2737159 w 5771144"/>
                <a:gd name="connsiteY417" fmla="*/ 302453 h 770222"/>
                <a:gd name="connsiteX418" fmla="*/ 2740067 w 5771144"/>
                <a:gd name="connsiteY418" fmla="*/ 300295 h 770222"/>
                <a:gd name="connsiteX419" fmla="*/ 2752373 w 5771144"/>
                <a:gd name="connsiteY419" fmla="*/ 299203 h 770222"/>
                <a:gd name="connsiteX420" fmla="*/ 2767893 w 5771144"/>
                <a:gd name="connsiteY420" fmla="*/ 278616 h 770222"/>
                <a:gd name="connsiteX421" fmla="*/ 2768616 w 5771144"/>
                <a:gd name="connsiteY421" fmla="*/ 200556 h 770222"/>
                <a:gd name="connsiteX422" fmla="*/ 2656666 w 5771144"/>
                <a:gd name="connsiteY422" fmla="*/ 164762 h 770222"/>
                <a:gd name="connsiteX423" fmla="*/ 2546786 w 5771144"/>
                <a:gd name="connsiteY423" fmla="*/ 298112 h 770222"/>
                <a:gd name="connsiteX424" fmla="*/ 2441262 w 5771144"/>
                <a:gd name="connsiteY424" fmla="*/ 179198 h 770222"/>
                <a:gd name="connsiteX425" fmla="*/ 2556933 w 5771144"/>
                <a:gd name="connsiteY425" fmla="*/ 40763 h 770222"/>
                <a:gd name="connsiteX426" fmla="*/ 2656666 w 5771144"/>
                <a:gd name="connsiteY426" fmla="*/ 164762 h 770222"/>
                <a:gd name="connsiteX427" fmla="*/ 2691375 w 5771144"/>
                <a:gd name="connsiteY427" fmla="*/ 174883 h 770222"/>
                <a:gd name="connsiteX428" fmla="*/ 2547154 w 5771144"/>
                <a:gd name="connsiteY428" fmla="*/ 27047 h 770222"/>
                <a:gd name="connsiteX429" fmla="*/ 2406934 w 5771144"/>
                <a:gd name="connsiteY429" fmla="*/ 169128 h 770222"/>
                <a:gd name="connsiteX430" fmla="*/ 2549313 w 5771144"/>
                <a:gd name="connsiteY430" fmla="*/ 310390 h 770222"/>
                <a:gd name="connsiteX431" fmla="*/ 2691375 w 5771144"/>
                <a:gd name="connsiteY431" fmla="*/ 174883 h 770222"/>
                <a:gd name="connsiteX432" fmla="*/ 2176417 w 5771144"/>
                <a:gd name="connsiteY432" fmla="*/ 136931 h 770222"/>
                <a:gd name="connsiteX433" fmla="*/ 2174614 w 5771144"/>
                <a:gd name="connsiteY433" fmla="*/ 58499 h 770222"/>
                <a:gd name="connsiteX434" fmla="*/ 2164111 w 5771144"/>
                <a:gd name="connsiteY434" fmla="*/ 38582 h 770222"/>
                <a:gd name="connsiteX435" fmla="*/ 2153265 w 5771144"/>
                <a:gd name="connsiteY435" fmla="*/ 37167 h 770222"/>
                <a:gd name="connsiteX436" fmla="*/ 2150382 w 5771144"/>
                <a:gd name="connsiteY436" fmla="*/ 35014 h 770222"/>
                <a:gd name="connsiteX437" fmla="*/ 2156160 w 5771144"/>
                <a:gd name="connsiteY437" fmla="*/ 32107 h 770222"/>
                <a:gd name="connsiteX438" fmla="*/ 2190844 w 5771144"/>
                <a:gd name="connsiteY438" fmla="*/ 33198 h 770222"/>
                <a:gd name="connsiteX439" fmla="*/ 2232437 w 5771144"/>
                <a:gd name="connsiteY439" fmla="*/ 32107 h 770222"/>
                <a:gd name="connsiteX440" fmla="*/ 2238215 w 5771144"/>
                <a:gd name="connsiteY440" fmla="*/ 35014 h 770222"/>
                <a:gd name="connsiteX441" fmla="*/ 2235294 w 5771144"/>
                <a:gd name="connsiteY441" fmla="*/ 37167 h 770222"/>
                <a:gd name="connsiteX442" fmla="*/ 2221197 w 5771144"/>
                <a:gd name="connsiteY442" fmla="*/ 38582 h 770222"/>
                <a:gd name="connsiteX443" fmla="*/ 2207164 w 5771144"/>
                <a:gd name="connsiteY443" fmla="*/ 58499 h 770222"/>
                <a:gd name="connsiteX444" fmla="*/ 2205297 w 5771144"/>
                <a:gd name="connsiteY444" fmla="*/ 136931 h 770222"/>
                <a:gd name="connsiteX445" fmla="*/ 2205297 w 5771144"/>
                <a:gd name="connsiteY445" fmla="*/ 172353 h 770222"/>
                <a:gd name="connsiteX446" fmla="*/ 2207164 w 5771144"/>
                <a:gd name="connsiteY446" fmla="*/ 172353 h 770222"/>
                <a:gd name="connsiteX447" fmla="*/ 2317399 w 5771144"/>
                <a:gd name="connsiteY447" fmla="*/ 54902 h 770222"/>
                <a:gd name="connsiteX448" fmla="*/ 2361100 w 5771144"/>
                <a:gd name="connsiteY448" fmla="*/ 32802 h 770222"/>
                <a:gd name="connsiteX449" fmla="*/ 2386030 w 5771144"/>
                <a:gd name="connsiteY449" fmla="*/ 32107 h 770222"/>
                <a:gd name="connsiteX450" fmla="*/ 2404458 w 5771144"/>
                <a:gd name="connsiteY450" fmla="*/ 32107 h 770222"/>
                <a:gd name="connsiteX451" fmla="*/ 2412395 w 5771144"/>
                <a:gd name="connsiteY451" fmla="*/ 35014 h 770222"/>
                <a:gd name="connsiteX452" fmla="*/ 2407709 w 5771144"/>
                <a:gd name="connsiteY452" fmla="*/ 37167 h 770222"/>
                <a:gd name="connsiteX453" fmla="*/ 2385306 w 5771144"/>
                <a:gd name="connsiteY453" fmla="*/ 41905 h 770222"/>
                <a:gd name="connsiteX454" fmla="*/ 2331458 w 5771144"/>
                <a:gd name="connsiteY454" fmla="*/ 83105 h 770222"/>
                <a:gd name="connsiteX455" fmla="*/ 2232043 w 5771144"/>
                <a:gd name="connsiteY455" fmla="*/ 184978 h 770222"/>
                <a:gd name="connsiteX456" fmla="*/ 2311570 w 5771144"/>
                <a:gd name="connsiteY456" fmla="*/ 264155 h 770222"/>
                <a:gd name="connsiteX457" fmla="*/ 2350635 w 5771144"/>
                <a:gd name="connsiteY457" fmla="*/ 295234 h 770222"/>
                <a:gd name="connsiteX458" fmla="*/ 2370828 w 5771144"/>
                <a:gd name="connsiteY458" fmla="*/ 300295 h 770222"/>
                <a:gd name="connsiteX459" fmla="*/ 2374448 w 5771144"/>
                <a:gd name="connsiteY459" fmla="*/ 302825 h 770222"/>
                <a:gd name="connsiteX460" fmla="*/ 2369012 w 5771144"/>
                <a:gd name="connsiteY460" fmla="*/ 305355 h 770222"/>
                <a:gd name="connsiteX461" fmla="*/ 2334379 w 5771144"/>
                <a:gd name="connsiteY461" fmla="*/ 304214 h 770222"/>
                <a:gd name="connsiteX462" fmla="*/ 2307227 w 5771144"/>
                <a:gd name="connsiteY462" fmla="*/ 305355 h 770222"/>
                <a:gd name="connsiteX463" fmla="*/ 2302883 w 5771144"/>
                <a:gd name="connsiteY463" fmla="*/ 302825 h 770222"/>
                <a:gd name="connsiteX464" fmla="*/ 2306160 w 5771144"/>
                <a:gd name="connsiteY464" fmla="*/ 299923 h 770222"/>
                <a:gd name="connsiteX465" fmla="*/ 2310872 w 5771144"/>
                <a:gd name="connsiteY465" fmla="*/ 292357 h 770222"/>
                <a:gd name="connsiteX466" fmla="*/ 2291352 w 5771144"/>
                <a:gd name="connsiteY466" fmla="*/ 266288 h 770222"/>
                <a:gd name="connsiteX467" fmla="*/ 2206744 w 5771144"/>
                <a:gd name="connsiteY467" fmla="*/ 178851 h 770222"/>
                <a:gd name="connsiteX468" fmla="*/ 2205297 w 5771144"/>
                <a:gd name="connsiteY468" fmla="*/ 178851 h 770222"/>
                <a:gd name="connsiteX469" fmla="*/ 2205297 w 5771144"/>
                <a:gd name="connsiteY469" fmla="*/ 200556 h 770222"/>
                <a:gd name="connsiteX470" fmla="*/ 2206046 w 5771144"/>
                <a:gd name="connsiteY470" fmla="*/ 278616 h 770222"/>
                <a:gd name="connsiteX471" fmla="*/ 2219419 w 5771144"/>
                <a:gd name="connsiteY471" fmla="*/ 299203 h 770222"/>
                <a:gd name="connsiteX472" fmla="*/ 2228474 w 5771144"/>
                <a:gd name="connsiteY472" fmla="*/ 300295 h 770222"/>
                <a:gd name="connsiteX473" fmla="*/ 2231370 w 5771144"/>
                <a:gd name="connsiteY473" fmla="*/ 302453 h 770222"/>
                <a:gd name="connsiteX474" fmla="*/ 2225566 w 5771144"/>
                <a:gd name="connsiteY474" fmla="*/ 305355 h 770222"/>
                <a:gd name="connsiteX475" fmla="*/ 2190463 w 5771144"/>
                <a:gd name="connsiteY475" fmla="*/ 304214 h 770222"/>
                <a:gd name="connsiteX476" fmla="*/ 2150750 w 5771144"/>
                <a:gd name="connsiteY476" fmla="*/ 305355 h 770222"/>
                <a:gd name="connsiteX477" fmla="*/ 2144959 w 5771144"/>
                <a:gd name="connsiteY477" fmla="*/ 302453 h 770222"/>
                <a:gd name="connsiteX478" fmla="*/ 2147855 w 5771144"/>
                <a:gd name="connsiteY478" fmla="*/ 300295 h 770222"/>
                <a:gd name="connsiteX479" fmla="*/ 2160148 w 5771144"/>
                <a:gd name="connsiteY479" fmla="*/ 299203 h 770222"/>
                <a:gd name="connsiteX480" fmla="*/ 2175655 w 5771144"/>
                <a:gd name="connsiteY480" fmla="*/ 278616 h 770222"/>
                <a:gd name="connsiteX481" fmla="*/ 2176417 w 5771144"/>
                <a:gd name="connsiteY481" fmla="*/ 200556 h 770222"/>
                <a:gd name="connsiteX482" fmla="*/ 1844287 w 5771144"/>
                <a:gd name="connsiteY482" fmla="*/ 173097 h 770222"/>
                <a:gd name="connsiteX483" fmla="*/ 2007291 w 5771144"/>
                <a:gd name="connsiteY483" fmla="*/ 27047 h 770222"/>
                <a:gd name="connsiteX484" fmla="*/ 2072353 w 5771144"/>
                <a:gd name="connsiteY484" fmla="*/ 35332 h 770222"/>
                <a:gd name="connsiteX485" fmla="*/ 2081751 w 5771144"/>
                <a:gd name="connsiteY485" fmla="*/ 45824 h 770222"/>
                <a:gd name="connsiteX486" fmla="*/ 2089714 w 5771144"/>
                <a:gd name="connsiteY486" fmla="*/ 92085 h 770222"/>
                <a:gd name="connsiteX487" fmla="*/ 2087187 w 5771144"/>
                <a:gd name="connsiteY487" fmla="*/ 97517 h 770222"/>
                <a:gd name="connsiteX488" fmla="*/ 2083580 w 5771144"/>
                <a:gd name="connsiteY488" fmla="*/ 92085 h 770222"/>
                <a:gd name="connsiteX489" fmla="*/ 2070194 w 5771144"/>
                <a:gd name="connsiteY489" fmla="*/ 61773 h 770222"/>
                <a:gd name="connsiteX490" fmla="*/ 2007291 w 5771144"/>
                <a:gd name="connsiteY490" fmla="*/ 43641 h 770222"/>
                <a:gd name="connsiteX491" fmla="*/ 1876825 w 5771144"/>
                <a:gd name="connsiteY491" fmla="*/ 175974 h 770222"/>
                <a:gd name="connsiteX492" fmla="*/ 1992471 w 5771144"/>
                <a:gd name="connsiteY492" fmla="*/ 296673 h 770222"/>
                <a:gd name="connsiteX493" fmla="*/ 2079935 w 5771144"/>
                <a:gd name="connsiteY493" fmla="*/ 239200 h 770222"/>
                <a:gd name="connsiteX494" fmla="*/ 2082818 w 5771144"/>
                <a:gd name="connsiteY494" fmla="*/ 231611 h 770222"/>
                <a:gd name="connsiteX495" fmla="*/ 2086438 w 5771144"/>
                <a:gd name="connsiteY495" fmla="*/ 254357 h 770222"/>
                <a:gd name="connsiteX496" fmla="*/ 2088965 w 5771144"/>
                <a:gd name="connsiteY496" fmla="*/ 296673 h 770222"/>
                <a:gd name="connsiteX497" fmla="*/ 2084279 w 5771144"/>
                <a:gd name="connsiteY497" fmla="*/ 300667 h 770222"/>
                <a:gd name="connsiteX498" fmla="*/ 1995011 w 5771144"/>
                <a:gd name="connsiteY498" fmla="*/ 310390 h 770222"/>
                <a:gd name="connsiteX499" fmla="*/ 1844287 w 5771144"/>
                <a:gd name="connsiteY499" fmla="*/ 173097 h 770222"/>
                <a:gd name="connsiteX500" fmla="*/ 1538574 w 5771144"/>
                <a:gd name="connsiteY500" fmla="*/ 34290 h 770222"/>
                <a:gd name="connsiteX501" fmla="*/ 1547222 w 5771144"/>
                <a:gd name="connsiteY501" fmla="*/ 28510 h 770222"/>
                <a:gd name="connsiteX502" fmla="*/ 1551579 w 5771144"/>
                <a:gd name="connsiteY502" fmla="*/ 34290 h 770222"/>
                <a:gd name="connsiteX503" fmla="*/ 1581563 w 5771144"/>
                <a:gd name="connsiteY503" fmla="*/ 72911 h 770222"/>
                <a:gd name="connsiteX504" fmla="*/ 1721441 w 5771144"/>
                <a:gd name="connsiteY504" fmla="*/ 243913 h 770222"/>
                <a:gd name="connsiteX505" fmla="*/ 1726495 w 5771144"/>
                <a:gd name="connsiteY505" fmla="*/ 241359 h 770222"/>
                <a:gd name="connsiteX506" fmla="*/ 1726495 w 5771144"/>
                <a:gd name="connsiteY506" fmla="*/ 136931 h 770222"/>
                <a:gd name="connsiteX507" fmla="*/ 1724692 w 5771144"/>
                <a:gd name="connsiteY507" fmla="*/ 58499 h 770222"/>
                <a:gd name="connsiteX508" fmla="*/ 1714214 w 5771144"/>
                <a:gd name="connsiteY508" fmla="*/ 38582 h 770222"/>
                <a:gd name="connsiteX509" fmla="*/ 1703356 w 5771144"/>
                <a:gd name="connsiteY509" fmla="*/ 37167 h 770222"/>
                <a:gd name="connsiteX510" fmla="*/ 1700473 w 5771144"/>
                <a:gd name="connsiteY510" fmla="*/ 35014 h 770222"/>
                <a:gd name="connsiteX511" fmla="*/ 1706251 w 5771144"/>
                <a:gd name="connsiteY511" fmla="*/ 32107 h 770222"/>
                <a:gd name="connsiteX512" fmla="*/ 1741672 w 5771144"/>
                <a:gd name="connsiteY512" fmla="*/ 33198 h 770222"/>
                <a:gd name="connsiteX513" fmla="*/ 1786122 w 5771144"/>
                <a:gd name="connsiteY513" fmla="*/ 32107 h 770222"/>
                <a:gd name="connsiteX514" fmla="*/ 1791913 w 5771144"/>
                <a:gd name="connsiteY514" fmla="*/ 35014 h 770222"/>
                <a:gd name="connsiteX515" fmla="*/ 1789030 w 5771144"/>
                <a:gd name="connsiteY515" fmla="*/ 37167 h 770222"/>
                <a:gd name="connsiteX516" fmla="*/ 1772761 w 5771144"/>
                <a:gd name="connsiteY516" fmla="*/ 38582 h 770222"/>
                <a:gd name="connsiteX517" fmla="*/ 1758651 w 5771144"/>
                <a:gd name="connsiteY517" fmla="*/ 58499 h 770222"/>
                <a:gd name="connsiteX518" fmla="*/ 1756861 w 5771144"/>
                <a:gd name="connsiteY518" fmla="*/ 136931 h 770222"/>
                <a:gd name="connsiteX519" fmla="*/ 1756861 w 5771144"/>
                <a:gd name="connsiteY519" fmla="*/ 200556 h 770222"/>
                <a:gd name="connsiteX520" fmla="*/ 1756861 w 5771144"/>
                <a:gd name="connsiteY520" fmla="*/ 300295 h 770222"/>
                <a:gd name="connsiteX521" fmla="*/ 1748199 w 5771144"/>
                <a:gd name="connsiteY521" fmla="*/ 306049 h 770222"/>
                <a:gd name="connsiteX522" fmla="*/ 1572165 w 5771144"/>
                <a:gd name="connsiteY522" fmla="*/ 90298 h 770222"/>
                <a:gd name="connsiteX523" fmla="*/ 1568914 w 5771144"/>
                <a:gd name="connsiteY523" fmla="*/ 91713 h 770222"/>
                <a:gd name="connsiteX524" fmla="*/ 1569638 w 5771144"/>
                <a:gd name="connsiteY524" fmla="*/ 278616 h 770222"/>
                <a:gd name="connsiteX525" fmla="*/ 1583024 w 5771144"/>
                <a:gd name="connsiteY525" fmla="*/ 299203 h 770222"/>
                <a:gd name="connsiteX526" fmla="*/ 1592053 w 5771144"/>
                <a:gd name="connsiteY526" fmla="*/ 300295 h 770222"/>
                <a:gd name="connsiteX527" fmla="*/ 1594949 w 5771144"/>
                <a:gd name="connsiteY527" fmla="*/ 302453 h 770222"/>
                <a:gd name="connsiteX528" fmla="*/ 1589183 w 5771144"/>
                <a:gd name="connsiteY528" fmla="*/ 305355 h 770222"/>
                <a:gd name="connsiteX529" fmla="*/ 1553738 w 5771144"/>
                <a:gd name="connsiteY529" fmla="*/ 304214 h 770222"/>
                <a:gd name="connsiteX530" fmla="*/ 1512907 w 5771144"/>
                <a:gd name="connsiteY530" fmla="*/ 305355 h 770222"/>
                <a:gd name="connsiteX531" fmla="*/ 1507103 w 5771144"/>
                <a:gd name="connsiteY531" fmla="*/ 302453 h 770222"/>
                <a:gd name="connsiteX532" fmla="*/ 1510024 w 5771144"/>
                <a:gd name="connsiteY532" fmla="*/ 300295 h 770222"/>
                <a:gd name="connsiteX533" fmla="*/ 1522305 w 5771144"/>
                <a:gd name="connsiteY533" fmla="*/ 299203 h 770222"/>
                <a:gd name="connsiteX534" fmla="*/ 1537812 w 5771144"/>
                <a:gd name="connsiteY534" fmla="*/ 278616 h 770222"/>
                <a:gd name="connsiteX535" fmla="*/ 1538574 w 5771144"/>
                <a:gd name="connsiteY535" fmla="*/ 200556 h 770222"/>
                <a:gd name="connsiteX536" fmla="*/ 1191636 w 5771144"/>
                <a:gd name="connsiteY536" fmla="*/ 34290 h 770222"/>
                <a:gd name="connsiteX537" fmla="*/ 1200297 w 5771144"/>
                <a:gd name="connsiteY537" fmla="*/ 28510 h 770222"/>
                <a:gd name="connsiteX538" fmla="*/ 1204628 w 5771144"/>
                <a:gd name="connsiteY538" fmla="*/ 34290 h 770222"/>
                <a:gd name="connsiteX539" fmla="*/ 1234651 w 5771144"/>
                <a:gd name="connsiteY539" fmla="*/ 72911 h 770222"/>
                <a:gd name="connsiteX540" fmla="*/ 1374490 w 5771144"/>
                <a:gd name="connsiteY540" fmla="*/ 243913 h 770222"/>
                <a:gd name="connsiteX541" fmla="*/ 1379583 w 5771144"/>
                <a:gd name="connsiteY541" fmla="*/ 241359 h 770222"/>
                <a:gd name="connsiteX542" fmla="*/ 1379583 w 5771144"/>
                <a:gd name="connsiteY542" fmla="*/ 136931 h 770222"/>
                <a:gd name="connsiteX543" fmla="*/ 1377754 w 5771144"/>
                <a:gd name="connsiteY543" fmla="*/ 58499 h 770222"/>
                <a:gd name="connsiteX544" fmla="*/ 1367302 w 5771144"/>
                <a:gd name="connsiteY544" fmla="*/ 38582 h 770222"/>
                <a:gd name="connsiteX545" fmla="*/ 1356456 w 5771144"/>
                <a:gd name="connsiteY545" fmla="*/ 37167 h 770222"/>
                <a:gd name="connsiteX546" fmla="*/ 1353548 w 5771144"/>
                <a:gd name="connsiteY546" fmla="*/ 35014 h 770222"/>
                <a:gd name="connsiteX547" fmla="*/ 1359339 w 5771144"/>
                <a:gd name="connsiteY547" fmla="*/ 32107 h 770222"/>
                <a:gd name="connsiteX548" fmla="*/ 1394759 w 5771144"/>
                <a:gd name="connsiteY548" fmla="*/ 33198 h 770222"/>
                <a:gd name="connsiteX549" fmla="*/ 1439209 w 5771144"/>
                <a:gd name="connsiteY549" fmla="*/ 32107 h 770222"/>
                <a:gd name="connsiteX550" fmla="*/ 1445013 w 5771144"/>
                <a:gd name="connsiteY550" fmla="*/ 35014 h 770222"/>
                <a:gd name="connsiteX551" fmla="*/ 1442117 w 5771144"/>
                <a:gd name="connsiteY551" fmla="*/ 37167 h 770222"/>
                <a:gd name="connsiteX552" fmla="*/ 1425836 w 5771144"/>
                <a:gd name="connsiteY552" fmla="*/ 38582 h 770222"/>
                <a:gd name="connsiteX553" fmla="*/ 1411726 w 5771144"/>
                <a:gd name="connsiteY553" fmla="*/ 58499 h 770222"/>
                <a:gd name="connsiteX554" fmla="*/ 1409936 w 5771144"/>
                <a:gd name="connsiteY554" fmla="*/ 136931 h 770222"/>
                <a:gd name="connsiteX555" fmla="*/ 1409936 w 5771144"/>
                <a:gd name="connsiteY555" fmla="*/ 200556 h 770222"/>
                <a:gd name="connsiteX556" fmla="*/ 1409936 w 5771144"/>
                <a:gd name="connsiteY556" fmla="*/ 300295 h 770222"/>
                <a:gd name="connsiteX557" fmla="*/ 1401274 w 5771144"/>
                <a:gd name="connsiteY557" fmla="*/ 306049 h 770222"/>
                <a:gd name="connsiteX558" fmla="*/ 1225253 w 5771144"/>
                <a:gd name="connsiteY558" fmla="*/ 90298 h 770222"/>
                <a:gd name="connsiteX559" fmla="*/ 1221989 w 5771144"/>
                <a:gd name="connsiteY559" fmla="*/ 91713 h 770222"/>
                <a:gd name="connsiteX560" fmla="*/ 1222713 w 5771144"/>
                <a:gd name="connsiteY560" fmla="*/ 278616 h 770222"/>
                <a:gd name="connsiteX561" fmla="*/ 1236086 w 5771144"/>
                <a:gd name="connsiteY561" fmla="*/ 299203 h 770222"/>
                <a:gd name="connsiteX562" fmla="*/ 1245116 w 5771144"/>
                <a:gd name="connsiteY562" fmla="*/ 300295 h 770222"/>
                <a:gd name="connsiteX563" fmla="*/ 1247986 w 5771144"/>
                <a:gd name="connsiteY563" fmla="*/ 302453 h 770222"/>
                <a:gd name="connsiteX564" fmla="*/ 1242220 w 5771144"/>
                <a:gd name="connsiteY564" fmla="*/ 305355 h 770222"/>
                <a:gd name="connsiteX565" fmla="*/ 1206812 w 5771144"/>
                <a:gd name="connsiteY565" fmla="*/ 304214 h 770222"/>
                <a:gd name="connsiteX566" fmla="*/ 1165957 w 5771144"/>
                <a:gd name="connsiteY566" fmla="*/ 305355 h 770222"/>
                <a:gd name="connsiteX567" fmla="*/ 1160178 w 5771144"/>
                <a:gd name="connsiteY567" fmla="*/ 302453 h 770222"/>
                <a:gd name="connsiteX568" fmla="*/ 1163099 w 5771144"/>
                <a:gd name="connsiteY568" fmla="*/ 300295 h 770222"/>
                <a:gd name="connsiteX569" fmla="*/ 1175367 w 5771144"/>
                <a:gd name="connsiteY569" fmla="*/ 299203 h 770222"/>
                <a:gd name="connsiteX570" fmla="*/ 1190912 w 5771144"/>
                <a:gd name="connsiteY570" fmla="*/ 278616 h 770222"/>
                <a:gd name="connsiteX571" fmla="*/ 1191636 w 5771144"/>
                <a:gd name="connsiteY571" fmla="*/ 200556 h 770222"/>
                <a:gd name="connsiteX572" fmla="*/ 859532 w 5771144"/>
                <a:gd name="connsiteY572" fmla="*/ 173097 h 770222"/>
                <a:gd name="connsiteX573" fmla="*/ 1022523 w 5771144"/>
                <a:gd name="connsiteY573" fmla="*/ 27047 h 770222"/>
                <a:gd name="connsiteX574" fmla="*/ 1087585 w 5771144"/>
                <a:gd name="connsiteY574" fmla="*/ 35332 h 770222"/>
                <a:gd name="connsiteX575" fmla="*/ 1096983 w 5771144"/>
                <a:gd name="connsiteY575" fmla="*/ 45824 h 770222"/>
                <a:gd name="connsiteX576" fmla="*/ 1104946 w 5771144"/>
                <a:gd name="connsiteY576" fmla="*/ 92085 h 770222"/>
                <a:gd name="connsiteX577" fmla="*/ 1102393 w 5771144"/>
                <a:gd name="connsiteY577" fmla="*/ 97517 h 770222"/>
                <a:gd name="connsiteX578" fmla="*/ 1098787 w 5771144"/>
                <a:gd name="connsiteY578" fmla="*/ 92085 h 770222"/>
                <a:gd name="connsiteX579" fmla="*/ 1085426 w 5771144"/>
                <a:gd name="connsiteY579" fmla="*/ 61773 h 770222"/>
                <a:gd name="connsiteX580" fmla="*/ 1022523 w 5771144"/>
                <a:gd name="connsiteY580" fmla="*/ 43641 h 770222"/>
                <a:gd name="connsiteX581" fmla="*/ 892069 w 5771144"/>
                <a:gd name="connsiteY581" fmla="*/ 175974 h 770222"/>
                <a:gd name="connsiteX582" fmla="*/ 1007715 w 5771144"/>
                <a:gd name="connsiteY582" fmla="*/ 296673 h 770222"/>
                <a:gd name="connsiteX583" fmla="*/ 1095167 w 5771144"/>
                <a:gd name="connsiteY583" fmla="*/ 239200 h 770222"/>
                <a:gd name="connsiteX584" fmla="*/ 1098075 w 5771144"/>
                <a:gd name="connsiteY584" fmla="*/ 231611 h 770222"/>
                <a:gd name="connsiteX585" fmla="*/ 1101682 w 5771144"/>
                <a:gd name="connsiteY585" fmla="*/ 254357 h 770222"/>
                <a:gd name="connsiteX586" fmla="*/ 1104222 w 5771144"/>
                <a:gd name="connsiteY586" fmla="*/ 296673 h 770222"/>
                <a:gd name="connsiteX587" fmla="*/ 1099510 w 5771144"/>
                <a:gd name="connsiteY587" fmla="*/ 300667 h 770222"/>
                <a:gd name="connsiteX588" fmla="*/ 1010242 w 5771144"/>
                <a:gd name="connsiteY588" fmla="*/ 310390 h 770222"/>
                <a:gd name="connsiteX589" fmla="*/ 859532 w 5771144"/>
                <a:gd name="connsiteY589" fmla="*/ 173097 h 770222"/>
                <a:gd name="connsiteX590" fmla="*/ 568614 w 5771144"/>
                <a:gd name="connsiteY590" fmla="*/ 173097 h 770222"/>
                <a:gd name="connsiteX591" fmla="*/ 731630 w 5771144"/>
                <a:gd name="connsiteY591" fmla="*/ 27047 h 770222"/>
                <a:gd name="connsiteX592" fmla="*/ 796667 w 5771144"/>
                <a:gd name="connsiteY592" fmla="*/ 35332 h 770222"/>
                <a:gd name="connsiteX593" fmla="*/ 806078 w 5771144"/>
                <a:gd name="connsiteY593" fmla="*/ 45824 h 770222"/>
                <a:gd name="connsiteX594" fmla="*/ 814040 w 5771144"/>
                <a:gd name="connsiteY594" fmla="*/ 92085 h 770222"/>
                <a:gd name="connsiteX595" fmla="*/ 811500 w 5771144"/>
                <a:gd name="connsiteY595" fmla="*/ 97517 h 770222"/>
                <a:gd name="connsiteX596" fmla="*/ 807881 w 5771144"/>
                <a:gd name="connsiteY596" fmla="*/ 92085 h 770222"/>
                <a:gd name="connsiteX597" fmla="*/ 794508 w 5771144"/>
                <a:gd name="connsiteY597" fmla="*/ 61773 h 770222"/>
                <a:gd name="connsiteX598" fmla="*/ 731630 w 5771144"/>
                <a:gd name="connsiteY598" fmla="*/ 43641 h 770222"/>
                <a:gd name="connsiteX599" fmla="*/ 601138 w 5771144"/>
                <a:gd name="connsiteY599" fmla="*/ 175974 h 770222"/>
                <a:gd name="connsiteX600" fmla="*/ 716797 w 5771144"/>
                <a:gd name="connsiteY600" fmla="*/ 296673 h 770222"/>
                <a:gd name="connsiteX601" fmla="*/ 804274 w 5771144"/>
                <a:gd name="connsiteY601" fmla="*/ 239200 h 770222"/>
                <a:gd name="connsiteX602" fmla="*/ 807170 w 5771144"/>
                <a:gd name="connsiteY602" fmla="*/ 231611 h 770222"/>
                <a:gd name="connsiteX603" fmla="*/ 810789 w 5771144"/>
                <a:gd name="connsiteY603" fmla="*/ 254357 h 770222"/>
                <a:gd name="connsiteX604" fmla="*/ 813291 w 5771144"/>
                <a:gd name="connsiteY604" fmla="*/ 296673 h 770222"/>
                <a:gd name="connsiteX605" fmla="*/ 808605 w 5771144"/>
                <a:gd name="connsiteY605" fmla="*/ 300667 h 770222"/>
                <a:gd name="connsiteX606" fmla="*/ 719337 w 5771144"/>
                <a:gd name="connsiteY606" fmla="*/ 310390 h 770222"/>
                <a:gd name="connsiteX607" fmla="*/ 568614 w 5771144"/>
                <a:gd name="connsiteY607" fmla="*/ 173097 h 770222"/>
                <a:gd name="connsiteX608" fmla="*/ 477529 w 5771144"/>
                <a:gd name="connsiteY608" fmla="*/ 164762 h 770222"/>
                <a:gd name="connsiteX609" fmla="*/ 367675 w 5771144"/>
                <a:gd name="connsiteY609" fmla="*/ 298112 h 770222"/>
                <a:gd name="connsiteX610" fmla="*/ 262125 w 5771144"/>
                <a:gd name="connsiteY610" fmla="*/ 179198 h 770222"/>
                <a:gd name="connsiteX611" fmla="*/ 377771 w 5771144"/>
                <a:gd name="connsiteY611" fmla="*/ 40763 h 770222"/>
                <a:gd name="connsiteX612" fmla="*/ 477529 w 5771144"/>
                <a:gd name="connsiteY612" fmla="*/ 164762 h 770222"/>
                <a:gd name="connsiteX613" fmla="*/ 512264 w 5771144"/>
                <a:gd name="connsiteY613" fmla="*/ 174883 h 770222"/>
                <a:gd name="connsiteX614" fmla="*/ 368018 w 5771144"/>
                <a:gd name="connsiteY614" fmla="*/ 27047 h 770222"/>
                <a:gd name="connsiteX615" fmla="*/ 227797 w 5771144"/>
                <a:gd name="connsiteY615" fmla="*/ 169128 h 770222"/>
                <a:gd name="connsiteX616" fmla="*/ 370189 w 5771144"/>
                <a:gd name="connsiteY616" fmla="*/ 310390 h 770222"/>
                <a:gd name="connsiteX617" fmla="*/ 512264 w 5771144"/>
                <a:gd name="connsiteY617" fmla="*/ 174883 h 770222"/>
                <a:gd name="connsiteX618" fmla="*/ 37006 w 5771144"/>
                <a:gd name="connsiteY618" fmla="*/ 136931 h 770222"/>
                <a:gd name="connsiteX619" fmla="*/ 35189 w 5771144"/>
                <a:gd name="connsiteY619" fmla="*/ 58499 h 770222"/>
                <a:gd name="connsiteX620" fmla="*/ 24674 w 5771144"/>
                <a:gd name="connsiteY620" fmla="*/ 38582 h 770222"/>
                <a:gd name="connsiteX621" fmla="*/ 13892 w 5771144"/>
                <a:gd name="connsiteY621" fmla="*/ 37167 h 770222"/>
                <a:gd name="connsiteX622" fmla="*/ 10971 w 5771144"/>
                <a:gd name="connsiteY622" fmla="*/ 35014 h 770222"/>
                <a:gd name="connsiteX623" fmla="*/ 16762 w 5771144"/>
                <a:gd name="connsiteY623" fmla="*/ 32107 h 770222"/>
                <a:gd name="connsiteX624" fmla="*/ 51446 w 5771144"/>
                <a:gd name="connsiteY624" fmla="*/ 33198 h 770222"/>
                <a:gd name="connsiteX625" fmla="*/ 95895 w 5771144"/>
                <a:gd name="connsiteY625" fmla="*/ 32107 h 770222"/>
                <a:gd name="connsiteX626" fmla="*/ 101712 w 5771144"/>
                <a:gd name="connsiteY626" fmla="*/ 35014 h 770222"/>
                <a:gd name="connsiteX627" fmla="*/ 98778 w 5771144"/>
                <a:gd name="connsiteY627" fmla="*/ 37167 h 770222"/>
                <a:gd name="connsiteX628" fmla="*/ 82560 w 5771144"/>
                <a:gd name="connsiteY628" fmla="*/ 38582 h 770222"/>
                <a:gd name="connsiteX629" fmla="*/ 68438 w 5771144"/>
                <a:gd name="connsiteY629" fmla="*/ 58499 h 770222"/>
                <a:gd name="connsiteX630" fmla="*/ 66635 w 5771144"/>
                <a:gd name="connsiteY630" fmla="*/ 136931 h 770222"/>
                <a:gd name="connsiteX631" fmla="*/ 66635 w 5771144"/>
                <a:gd name="connsiteY631" fmla="*/ 285487 h 770222"/>
                <a:gd name="connsiteX632" fmla="*/ 69505 w 5771144"/>
                <a:gd name="connsiteY632" fmla="*/ 292357 h 770222"/>
                <a:gd name="connsiteX633" fmla="*/ 85037 w 5771144"/>
                <a:gd name="connsiteY633" fmla="*/ 294491 h 770222"/>
                <a:gd name="connsiteX634" fmla="*/ 134567 w 5771144"/>
                <a:gd name="connsiteY634" fmla="*/ 276482 h 770222"/>
                <a:gd name="connsiteX635" fmla="*/ 154798 w 5771144"/>
                <a:gd name="connsiteY635" fmla="*/ 220771 h 770222"/>
                <a:gd name="connsiteX636" fmla="*/ 92289 w 5771144"/>
                <a:gd name="connsiteY636" fmla="*/ 161860 h 770222"/>
                <a:gd name="connsiteX637" fmla="*/ 82560 w 5771144"/>
                <a:gd name="connsiteY637" fmla="*/ 158586 h 770222"/>
                <a:gd name="connsiteX638" fmla="*/ 86485 w 5771144"/>
                <a:gd name="connsiteY638" fmla="*/ 156106 h 770222"/>
                <a:gd name="connsiteX639" fmla="*/ 94079 w 5771144"/>
                <a:gd name="connsiteY639" fmla="*/ 155708 h 770222"/>
                <a:gd name="connsiteX640" fmla="*/ 183004 w 5771144"/>
                <a:gd name="connsiteY640" fmla="*/ 241756 h 770222"/>
                <a:gd name="connsiteX641" fmla="*/ 164945 w 5771144"/>
                <a:gd name="connsiteY641" fmla="*/ 284717 h 770222"/>
                <a:gd name="connsiteX642" fmla="*/ 97699 w 5771144"/>
                <a:gd name="connsiteY642" fmla="*/ 305355 h 770222"/>
                <a:gd name="connsiteX643" fmla="*/ 52182 w 5771144"/>
                <a:gd name="connsiteY643" fmla="*/ 304214 h 770222"/>
                <a:gd name="connsiteX644" fmla="*/ 11326 w 5771144"/>
                <a:gd name="connsiteY644" fmla="*/ 305355 h 770222"/>
                <a:gd name="connsiteX645" fmla="*/ 5522 w 5771144"/>
                <a:gd name="connsiteY645" fmla="*/ 302453 h 770222"/>
                <a:gd name="connsiteX646" fmla="*/ 8456 w 5771144"/>
                <a:gd name="connsiteY646" fmla="*/ 300295 h 770222"/>
                <a:gd name="connsiteX647" fmla="*/ 20750 w 5771144"/>
                <a:gd name="connsiteY647" fmla="*/ 299203 h 770222"/>
                <a:gd name="connsiteX648" fmla="*/ 36282 w 5771144"/>
                <a:gd name="connsiteY648" fmla="*/ 278616 h 770222"/>
                <a:gd name="connsiteX649" fmla="*/ 37006 w 5771144"/>
                <a:gd name="connsiteY649" fmla="*/ 200556 h 770222"/>
                <a:gd name="connsiteX650" fmla="*/ 5726617 w 5771144"/>
                <a:gd name="connsiteY650" fmla="*/ 659600 h 770222"/>
                <a:gd name="connsiteX651" fmla="*/ 5727341 w 5771144"/>
                <a:gd name="connsiteY651" fmla="*/ 737660 h 770222"/>
                <a:gd name="connsiteX652" fmla="*/ 5740701 w 5771144"/>
                <a:gd name="connsiteY652" fmla="*/ 758248 h 770222"/>
                <a:gd name="connsiteX653" fmla="*/ 5749756 w 5771144"/>
                <a:gd name="connsiteY653" fmla="*/ 759314 h 770222"/>
                <a:gd name="connsiteX654" fmla="*/ 5752665 w 5771144"/>
                <a:gd name="connsiteY654" fmla="*/ 761497 h 770222"/>
                <a:gd name="connsiteX655" fmla="*/ 5746861 w 5771144"/>
                <a:gd name="connsiteY655" fmla="*/ 764375 h 770222"/>
                <a:gd name="connsiteX656" fmla="*/ 5711441 w 5771144"/>
                <a:gd name="connsiteY656" fmla="*/ 763282 h 770222"/>
                <a:gd name="connsiteX657" fmla="*/ 5674966 w 5771144"/>
                <a:gd name="connsiteY657" fmla="*/ 764375 h 770222"/>
                <a:gd name="connsiteX658" fmla="*/ 5669213 w 5771144"/>
                <a:gd name="connsiteY658" fmla="*/ 761497 h 770222"/>
                <a:gd name="connsiteX659" fmla="*/ 5672096 w 5771144"/>
                <a:gd name="connsiteY659" fmla="*/ 759314 h 770222"/>
                <a:gd name="connsiteX660" fmla="*/ 5683285 w 5771144"/>
                <a:gd name="connsiteY660" fmla="*/ 757876 h 770222"/>
                <a:gd name="connsiteX661" fmla="*/ 5695540 w 5771144"/>
                <a:gd name="connsiteY661" fmla="*/ 737660 h 770222"/>
                <a:gd name="connsiteX662" fmla="*/ 5696277 w 5771144"/>
                <a:gd name="connsiteY662" fmla="*/ 659600 h 770222"/>
                <a:gd name="connsiteX663" fmla="*/ 5696277 w 5771144"/>
                <a:gd name="connsiteY663" fmla="*/ 596011 h 770222"/>
                <a:gd name="connsiteX664" fmla="*/ 5694474 w 5771144"/>
                <a:gd name="connsiteY664" fmla="*/ 517603 h 770222"/>
                <a:gd name="connsiteX665" fmla="*/ 5683971 w 5771144"/>
                <a:gd name="connsiteY665" fmla="*/ 497735 h 770222"/>
                <a:gd name="connsiteX666" fmla="*/ 5673163 w 5771144"/>
                <a:gd name="connsiteY666" fmla="*/ 496296 h 770222"/>
                <a:gd name="connsiteX667" fmla="*/ 5670254 w 5771144"/>
                <a:gd name="connsiteY667" fmla="*/ 494138 h 770222"/>
                <a:gd name="connsiteX668" fmla="*/ 5676059 w 5771144"/>
                <a:gd name="connsiteY668" fmla="*/ 491211 h 770222"/>
                <a:gd name="connsiteX669" fmla="*/ 5711441 w 5771144"/>
                <a:gd name="connsiteY669" fmla="*/ 492327 h 770222"/>
                <a:gd name="connsiteX670" fmla="*/ 5755916 w 5771144"/>
                <a:gd name="connsiteY670" fmla="*/ 491211 h 770222"/>
                <a:gd name="connsiteX671" fmla="*/ 5761694 w 5771144"/>
                <a:gd name="connsiteY671" fmla="*/ 494138 h 770222"/>
                <a:gd name="connsiteX672" fmla="*/ 5758786 w 5771144"/>
                <a:gd name="connsiteY672" fmla="*/ 496296 h 770222"/>
                <a:gd name="connsiteX673" fmla="*/ 5742543 w 5771144"/>
                <a:gd name="connsiteY673" fmla="*/ 497735 h 770222"/>
                <a:gd name="connsiteX674" fmla="*/ 5728446 w 5771144"/>
                <a:gd name="connsiteY674" fmla="*/ 517603 h 770222"/>
                <a:gd name="connsiteX675" fmla="*/ 5726617 w 5771144"/>
                <a:gd name="connsiteY675" fmla="*/ 596011 h 770222"/>
                <a:gd name="connsiteX676" fmla="*/ 5608126 w 5771144"/>
                <a:gd name="connsiteY676" fmla="*/ 553024 h 770222"/>
                <a:gd name="connsiteX677" fmla="*/ 5533361 w 5771144"/>
                <a:gd name="connsiteY677" fmla="*/ 634323 h 770222"/>
                <a:gd name="connsiteX678" fmla="*/ 5512749 w 5771144"/>
                <a:gd name="connsiteY678" fmla="*/ 621674 h 770222"/>
                <a:gd name="connsiteX679" fmla="*/ 5512749 w 5771144"/>
                <a:gd name="connsiteY679" fmla="*/ 613349 h 770222"/>
                <a:gd name="connsiteX680" fmla="*/ 5513118 w 5771144"/>
                <a:gd name="connsiteY680" fmla="*/ 535314 h 770222"/>
                <a:gd name="connsiteX681" fmla="*/ 5525399 w 5771144"/>
                <a:gd name="connsiteY681" fmla="*/ 507135 h 770222"/>
                <a:gd name="connsiteX682" fmla="*/ 5557199 w 5771144"/>
                <a:gd name="connsiteY682" fmla="*/ 501704 h 770222"/>
                <a:gd name="connsiteX683" fmla="*/ 5608126 w 5771144"/>
                <a:gd name="connsiteY683" fmla="*/ 553024 h 770222"/>
                <a:gd name="connsiteX684" fmla="*/ 5639178 w 5771144"/>
                <a:gd name="connsiteY684" fmla="*/ 568923 h 770222"/>
                <a:gd name="connsiteX685" fmla="*/ 5547052 w 5771144"/>
                <a:gd name="connsiteY685" fmla="*/ 490144 h 770222"/>
                <a:gd name="connsiteX686" fmla="*/ 5499008 w 5771144"/>
                <a:gd name="connsiteY686" fmla="*/ 492327 h 770222"/>
                <a:gd name="connsiteX687" fmla="*/ 5463639 w 5771144"/>
                <a:gd name="connsiteY687" fmla="*/ 491211 h 770222"/>
                <a:gd name="connsiteX688" fmla="*/ 5457835 w 5771144"/>
                <a:gd name="connsiteY688" fmla="*/ 494138 h 770222"/>
                <a:gd name="connsiteX689" fmla="*/ 5460730 w 5771144"/>
                <a:gd name="connsiteY689" fmla="*/ 496296 h 770222"/>
                <a:gd name="connsiteX690" fmla="*/ 5471576 w 5771144"/>
                <a:gd name="connsiteY690" fmla="*/ 497735 h 770222"/>
                <a:gd name="connsiteX691" fmla="*/ 5482041 w 5771144"/>
                <a:gd name="connsiteY691" fmla="*/ 517603 h 770222"/>
                <a:gd name="connsiteX692" fmla="*/ 5483857 w 5771144"/>
                <a:gd name="connsiteY692" fmla="*/ 596011 h 770222"/>
                <a:gd name="connsiteX693" fmla="*/ 5483857 w 5771144"/>
                <a:gd name="connsiteY693" fmla="*/ 659600 h 770222"/>
                <a:gd name="connsiteX694" fmla="*/ 5483082 w 5771144"/>
                <a:gd name="connsiteY694" fmla="*/ 737660 h 770222"/>
                <a:gd name="connsiteX695" fmla="*/ 5469024 w 5771144"/>
                <a:gd name="connsiteY695" fmla="*/ 757876 h 770222"/>
                <a:gd name="connsiteX696" fmla="*/ 5457835 w 5771144"/>
                <a:gd name="connsiteY696" fmla="*/ 759314 h 770222"/>
                <a:gd name="connsiteX697" fmla="*/ 5454952 w 5771144"/>
                <a:gd name="connsiteY697" fmla="*/ 761497 h 770222"/>
                <a:gd name="connsiteX698" fmla="*/ 5460730 w 5771144"/>
                <a:gd name="connsiteY698" fmla="*/ 764375 h 770222"/>
                <a:gd name="connsiteX699" fmla="*/ 5497217 w 5771144"/>
                <a:gd name="connsiteY699" fmla="*/ 763282 h 770222"/>
                <a:gd name="connsiteX700" fmla="*/ 5532612 w 5771144"/>
                <a:gd name="connsiteY700" fmla="*/ 764375 h 770222"/>
                <a:gd name="connsiteX701" fmla="*/ 5538378 w 5771144"/>
                <a:gd name="connsiteY701" fmla="*/ 761497 h 770222"/>
                <a:gd name="connsiteX702" fmla="*/ 5535495 w 5771144"/>
                <a:gd name="connsiteY702" fmla="*/ 759314 h 770222"/>
                <a:gd name="connsiteX703" fmla="*/ 5526466 w 5771144"/>
                <a:gd name="connsiteY703" fmla="*/ 758248 h 770222"/>
                <a:gd name="connsiteX704" fmla="*/ 5513118 w 5771144"/>
                <a:gd name="connsiteY704" fmla="*/ 737660 h 770222"/>
                <a:gd name="connsiteX705" fmla="*/ 5512749 w 5771144"/>
                <a:gd name="connsiteY705" fmla="*/ 651662 h 770222"/>
                <a:gd name="connsiteX706" fmla="*/ 5515277 w 5771144"/>
                <a:gd name="connsiteY706" fmla="*/ 647694 h 770222"/>
                <a:gd name="connsiteX707" fmla="*/ 5537336 w 5771144"/>
                <a:gd name="connsiteY707" fmla="*/ 646229 h 770222"/>
                <a:gd name="connsiteX708" fmla="*/ 5548868 w 5771144"/>
                <a:gd name="connsiteY708" fmla="*/ 646229 h 770222"/>
                <a:gd name="connsiteX709" fmla="*/ 5639178 w 5771144"/>
                <a:gd name="connsiteY709" fmla="*/ 568923 h 770222"/>
                <a:gd name="connsiteX710" fmla="*/ 5251854 w 5771144"/>
                <a:gd name="connsiteY710" fmla="*/ 596011 h 770222"/>
                <a:gd name="connsiteX711" fmla="*/ 5250038 w 5771144"/>
                <a:gd name="connsiteY711" fmla="*/ 517603 h 770222"/>
                <a:gd name="connsiteX712" fmla="*/ 5239548 w 5771144"/>
                <a:gd name="connsiteY712" fmla="*/ 497735 h 770222"/>
                <a:gd name="connsiteX713" fmla="*/ 5228740 w 5771144"/>
                <a:gd name="connsiteY713" fmla="*/ 496296 h 770222"/>
                <a:gd name="connsiteX714" fmla="*/ 5225832 w 5771144"/>
                <a:gd name="connsiteY714" fmla="*/ 494138 h 770222"/>
                <a:gd name="connsiteX715" fmla="*/ 5231636 w 5771144"/>
                <a:gd name="connsiteY715" fmla="*/ 491236 h 770222"/>
                <a:gd name="connsiteX716" fmla="*/ 5266294 w 5771144"/>
                <a:gd name="connsiteY716" fmla="*/ 492327 h 770222"/>
                <a:gd name="connsiteX717" fmla="*/ 5310744 w 5771144"/>
                <a:gd name="connsiteY717" fmla="*/ 491236 h 770222"/>
                <a:gd name="connsiteX718" fmla="*/ 5316523 w 5771144"/>
                <a:gd name="connsiteY718" fmla="*/ 494138 h 770222"/>
                <a:gd name="connsiteX719" fmla="*/ 5313614 w 5771144"/>
                <a:gd name="connsiteY719" fmla="*/ 496296 h 770222"/>
                <a:gd name="connsiteX720" fmla="*/ 5297345 w 5771144"/>
                <a:gd name="connsiteY720" fmla="*/ 497735 h 770222"/>
                <a:gd name="connsiteX721" fmla="*/ 5283287 w 5771144"/>
                <a:gd name="connsiteY721" fmla="*/ 517603 h 770222"/>
                <a:gd name="connsiteX722" fmla="*/ 5281470 w 5771144"/>
                <a:gd name="connsiteY722" fmla="*/ 596011 h 770222"/>
                <a:gd name="connsiteX723" fmla="*/ 5281470 w 5771144"/>
                <a:gd name="connsiteY723" fmla="*/ 744505 h 770222"/>
                <a:gd name="connsiteX724" fmla="*/ 5284353 w 5771144"/>
                <a:gd name="connsiteY724" fmla="*/ 751376 h 770222"/>
                <a:gd name="connsiteX725" fmla="*/ 5299923 w 5771144"/>
                <a:gd name="connsiteY725" fmla="*/ 753559 h 770222"/>
                <a:gd name="connsiteX726" fmla="*/ 5349390 w 5771144"/>
                <a:gd name="connsiteY726" fmla="*/ 735501 h 770222"/>
                <a:gd name="connsiteX727" fmla="*/ 5369634 w 5771144"/>
                <a:gd name="connsiteY727" fmla="*/ 679840 h 770222"/>
                <a:gd name="connsiteX728" fmla="*/ 5307149 w 5771144"/>
                <a:gd name="connsiteY728" fmla="*/ 620954 h 770222"/>
                <a:gd name="connsiteX729" fmla="*/ 5297345 w 5771144"/>
                <a:gd name="connsiteY729" fmla="*/ 617690 h 770222"/>
                <a:gd name="connsiteX730" fmla="*/ 5301371 w 5771144"/>
                <a:gd name="connsiteY730" fmla="*/ 615160 h 770222"/>
                <a:gd name="connsiteX731" fmla="*/ 5308928 w 5771144"/>
                <a:gd name="connsiteY731" fmla="*/ 614788 h 770222"/>
                <a:gd name="connsiteX732" fmla="*/ 5397828 w 5771144"/>
                <a:gd name="connsiteY732" fmla="*/ 700800 h 770222"/>
                <a:gd name="connsiteX733" fmla="*/ 5379717 w 5771144"/>
                <a:gd name="connsiteY733" fmla="*/ 743787 h 770222"/>
                <a:gd name="connsiteX734" fmla="*/ 5312547 w 5771144"/>
                <a:gd name="connsiteY734" fmla="*/ 764375 h 770222"/>
                <a:gd name="connsiteX735" fmla="*/ 5267005 w 5771144"/>
                <a:gd name="connsiteY735" fmla="*/ 763282 h 770222"/>
                <a:gd name="connsiteX736" fmla="*/ 5226213 w 5771144"/>
                <a:gd name="connsiteY736" fmla="*/ 764375 h 770222"/>
                <a:gd name="connsiteX737" fmla="*/ 5220447 w 5771144"/>
                <a:gd name="connsiteY737" fmla="*/ 761497 h 770222"/>
                <a:gd name="connsiteX738" fmla="*/ 5223330 w 5771144"/>
                <a:gd name="connsiteY738" fmla="*/ 759314 h 770222"/>
                <a:gd name="connsiteX739" fmla="*/ 5235586 w 5771144"/>
                <a:gd name="connsiteY739" fmla="*/ 758248 h 770222"/>
                <a:gd name="connsiteX740" fmla="*/ 5251105 w 5771144"/>
                <a:gd name="connsiteY740" fmla="*/ 737660 h 770222"/>
                <a:gd name="connsiteX741" fmla="*/ 5251854 w 5771144"/>
                <a:gd name="connsiteY741" fmla="*/ 659600 h 770222"/>
                <a:gd name="connsiteX742" fmla="*/ 5052325 w 5771144"/>
                <a:gd name="connsiteY742" fmla="*/ 519042 h 770222"/>
                <a:gd name="connsiteX743" fmla="*/ 5016905 w 5771144"/>
                <a:gd name="connsiteY743" fmla="*/ 476427 h 770222"/>
                <a:gd name="connsiteX744" fmla="*/ 4992343 w 5771144"/>
                <a:gd name="connsiteY744" fmla="*/ 512195 h 770222"/>
                <a:gd name="connsiteX745" fmla="*/ 4989816 w 5771144"/>
                <a:gd name="connsiteY745" fmla="*/ 519042 h 770222"/>
                <a:gd name="connsiteX746" fmla="*/ 4987288 w 5771144"/>
                <a:gd name="connsiteY746" fmla="*/ 515445 h 770222"/>
                <a:gd name="connsiteX747" fmla="*/ 4985104 w 5771144"/>
                <a:gd name="connsiteY747" fmla="*/ 470271 h 770222"/>
                <a:gd name="connsiteX748" fmla="*/ 4990540 w 5771144"/>
                <a:gd name="connsiteY748" fmla="*/ 461242 h 770222"/>
                <a:gd name="connsiteX749" fmla="*/ 5015469 w 5771144"/>
                <a:gd name="connsiteY749" fmla="*/ 455091 h 770222"/>
                <a:gd name="connsiteX750" fmla="*/ 5064606 w 5771144"/>
                <a:gd name="connsiteY750" fmla="*/ 504978 h 770222"/>
                <a:gd name="connsiteX751" fmla="*/ 5153138 w 5771144"/>
                <a:gd name="connsiteY751" fmla="*/ 721016 h 770222"/>
                <a:gd name="connsiteX752" fmla="*/ 5174410 w 5771144"/>
                <a:gd name="connsiteY752" fmla="*/ 754973 h 770222"/>
                <a:gd name="connsiteX753" fmla="*/ 5191783 w 5771144"/>
                <a:gd name="connsiteY753" fmla="*/ 759314 h 770222"/>
                <a:gd name="connsiteX754" fmla="*/ 5196114 w 5771144"/>
                <a:gd name="connsiteY754" fmla="*/ 761845 h 770222"/>
                <a:gd name="connsiteX755" fmla="*/ 5190310 w 5771144"/>
                <a:gd name="connsiteY755" fmla="*/ 764375 h 770222"/>
                <a:gd name="connsiteX756" fmla="*/ 5162167 w 5771144"/>
                <a:gd name="connsiteY756" fmla="*/ 763282 h 770222"/>
                <a:gd name="connsiteX757" fmla="*/ 5126747 w 5771144"/>
                <a:gd name="connsiteY757" fmla="*/ 764375 h 770222"/>
                <a:gd name="connsiteX758" fmla="*/ 5118454 w 5771144"/>
                <a:gd name="connsiteY758" fmla="*/ 761497 h 770222"/>
                <a:gd name="connsiteX759" fmla="*/ 5122429 w 5771144"/>
                <a:gd name="connsiteY759" fmla="*/ 759314 h 770222"/>
                <a:gd name="connsiteX760" fmla="*/ 5136145 w 5771144"/>
                <a:gd name="connsiteY760" fmla="*/ 757876 h 770222"/>
                <a:gd name="connsiteX761" fmla="*/ 5140488 w 5771144"/>
                <a:gd name="connsiteY761" fmla="*/ 749591 h 770222"/>
                <a:gd name="connsiteX762" fmla="*/ 5135027 w 5771144"/>
                <a:gd name="connsiteY762" fmla="*/ 732575 h 770222"/>
                <a:gd name="connsiteX763" fmla="*/ 5065673 w 5771144"/>
                <a:gd name="connsiteY763" fmla="*/ 550146 h 770222"/>
                <a:gd name="connsiteX764" fmla="*/ 4984405 w 5771144"/>
                <a:gd name="connsiteY764" fmla="*/ 722480 h 770222"/>
                <a:gd name="connsiteX765" fmla="*/ 4975388 w 5771144"/>
                <a:gd name="connsiteY765" fmla="*/ 750285 h 770222"/>
                <a:gd name="connsiteX766" fmla="*/ 4980100 w 5771144"/>
                <a:gd name="connsiteY766" fmla="*/ 757504 h 770222"/>
                <a:gd name="connsiteX767" fmla="*/ 4993791 w 5771144"/>
                <a:gd name="connsiteY767" fmla="*/ 759314 h 770222"/>
                <a:gd name="connsiteX768" fmla="*/ 4997436 w 5771144"/>
                <a:gd name="connsiteY768" fmla="*/ 761845 h 770222"/>
                <a:gd name="connsiteX769" fmla="*/ 4987631 w 5771144"/>
                <a:gd name="connsiteY769" fmla="*/ 764375 h 770222"/>
                <a:gd name="connsiteX770" fmla="*/ 4954053 w 5771144"/>
                <a:gd name="connsiteY770" fmla="*/ 763282 h 770222"/>
                <a:gd name="connsiteX771" fmla="*/ 4911787 w 5771144"/>
                <a:gd name="connsiteY771" fmla="*/ 764375 h 770222"/>
                <a:gd name="connsiteX772" fmla="*/ 4902363 w 5771144"/>
                <a:gd name="connsiteY772" fmla="*/ 761845 h 770222"/>
                <a:gd name="connsiteX773" fmla="*/ 4905259 w 5771144"/>
                <a:gd name="connsiteY773" fmla="*/ 759314 h 770222"/>
                <a:gd name="connsiteX774" fmla="*/ 4919001 w 5771144"/>
                <a:gd name="connsiteY774" fmla="*/ 757876 h 770222"/>
                <a:gd name="connsiteX775" fmla="*/ 4945023 w 5771144"/>
                <a:gd name="connsiteY775" fmla="*/ 730045 h 770222"/>
                <a:gd name="connsiteX776" fmla="*/ 4785575 w 5771144"/>
                <a:gd name="connsiteY776" fmla="*/ 748846 h 770222"/>
                <a:gd name="connsiteX777" fmla="*/ 4831117 w 5771144"/>
                <a:gd name="connsiteY777" fmla="*/ 748128 h 770222"/>
                <a:gd name="connsiteX778" fmla="*/ 4875567 w 5771144"/>
                <a:gd name="connsiteY778" fmla="*/ 728258 h 770222"/>
                <a:gd name="connsiteX779" fmla="*/ 4875935 w 5771144"/>
                <a:gd name="connsiteY779" fmla="*/ 724290 h 770222"/>
                <a:gd name="connsiteX780" fmla="*/ 4878818 w 5771144"/>
                <a:gd name="connsiteY780" fmla="*/ 718139 h 770222"/>
                <a:gd name="connsiteX781" fmla="*/ 4881345 w 5771144"/>
                <a:gd name="connsiteY781" fmla="*/ 722827 h 770222"/>
                <a:gd name="connsiteX782" fmla="*/ 4882412 w 5771144"/>
                <a:gd name="connsiteY782" fmla="*/ 762589 h 770222"/>
                <a:gd name="connsiteX783" fmla="*/ 4880609 w 5771144"/>
                <a:gd name="connsiteY783" fmla="*/ 766930 h 770222"/>
                <a:gd name="connsiteX784" fmla="*/ 4844833 w 5771144"/>
                <a:gd name="connsiteY784" fmla="*/ 763282 h 770222"/>
                <a:gd name="connsiteX785" fmla="*/ 4709375 w 5771144"/>
                <a:gd name="connsiteY785" fmla="*/ 763282 h 770222"/>
                <a:gd name="connsiteX786" fmla="*/ 4680851 w 5771144"/>
                <a:gd name="connsiteY786" fmla="*/ 765093 h 770222"/>
                <a:gd name="connsiteX787" fmla="*/ 4664950 w 5771144"/>
                <a:gd name="connsiteY787" fmla="*/ 769434 h 770222"/>
                <a:gd name="connsiteX788" fmla="*/ 4661331 w 5771144"/>
                <a:gd name="connsiteY788" fmla="*/ 762589 h 770222"/>
                <a:gd name="connsiteX789" fmla="*/ 4653394 w 5771144"/>
                <a:gd name="connsiteY789" fmla="*/ 725010 h 770222"/>
                <a:gd name="connsiteX790" fmla="*/ 4655159 w 5771144"/>
                <a:gd name="connsiteY790" fmla="*/ 721736 h 770222"/>
                <a:gd name="connsiteX791" fmla="*/ 4658804 w 5771144"/>
                <a:gd name="connsiteY791" fmla="*/ 725356 h 770222"/>
                <a:gd name="connsiteX792" fmla="*/ 4664950 w 5771144"/>
                <a:gd name="connsiteY792" fmla="*/ 736568 h 770222"/>
                <a:gd name="connsiteX793" fmla="*/ 4701768 w 5771144"/>
                <a:gd name="connsiteY793" fmla="*/ 748128 h 770222"/>
                <a:gd name="connsiteX794" fmla="*/ 4755273 w 5771144"/>
                <a:gd name="connsiteY794" fmla="*/ 748846 h 770222"/>
                <a:gd name="connsiteX795" fmla="*/ 4755273 w 5771144"/>
                <a:gd name="connsiteY795" fmla="*/ 596011 h 770222"/>
                <a:gd name="connsiteX796" fmla="*/ 4753431 w 5771144"/>
                <a:gd name="connsiteY796" fmla="*/ 517603 h 770222"/>
                <a:gd name="connsiteX797" fmla="*/ 4742992 w 5771144"/>
                <a:gd name="connsiteY797" fmla="*/ 497735 h 770222"/>
                <a:gd name="connsiteX798" fmla="*/ 4732121 w 5771144"/>
                <a:gd name="connsiteY798" fmla="*/ 496296 h 770222"/>
                <a:gd name="connsiteX799" fmla="*/ 4729251 w 5771144"/>
                <a:gd name="connsiteY799" fmla="*/ 494138 h 770222"/>
                <a:gd name="connsiteX800" fmla="*/ 4735004 w 5771144"/>
                <a:gd name="connsiteY800" fmla="*/ 491211 h 770222"/>
                <a:gd name="connsiteX801" fmla="*/ 4770449 w 5771144"/>
                <a:gd name="connsiteY801" fmla="*/ 492327 h 770222"/>
                <a:gd name="connsiteX802" fmla="*/ 4814874 w 5771144"/>
                <a:gd name="connsiteY802" fmla="*/ 491211 h 770222"/>
                <a:gd name="connsiteX803" fmla="*/ 4820652 w 5771144"/>
                <a:gd name="connsiteY803" fmla="*/ 494138 h 770222"/>
                <a:gd name="connsiteX804" fmla="*/ 4817744 w 5771144"/>
                <a:gd name="connsiteY804" fmla="*/ 496296 h 770222"/>
                <a:gd name="connsiteX805" fmla="*/ 4801475 w 5771144"/>
                <a:gd name="connsiteY805" fmla="*/ 497735 h 770222"/>
                <a:gd name="connsiteX806" fmla="*/ 4787416 w 5771144"/>
                <a:gd name="connsiteY806" fmla="*/ 517603 h 770222"/>
                <a:gd name="connsiteX807" fmla="*/ 4785575 w 5771144"/>
                <a:gd name="connsiteY807" fmla="*/ 596011 h 770222"/>
                <a:gd name="connsiteX808" fmla="*/ 4610087 w 5771144"/>
                <a:gd name="connsiteY808" fmla="*/ 553024 h 770222"/>
                <a:gd name="connsiteX809" fmla="*/ 4575035 w 5771144"/>
                <a:gd name="connsiteY809" fmla="*/ 625989 h 770222"/>
                <a:gd name="connsiteX810" fmla="*/ 4519777 w 5771144"/>
                <a:gd name="connsiteY810" fmla="*/ 636482 h 770222"/>
                <a:gd name="connsiteX811" fmla="*/ 4514710 w 5771144"/>
                <a:gd name="connsiteY811" fmla="*/ 631074 h 770222"/>
                <a:gd name="connsiteX812" fmla="*/ 4514710 w 5771144"/>
                <a:gd name="connsiteY812" fmla="*/ 613349 h 770222"/>
                <a:gd name="connsiteX813" fmla="*/ 4515104 w 5771144"/>
                <a:gd name="connsiteY813" fmla="*/ 535314 h 770222"/>
                <a:gd name="connsiteX814" fmla="*/ 4527359 w 5771144"/>
                <a:gd name="connsiteY814" fmla="*/ 507135 h 770222"/>
                <a:gd name="connsiteX815" fmla="*/ 4559160 w 5771144"/>
                <a:gd name="connsiteY815" fmla="*/ 501704 h 770222"/>
                <a:gd name="connsiteX816" fmla="*/ 4610087 w 5771144"/>
                <a:gd name="connsiteY816" fmla="*/ 553024 h 770222"/>
                <a:gd name="connsiteX817" fmla="*/ 4641138 w 5771144"/>
                <a:gd name="connsiteY817" fmla="*/ 568923 h 770222"/>
                <a:gd name="connsiteX818" fmla="*/ 4549038 w 5771144"/>
                <a:gd name="connsiteY818" fmla="*/ 490144 h 770222"/>
                <a:gd name="connsiteX819" fmla="*/ 4500969 w 5771144"/>
                <a:gd name="connsiteY819" fmla="*/ 492327 h 770222"/>
                <a:gd name="connsiteX820" fmla="*/ 4465599 w 5771144"/>
                <a:gd name="connsiteY820" fmla="*/ 491236 h 770222"/>
                <a:gd name="connsiteX821" fmla="*/ 4459820 w 5771144"/>
                <a:gd name="connsiteY821" fmla="*/ 494138 h 770222"/>
                <a:gd name="connsiteX822" fmla="*/ 4462691 w 5771144"/>
                <a:gd name="connsiteY822" fmla="*/ 496296 h 770222"/>
                <a:gd name="connsiteX823" fmla="*/ 4473537 w 5771144"/>
                <a:gd name="connsiteY823" fmla="*/ 497735 h 770222"/>
                <a:gd name="connsiteX824" fmla="*/ 4484001 w 5771144"/>
                <a:gd name="connsiteY824" fmla="*/ 517603 h 770222"/>
                <a:gd name="connsiteX825" fmla="*/ 4485817 w 5771144"/>
                <a:gd name="connsiteY825" fmla="*/ 596011 h 770222"/>
                <a:gd name="connsiteX826" fmla="*/ 4485817 w 5771144"/>
                <a:gd name="connsiteY826" fmla="*/ 659600 h 770222"/>
                <a:gd name="connsiteX827" fmla="*/ 4485068 w 5771144"/>
                <a:gd name="connsiteY827" fmla="*/ 737660 h 770222"/>
                <a:gd name="connsiteX828" fmla="*/ 4471009 w 5771144"/>
                <a:gd name="connsiteY828" fmla="*/ 757876 h 770222"/>
                <a:gd name="connsiteX829" fmla="*/ 4459820 w 5771144"/>
                <a:gd name="connsiteY829" fmla="*/ 759314 h 770222"/>
                <a:gd name="connsiteX830" fmla="*/ 4456912 w 5771144"/>
                <a:gd name="connsiteY830" fmla="*/ 761497 h 770222"/>
                <a:gd name="connsiteX831" fmla="*/ 4462691 w 5771144"/>
                <a:gd name="connsiteY831" fmla="*/ 764375 h 770222"/>
                <a:gd name="connsiteX832" fmla="*/ 4499178 w 5771144"/>
                <a:gd name="connsiteY832" fmla="*/ 763282 h 770222"/>
                <a:gd name="connsiteX833" fmla="*/ 4534585 w 5771144"/>
                <a:gd name="connsiteY833" fmla="*/ 764375 h 770222"/>
                <a:gd name="connsiteX834" fmla="*/ 4540364 w 5771144"/>
                <a:gd name="connsiteY834" fmla="*/ 761497 h 770222"/>
                <a:gd name="connsiteX835" fmla="*/ 4537481 w 5771144"/>
                <a:gd name="connsiteY835" fmla="*/ 759314 h 770222"/>
                <a:gd name="connsiteX836" fmla="*/ 4528426 w 5771144"/>
                <a:gd name="connsiteY836" fmla="*/ 758248 h 770222"/>
                <a:gd name="connsiteX837" fmla="*/ 4515104 w 5771144"/>
                <a:gd name="connsiteY837" fmla="*/ 737660 h 770222"/>
                <a:gd name="connsiteX838" fmla="*/ 4514710 w 5771144"/>
                <a:gd name="connsiteY838" fmla="*/ 651662 h 770222"/>
                <a:gd name="connsiteX839" fmla="*/ 4517237 w 5771144"/>
                <a:gd name="connsiteY839" fmla="*/ 647694 h 770222"/>
                <a:gd name="connsiteX840" fmla="*/ 4539297 w 5771144"/>
                <a:gd name="connsiteY840" fmla="*/ 646229 h 770222"/>
                <a:gd name="connsiteX841" fmla="*/ 4641138 w 5771144"/>
                <a:gd name="connsiteY841" fmla="*/ 568923 h 770222"/>
                <a:gd name="connsiteX842" fmla="*/ 4252379 w 5771144"/>
                <a:gd name="connsiteY842" fmla="*/ 613349 h 770222"/>
                <a:gd name="connsiteX843" fmla="*/ 4284180 w 5771144"/>
                <a:gd name="connsiteY843" fmla="*/ 710895 h 770222"/>
                <a:gd name="connsiteX844" fmla="*/ 4289590 w 5771144"/>
                <a:gd name="connsiteY844" fmla="*/ 710895 h 770222"/>
                <a:gd name="connsiteX845" fmla="*/ 4323918 w 5771144"/>
                <a:gd name="connsiteY845" fmla="*/ 613349 h 770222"/>
                <a:gd name="connsiteX846" fmla="*/ 4330408 w 5771144"/>
                <a:gd name="connsiteY846" fmla="*/ 595639 h 770222"/>
                <a:gd name="connsiteX847" fmla="*/ 4364025 w 5771144"/>
                <a:gd name="connsiteY847" fmla="*/ 506789 h 770222"/>
                <a:gd name="connsiteX848" fmla="*/ 4361840 w 5771144"/>
                <a:gd name="connsiteY848" fmla="*/ 497015 h 770222"/>
                <a:gd name="connsiteX849" fmla="*/ 4359339 w 5771144"/>
                <a:gd name="connsiteY849" fmla="*/ 494485 h 770222"/>
                <a:gd name="connsiteX850" fmla="*/ 4370146 w 5771144"/>
                <a:gd name="connsiteY850" fmla="*/ 491979 h 770222"/>
                <a:gd name="connsiteX851" fmla="*/ 4426877 w 5771144"/>
                <a:gd name="connsiteY851" fmla="*/ 491236 h 770222"/>
                <a:gd name="connsiteX852" fmla="*/ 4434091 w 5771144"/>
                <a:gd name="connsiteY852" fmla="*/ 494138 h 770222"/>
                <a:gd name="connsiteX853" fmla="*/ 4430496 w 5771144"/>
                <a:gd name="connsiteY853" fmla="*/ 496296 h 770222"/>
                <a:gd name="connsiteX854" fmla="*/ 4416069 w 5771144"/>
                <a:gd name="connsiteY854" fmla="*/ 498454 h 770222"/>
                <a:gd name="connsiteX855" fmla="*/ 4384954 w 5771144"/>
                <a:gd name="connsiteY855" fmla="*/ 538563 h 770222"/>
                <a:gd name="connsiteX856" fmla="*/ 4300766 w 5771144"/>
                <a:gd name="connsiteY856" fmla="*/ 756437 h 770222"/>
                <a:gd name="connsiteX857" fmla="*/ 4292854 w 5771144"/>
                <a:gd name="connsiteY857" fmla="*/ 769434 h 770222"/>
                <a:gd name="connsiteX858" fmla="*/ 4284866 w 5771144"/>
                <a:gd name="connsiteY858" fmla="*/ 755345 h 770222"/>
                <a:gd name="connsiteX859" fmla="*/ 4202862 w 5771144"/>
                <a:gd name="connsiteY859" fmla="*/ 530973 h 770222"/>
                <a:gd name="connsiteX860" fmla="*/ 4172534 w 5771144"/>
                <a:gd name="connsiteY860" fmla="*/ 497015 h 770222"/>
                <a:gd name="connsiteX861" fmla="*/ 4162044 w 5771144"/>
                <a:gd name="connsiteY861" fmla="*/ 496296 h 770222"/>
                <a:gd name="connsiteX862" fmla="*/ 4158819 w 5771144"/>
                <a:gd name="connsiteY862" fmla="*/ 494138 h 770222"/>
                <a:gd name="connsiteX863" fmla="*/ 4165689 w 5771144"/>
                <a:gd name="connsiteY863" fmla="*/ 491236 h 770222"/>
                <a:gd name="connsiteX864" fmla="*/ 4206520 w 5771144"/>
                <a:gd name="connsiteY864" fmla="*/ 492327 h 770222"/>
                <a:gd name="connsiteX865" fmla="*/ 4234663 w 5771144"/>
                <a:gd name="connsiteY865" fmla="*/ 491236 h 770222"/>
                <a:gd name="connsiteX866" fmla="*/ 4240073 w 5771144"/>
                <a:gd name="connsiteY866" fmla="*/ 494138 h 770222"/>
                <a:gd name="connsiteX867" fmla="*/ 4236504 w 5771144"/>
                <a:gd name="connsiteY867" fmla="*/ 496296 h 770222"/>
                <a:gd name="connsiteX868" fmla="*/ 4232859 w 5771144"/>
                <a:gd name="connsiteY868" fmla="*/ 496296 h 770222"/>
                <a:gd name="connsiteX869" fmla="*/ 4219144 w 5771144"/>
                <a:gd name="connsiteY869" fmla="*/ 506789 h 770222"/>
                <a:gd name="connsiteX870" fmla="*/ 4224198 w 5771144"/>
                <a:gd name="connsiteY870" fmla="*/ 530973 h 770222"/>
                <a:gd name="connsiteX871" fmla="*/ 4058730 w 5771144"/>
                <a:gd name="connsiteY871" fmla="*/ 519042 h 770222"/>
                <a:gd name="connsiteX872" fmla="*/ 4023335 w 5771144"/>
                <a:gd name="connsiteY872" fmla="*/ 476427 h 770222"/>
                <a:gd name="connsiteX873" fmla="*/ 3998748 w 5771144"/>
                <a:gd name="connsiteY873" fmla="*/ 512195 h 770222"/>
                <a:gd name="connsiteX874" fmla="*/ 3996246 w 5771144"/>
                <a:gd name="connsiteY874" fmla="*/ 519042 h 770222"/>
                <a:gd name="connsiteX875" fmla="*/ 3993694 w 5771144"/>
                <a:gd name="connsiteY875" fmla="*/ 515445 h 770222"/>
                <a:gd name="connsiteX876" fmla="*/ 3991534 w 5771144"/>
                <a:gd name="connsiteY876" fmla="*/ 470271 h 770222"/>
                <a:gd name="connsiteX877" fmla="*/ 3996970 w 5771144"/>
                <a:gd name="connsiteY877" fmla="*/ 461242 h 770222"/>
                <a:gd name="connsiteX878" fmla="*/ 4021888 w 5771144"/>
                <a:gd name="connsiteY878" fmla="*/ 455091 h 770222"/>
                <a:gd name="connsiteX879" fmla="*/ 4071011 w 5771144"/>
                <a:gd name="connsiteY879" fmla="*/ 504978 h 770222"/>
                <a:gd name="connsiteX880" fmla="*/ 4159504 w 5771144"/>
                <a:gd name="connsiteY880" fmla="*/ 721016 h 770222"/>
                <a:gd name="connsiteX881" fmla="*/ 4180840 w 5771144"/>
                <a:gd name="connsiteY881" fmla="*/ 754973 h 770222"/>
                <a:gd name="connsiteX882" fmla="*/ 4198201 w 5771144"/>
                <a:gd name="connsiteY882" fmla="*/ 759314 h 770222"/>
                <a:gd name="connsiteX883" fmla="*/ 4202545 w 5771144"/>
                <a:gd name="connsiteY883" fmla="*/ 761845 h 770222"/>
                <a:gd name="connsiteX884" fmla="*/ 4196741 w 5771144"/>
                <a:gd name="connsiteY884" fmla="*/ 764375 h 770222"/>
                <a:gd name="connsiteX885" fmla="*/ 4168559 w 5771144"/>
                <a:gd name="connsiteY885" fmla="*/ 763282 h 770222"/>
                <a:gd name="connsiteX886" fmla="*/ 4133164 w 5771144"/>
                <a:gd name="connsiteY886" fmla="*/ 764375 h 770222"/>
                <a:gd name="connsiteX887" fmla="*/ 4124833 w 5771144"/>
                <a:gd name="connsiteY887" fmla="*/ 761497 h 770222"/>
                <a:gd name="connsiteX888" fmla="*/ 4128847 w 5771144"/>
                <a:gd name="connsiteY888" fmla="*/ 759314 h 770222"/>
                <a:gd name="connsiteX889" fmla="*/ 4142537 w 5771144"/>
                <a:gd name="connsiteY889" fmla="*/ 757876 h 770222"/>
                <a:gd name="connsiteX890" fmla="*/ 4146881 w 5771144"/>
                <a:gd name="connsiteY890" fmla="*/ 749591 h 770222"/>
                <a:gd name="connsiteX891" fmla="*/ 4141470 w 5771144"/>
                <a:gd name="connsiteY891" fmla="*/ 732575 h 770222"/>
                <a:gd name="connsiteX892" fmla="*/ 4072103 w 5771144"/>
                <a:gd name="connsiteY892" fmla="*/ 550146 h 770222"/>
                <a:gd name="connsiteX893" fmla="*/ 3990811 w 5771144"/>
                <a:gd name="connsiteY893" fmla="*/ 722480 h 770222"/>
                <a:gd name="connsiteX894" fmla="*/ 3981781 w 5771144"/>
                <a:gd name="connsiteY894" fmla="*/ 750285 h 770222"/>
                <a:gd name="connsiteX895" fmla="*/ 3986442 w 5771144"/>
                <a:gd name="connsiteY895" fmla="*/ 757504 h 770222"/>
                <a:gd name="connsiteX896" fmla="*/ 4000209 w 5771144"/>
                <a:gd name="connsiteY896" fmla="*/ 759314 h 770222"/>
                <a:gd name="connsiteX897" fmla="*/ 4003815 w 5771144"/>
                <a:gd name="connsiteY897" fmla="*/ 761845 h 770222"/>
                <a:gd name="connsiteX898" fmla="*/ 3994062 w 5771144"/>
                <a:gd name="connsiteY898" fmla="*/ 764375 h 770222"/>
                <a:gd name="connsiteX899" fmla="*/ 3960458 w 5771144"/>
                <a:gd name="connsiteY899" fmla="*/ 763282 h 770222"/>
                <a:gd name="connsiteX900" fmla="*/ 3918180 w 5771144"/>
                <a:gd name="connsiteY900" fmla="*/ 764375 h 770222"/>
                <a:gd name="connsiteX901" fmla="*/ 3908782 w 5771144"/>
                <a:gd name="connsiteY901" fmla="*/ 761845 h 770222"/>
                <a:gd name="connsiteX902" fmla="*/ 3911690 w 5771144"/>
                <a:gd name="connsiteY902" fmla="*/ 759314 h 770222"/>
                <a:gd name="connsiteX903" fmla="*/ 3925431 w 5771144"/>
                <a:gd name="connsiteY903" fmla="*/ 757876 h 770222"/>
                <a:gd name="connsiteX904" fmla="*/ 3951428 w 5771144"/>
                <a:gd name="connsiteY904" fmla="*/ 730045 h 770222"/>
                <a:gd name="connsiteX905" fmla="*/ 3680309 w 5771144"/>
                <a:gd name="connsiteY905" fmla="*/ 596011 h 770222"/>
                <a:gd name="connsiteX906" fmla="*/ 3678468 w 5771144"/>
                <a:gd name="connsiteY906" fmla="*/ 517603 h 770222"/>
                <a:gd name="connsiteX907" fmla="*/ 3668028 w 5771144"/>
                <a:gd name="connsiteY907" fmla="*/ 497735 h 770222"/>
                <a:gd name="connsiteX908" fmla="*/ 3657195 w 5771144"/>
                <a:gd name="connsiteY908" fmla="*/ 496296 h 770222"/>
                <a:gd name="connsiteX909" fmla="*/ 3654287 w 5771144"/>
                <a:gd name="connsiteY909" fmla="*/ 494138 h 770222"/>
                <a:gd name="connsiteX910" fmla="*/ 3660091 w 5771144"/>
                <a:gd name="connsiteY910" fmla="*/ 491236 h 770222"/>
                <a:gd name="connsiteX911" fmla="*/ 3694774 w 5771144"/>
                <a:gd name="connsiteY911" fmla="*/ 492327 h 770222"/>
                <a:gd name="connsiteX912" fmla="*/ 3736290 w 5771144"/>
                <a:gd name="connsiteY912" fmla="*/ 491236 h 770222"/>
                <a:gd name="connsiteX913" fmla="*/ 3742069 w 5771144"/>
                <a:gd name="connsiteY913" fmla="*/ 494138 h 770222"/>
                <a:gd name="connsiteX914" fmla="*/ 3739199 w 5771144"/>
                <a:gd name="connsiteY914" fmla="*/ 496296 h 770222"/>
                <a:gd name="connsiteX915" fmla="*/ 3725102 w 5771144"/>
                <a:gd name="connsiteY915" fmla="*/ 497735 h 770222"/>
                <a:gd name="connsiteX916" fmla="*/ 3711018 w 5771144"/>
                <a:gd name="connsiteY916" fmla="*/ 517603 h 770222"/>
                <a:gd name="connsiteX917" fmla="*/ 3709201 w 5771144"/>
                <a:gd name="connsiteY917" fmla="*/ 596011 h 770222"/>
                <a:gd name="connsiteX918" fmla="*/ 3709201 w 5771144"/>
                <a:gd name="connsiteY918" fmla="*/ 631421 h 770222"/>
                <a:gd name="connsiteX919" fmla="*/ 3711018 w 5771144"/>
                <a:gd name="connsiteY919" fmla="*/ 631421 h 770222"/>
                <a:gd name="connsiteX920" fmla="*/ 3821228 w 5771144"/>
                <a:gd name="connsiteY920" fmla="*/ 514032 h 770222"/>
                <a:gd name="connsiteX921" fmla="*/ 3864903 w 5771144"/>
                <a:gd name="connsiteY921" fmla="*/ 491979 h 770222"/>
                <a:gd name="connsiteX922" fmla="*/ 3889858 w 5771144"/>
                <a:gd name="connsiteY922" fmla="*/ 491236 h 770222"/>
                <a:gd name="connsiteX923" fmla="*/ 3908261 w 5771144"/>
                <a:gd name="connsiteY923" fmla="*/ 491236 h 770222"/>
                <a:gd name="connsiteX924" fmla="*/ 3916224 w 5771144"/>
                <a:gd name="connsiteY924" fmla="*/ 494138 h 770222"/>
                <a:gd name="connsiteX925" fmla="*/ 3911538 w 5771144"/>
                <a:gd name="connsiteY925" fmla="*/ 496296 h 770222"/>
                <a:gd name="connsiteX926" fmla="*/ 3889109 w 5771144"/>
                <a:gd name="connsiteY926" fmla="*/ 501009 h 770222"/>
                <a:gd name="connsiteX927" fmla="*/ 3835312 w 5771144"/>
                <a:gd name="connsiteY927" fmla="*/ 542159 h 770222"/>
                <a:gd name="connsiteX928" fmla="*/ 3735947 w 5771144"/>
                <a:gd name="connsiteY928" fmla="*/ 644072 h 770222"/>
                <a:gd name="connsiteX929" fmla="*/ 3815424 w 5771144"/>
                <a:gd name="connsiteY929" fmla="*/ 723199 h 770222"/>
                <a:gd name="connsiteX930" fmla="*/ 3854464 w 5771144"/>
                <a:gd name="connsiteY930" fmla="*/ 754254 h 770222"/>
                <a:gd name="connsiteX931" fmla="*/ 3874682 w 5771144"/>
                <a:gd name="connsiteY931" fmla="*/ 759314 h 770222"/>
                <a:gd name="connsiteX932" fmla="*/ 3878302 w 5771144"/>
                <a:gd name="connsiteY932" fmla="*/ 761845 h 770222"/>
                <a:gd name="connsiteX933" fmla="*/ 3872866 w 5771144"/>
                <a:gd name="connsiteY933" fmla="*/ 764375 h 770222"/>
                <a:gd name="connsiteX934" fmla="*/ 3838195 w 5771144"/>
                <a:gd name="connsiteY934" fmla="*/ 763282 h 770222"/>
                <a:gd name="connsiteX935" fmla="*/ 3811106 w 5771144"/>
                <a:gd name="connsiteY935" fmla="*/ 764375 h 770222"/>
                <a:gd name="connsiteX936" fmla="*/ 3806763 w 5771144"/>
                <a:gd name="connsiteY936" fmla="*/ 761845 h 770222"/>
                <a:gd name="connsiteX937" fmla="*/ 3810014 w 5771144"/>
                <a:gd name="connsiteY937" fmla="*/ 758942 h 770222"/>
                <a:gd name="connsiteX938" fmla="*/ 3814700 w 5771144"/>
                <a:gd name="connsiteY938" fmla="*/ 751376 h 770222"/>
                <a:gd name="connsiteX939" fmla="*/ 3795206 w 5771144"/>
                <a:gd name="connsiteY939" fmla="*/ 725356 h 770222"/>
                <a:gd name="connsiteX940" fmla="*/ 3710675 w 5771144"/>
                <a:gd name="connsiteY940" fmla="*/ 637945 h 770222"/>
                <a:gd name="connsiteX941" fmla="*/ 3709201 w 5771144"/>
                <a:gd name="connsiteY941" fmla="*/ 637945 h 770222"/>
                <a:gd name="connsiteX942" fmla="*/ 3709201 w 5771144"/>
                <a:gd name="connsiteY942" fmla="*/ 659600 h 770222"/>
                <a:gd name="connsiteX943" fmla="*/ 3709926 w 5771144"/>
                <a:gd name="connsiteY943" fmla="*/ 737660 h 770222"/>
                <a:gd name="connsiteX944" fmla="*/ 3723298 w 5771144"/>
                <a:gd name="connsiteY944" fmla="*/ 758248 h 770222"/>
                <a:gd name="connsiteX945" fmla="*/ 3732353 w 5771144"/>
                <a:gd name="connsiteY945" fmla="*/ 759314 h 770222"/>
                <a:gd name="connsiteX946" fmla="*/ 3735224 w 5771144"/>
                <a:gd name="connsiteY946" fmla="*/ 761497 h 770222"/>
                <a:gd name="connsiteX947" fmla="*/ 3729446 w 5771144"/>
                <a:gd name="connsiteY947" fmla="*/ 764375 h 770222"/>
                <a:gd name="connsiteX948" fmla="*/ 3694368 w 5771144"/>
                <a:gd name="connsiteY948" fmla="*/ 763282 h 770222"/>
                <a:gd name="connsiteX949" fmla="*/ 3654681 w 5771144"/>
                <a:gd name="connsiteY949" fmla="*/ 764375 h 770222"/>
                <a:gd name="connsiteX950" fmla="*/ 3648902 w 5771144"/>
                <a:gd name="connsiteY950" fmla="*/ 761497 h 770222"/>
                <a:gd name="connsiteX951" fmla="*/ 3651785 w 5771144"/>
                <a:gd name="connsiteY951" fmla="*/ 759314 h 770222"/>
                <a:gd name="connsiteX952" fmla="*/ 3664066 w 5771144"/>
                <a:gd name="connsiteY952" fmla="*/ 758248 h 770222"/>
                <a:gd name="connsiteX953" fmla="*/ 3679585 w 5771144"/>
                <a:gd name="connsiteY953" fmla="*/ 737660 h 770222"/>
                <a:gd name="connsiteX954" fmla="*/ 3680309 w 5771144"/>
                <a:gd name="connsiteY954" fmla="*/ 659600 h 770222"/>
                <a:gd name="connsiteX955" fmla="*/ 3440724 w 5771144"/>
                <a:gd name="connsiteY955" fmla="*/ 623856 h 770222"/>
                <a:gd name="connsiteX956" fmla="*/ 3330882 w 5771144"/>
                <a:gd name="connsiteY956" fmla="*/ 757132 h 770222"/>
                <a:gd name="connsiteX957" fmla="*/ 3225396 w 5771144"/>
                <a:gd name="connsiteY957" fmla="*/ 638292 h 770222"/>
                <a:gd name="connsiteX958" fmla="*/ 3341004 w 5771144"/>
                <a:gd name="connsiteY958" fmla="*/ 499917 h 770222"/>
                <a:gd name="connsiteX959" fmla="*/ 3440724 w 5771144"/>
                <a:gd name="connsiteY959" fmla="*/ 623856 h 770222"/>
                <a:gd name="connsiteX960" fmla="*/ 3475370 w 5771144"/>
                <a:gd name="connsiteY960" fmla="*/ 633976 h 770222"/>
                <a:gd name="connsiteX961" fmla="*/ 3331238 w 5771144"/>
                <a:gd name="connsiteY961" fmla="*/ 486175 h 770222"/>
                <a:gd name="connsiteX962" fmla="*/ 3191056 w 5771144"/>
                <a:gd name="connsiteY962" fmla="*/ 628173 h 770222"/>
                <a:gd name="connsiteX963" fmla="*/ 3333397 w 5771144"/>
                <a:gd name="connsiteY963" fmla="*/ 769434 h 770222"/>
                <a:gd name="connsiteX964" fmla="*/ 3475370 w 5771144"/>
                <a:gd name="connsiteY964" fmla="*/ 633976 h 770222"/>
                <a:gd name="connsiteX965" fmla="*/ 3120990 w 5771144"/>
                <a:gd name="connsiteY965" fmla="*/ 553024 h 770222"/>
                <a:gd name="connsiteX966" fmla="*/ 3085938 w 5771144"/>
                <a:gd name="connsiteY966" fmla="*/ 625989 h 770222"/>
                <a:gd name="connsiteX967" fmla="*/ 3047292 w 5771144"/>
                <a:gd name="connsiteY967" fmla="*/ 636854 h 770222"/>
                <a:gd name="connsiteX968" fmla="*/ 3025613 w 5771144"/>
                <a:gd name="connsiteY968" fmla="*/ 633976 h 770222"/>
                <a:gd name="connsiteX969" fmla="*/ 3025613 w 5771144"/>
                <a:gd name="connsiteY969" fmla="*/ 546154 h 770222"/>
                <a:gd name="connsiteX970" fmla="*/ 3038262 w 5771144"/>
                <a:gd name="connsiteY970" fmla="*/ 507135 h 770222"/>
                <a:gd name="connsiteX971" fmla="*/ 3070063 w 5771144"/>
                <a:gd name="connsiteY971" fmla="*/ 501704 h 770222"/>
                <a:gd name="connsiteX972" fmla="*/ 3120990 w 5771144"/>
                <a:gd name="connsiteY972" fmla="*/ 553024 h 770222"/>
                <a:gd name="connsiteX973" fmla="*/ 3025613 w 5771144"/>
                <a:gd name="connsiteY973" fmla="*/ 651662 h 770222"/>
                <a:gd name="connsiteX974" fmla="*/ 3028140 w 5771144"/>
                <a:gd name="connsiteY974" fmla="*/ 647694 h 770222"/>
                <a:gd name="connsiteX975" fmla="*/ 3050200 w 5771144"/>
                <a:gd name="connsiteY975" fmla="*/ 646229 h 770222"/>
                <a:gd name="connsiteX976" fmla="*/ 3083068 w 5771144"/>
                <a:gd name="connsiteY976" fmla="*/ 655631 h 770222"/>
                <a:gd name="connsiteX977" fmla="*/ 3096060 w 5771144"/>
                <a:gd name="connsiteY977" fmla="*/ 692118 h 770222"/>
                <a:gd name="connsiteX978" fmla="*/ 3047292 w 5771144"/>
                <a:gd name="connsiteY978" fmla="*/ 754254 h 770222"/>
                <a:gd name="connsiteX979" fmla="*/ 3029956 w 5771144"/>
                <a:gd name="connsiteY979" fmla="*/ 752468 h 770222"/>
                <a:gd name="connsiteX980" fmla="*/ 3025613 w 5771144"/>
                <a:gd name="connsiteY980" fmla="*/ 748474 h 770222"/>
                <a:gd name="connsiteX981" fmla="*/ 3152067 w 5771144"/>
                <a:gd name="connsiteY981" fmla="*/ 568923 h 770222"/>
                <a:gd name="connsiteX982" fmla="*/ 3059941 w 5771144"/>
                <a:gd name="connsiteY982" fmla="*/ 490144 h 770222"/>
                <a:gd name="connsiteX983" fmla="*/ 3011897 w 5771144"/>
                <a:gd name="connsiteY983" fmla="*/ 492327 h 770222"/>
                <a:gd name="connsiteX984" fmla="*/ 2976502 w 5771144"/>
                <a:gd name="connsiteY984" fmla="*/ 491236 h 770222"/>
                <a:gd name="connsiteX985" fmla="*/ 2970724 w 5771144"/>
                <a:gd name="connsiteY985" fmla="*/ 494138 h 770222"/>
                <a:gd name="connsiteX986" fmla="*/ 2973594 w 5771144"/>
                <a:gd name="connsiteY986" fmla="*/ 496296 h 770222"/>
                <a:gd name="connsiteX987" fmla="*/ 2984440 w 5771144"/>
                <a:gd name="connsiteY987" fmla="*/ 497735 h 770222"/>
                <a:gd name="connsiteX988" fmla="*/ 2994193 w 5771144"/>
                <a:gd name="connsiteY988" fmla="*/ 513262 h 770222"/>
                <a:gd name="connsiteX989" fmla="*/ 2996721 w 5771144"/>
                <a:gd name="connsiteY989" fmla="*/ 596011 h 770222"/>
                <a:gd name="connsiteX990" fmla="*/ 2996721 w 5771144"/>
                <a:gd name="connsiteY990" fmla="*/ 659600 h 770222"/>
                <a:gd name="connsiteX991" fmla="*/ 2995654 w 5771144"/>
                <a:gd name="connsiteY991" fmla="*/ 741604 h 770222"/>
                <a:gd name="connsiteX992" fmla="*/ 2980465 w 5771144"/>
                <a:gd name="connsiteY992" fmla="*/ 758248 h 770222"/>
                <a:gd name="connsiteX993" fmla="*/ 2968171 w 5771144"/>
                <a:gd name="connsiteY993" fmla="*/ 759314 h 770222"/>
                <a:gd name="connsiteX994" fmla="*/ 2965288 w 5771144"/>
                <a:gd name="connsiteY994" fmla="*/ 761497 h 770222"/>
                <a:gd name="connsiteX995" fmla="*/ 2971067 w 5771144"/>
                <a:gd name="connsiteY995" fmla="*/ 764375 h 770222"/>
                <a:gd name="connsiteX996" fmla="*/ 3011897 w 5771144"/>
                <a:gd name="connsiteY996" fmla="*/ 763282 h 770222"/>
                <a:gd name="connsiteX997" fmla="*/ 3051267 w 5771144"/>
                <a:gd name="connsiteY997" fmla="*/ 764375 h 770222"/>
                <a:gd name="connsiteX998" fmla="*/ 3123517 w 5771144"/>
                <a:gd name="connsiteY998" fmla="*/ 710202 h 770222"/>
                <a:gd name="connsiteX999" fmla="*/ 3089558 w 5771144"/>
                <a:gd name="connsiteY999" fmla="*/ 645164 h 770222"/>
                <a:gd name="connsiteX1000" fmla="*/ 3152067 w 5771144"/>
                <a:gd name="connsiteY1000" fmla="*/ 568923 h 770222"/>
                <a:gd name="connsiteX1001" fmla="*/ 2824001 w 5771144"/>
                <a:gd name="connsiteY1001" fmla="*/ 748846 h 770222"/>
                <a:gd name="connsiteX1002" fmla="*/ 2869518 w 5771144"/>
                <a:gd name="connsiteY1002" fmla="*/ 748128 h 770222"/>
                <a:gd name="connsiteX1003" fmla="*/ 2913942 w 5771144"/>
                <a:gd name="connsiteY1003" fmla="*/ 728258 h 770222"/>
                <a:gd name="connsiteX1004" fmla="*/ 2914298 w 5771144"/>
                <a:gd name="connsiteY1004" fmla="*/ 724290 h 770222"/>
                <a:gd name="connsiteX1005" fmla="*/ 2917193 w 5771144"/>
                <a:gd name="connsiteY1005" fmla="*/ 718139 h 770222"/>
                <a:gd name="connsiteX1006" fmla="*/ 2919746 w 5771144"/>
                <a:gd name="connsiteY1006" fmla="*/ 722827 h 770222"/>
                <a:gd name="connsiteX1007" fmla="*/ 2920813 w 5771144"/>
                <a:gd name="connsiteY1007" fmla="*/ 762589 h 770222"/>
                <a:gd name="connsiteX1008" fmla="*/ 2919035 w 5771144"/>
                <a:gd name="connsiteY1008" fmla="*/ 766930 h 770222"/>
                <a:gd name="connsiteX1009" fmla="*/ 2883259 w 5771144"/>
                <a:gd name="connsiteY1009" fmla="*/ 763282 h 770222"/>
                <a:gd name="connsiteX1010" fmla="*/ 2747801 w 5771144"/>
                <a:gd name="connsiteY1010" fmla="*/ 763282 h 770222"/>
                <a:gd name="connsiteX1011" fmla="*/ 2719252 w 5771144"/>
                <a:gd name="connsiteY1011" fmla="*/ 765093 h 770222"/>
                <a:gd name="connsiteX1012" fmla="*/ 2703351 w 5771144"/>
                <a:gd name="connsiteY1012" fmla="*/ 769434 h 770222"/>
                <a:gd name="connsiteX1013" fmla="*/ 2699757 w 5771144"/>
                <a:gd name="connsiteY1013" fmla="*/ 762589 h 770222"/>
                <a:gd name="connsiteX1014" fmla="*/ 2691794 w 5771144"/>
                <a:gd name="connsiteY1014" fmla="*/ 725010 h 770222"/>
                <a:gd name="connsiteX1015" fmla="*/ 2693611 w 5771144"/>
                <a:gd name="connsiteY1015" fmla="*/ 721736 h 770222"/>
                <a:gd name="connsiteX1016" fmla="*/ 2697230 w 5771144"/>
                <a:gd name="connsiteY1016" fmla="*/ 725356 h 770222"/>
                <a:gd name="connsiteX1017" fmla="*/ 2703351 w 5771144"/>
                <a:gd name="connsiteY1017" fmla="*/ 736568 h 770222"/>
                <a:gd name="connsiteX1018" fmla="*/ 2740194 w 5771144"/>
                <a:gd name="connsiteY1018" fmla="*/ 748128 h 770222"/>
                <a:gd name="connsiteX1019" fmla="*/ 2793661 w 5771144"/>
                <a:gd name="connsiteY1019" fmla="*/ 748846 h 770222"/>
                <a:gd name="connsiteX1020" fmla="*/ 2793661 w 5771144"/>
                <a:gd name="connsiteY1020" fmla="*/ 596011 h 770222"/>
                <a:gd name="connsiteX1021" fmla="*/ 2791857 w 5771144"/>
                <a:gd name="connsiteY1021" fmla="*/ 517603 h 770222"/>
                <a:gd name="connsiteX1022" fmla="*/ 2781393 w 5771144"/>
                <a:gd name="connsiteY1022" fmla="*/ 497735 h 770222"/>
                <a:gd name="connsiteX1023" fmla="*/ 2770547 w 5771144"/>
                <a:gd name="connsiteY1023" fmla="*/ 496296 h 770222"/>
                <a:gd name="connsiteX1024" fmla="*/ 2767677 w 5771144"/>
                <a:gd name="connsiteY1024" fmla="*/ 494138 h 770222"/>
                <a:gd name="connsiteX1025" fmla="*/ 2773430 w 5771144"/>
                <a:gd name="connsiteY1025" fmla="*/ 491211 h 770222"/>
                <a:gd name="connsiteX1026" fmla="*/ 2808825 w 5771144"/>
                <a:gd name="connsiteY1026" fmla="*/ 492327 h 770222"/>
                <a:gd name="connsiteX1027" fmla="*/ 2853275 w 5771144"/>
                <a:gd name="connsiteY1027" fmla="*/ 491211 h 770222"/>
                <a:gd name="connsiteX1028" fmla="*/ 2859053 w 5771144"/>
                <a:gd name="connsiteY1028" fmla="*/ 494138 h 770222"/>
                <a:gd name="connsiteX1029" fmla="*/ 2856145 w 5771144"/>
                <a:gd name="connsiteY1029" fmla="*/ 496296 h 770222"/>
                <a:gd name="connsiteX1030" fmla="*/ 2839901 w 5771144"/>
                <a:gd name="connsiteY1030" fmla="*/ 497735 h 770222"/>
                <a:gd name="connsiteX1031" fmla="*/ 2825817 w 5771144"/>
                <a:gd name="connsiteY1031" fmla="*/ 517603 h 770222"/>
                <a:gd name="connsiteX1032" fmla="*/ 2824001 w 5771144"/>
                <a:gd name="connsiteY1032" fmla="*/ 596011 h 770222"/>
                <a:gd name="connsiteX1033" fmla="*/ 2415024 w 5771144"/>
                <a:gd name="connsiteY1033" fmla="*/ 632141 h 770222"/>
                <a:gd name="connsiteX1034" fmla="*/ 2577939 w 5771144"/>
                <a:gd name="connsiteY1034" fmla="*/ 486175 h 770222"/>
                <a:gd name="connsiteX1035" fmla="*/ 2642976 w 5771144"/>
                <a:gd name="connsiteY1035" fmla="*/ 494485 h 770222"/>
                <a:gd name="connsiteX1036" fmla="*/ 2652361 w 5771144"/>
                <a:gd name="connsiteY1036" fmla="*/ 504978 h 770222"/>
                <a:gd name="connsiteX1037" fmla="*/ 2660311 w 5771144"/>
                <a:gd name="connsiteY1037" fmla="*/ 551213 h 770222"/>
                <a:gd name="connsiteX1038" fmla="*/ 2657784 w 5771144"/>
                <a:gd name="connsiteY1038" fmla="*/ 556621 h 770222"/>
                <a:gd name="connsiteX1039" fmla="*/ 2654164 w 5771144"/>
                <a:gd name="connsiteY1039" fmla="*/ 551213 h 770222"/>
                <a:gd name="connsiteX1040" fmla="*/ 2640817 w 5771144"/>
                <a:gd name="connsiteY1040" fmla="*/ 520877 h 770222"/>
                <a:gd name="connsiteX1041" fmla="*/ 2577939 w 5771144"/>
                <a:gd name="connsiteY1041" fmla="*/ 502820 h 770222"/>
                <a:gd name="connsiteX1042" fmla="*/ 2447549 w 5771144"/>
                <a:gd name="connsiteY1042" fmla="*/ 635043 h 770222"/>
                <a:gd name="connsiteX1043" fmla="*/ 2563156 w 5771144"/>
                <a:gd name="connsiteY1043" fmla="*/ 755717 h 770222"/>
                <a:gd name="connsiteX1044" fmla="*/ 2650570 w 5771144"/>
                <a:gd name="connsiteY1044" fmla="*/ 698270 h 770222"/>
                <a:gd name="connsiteX1045" fmla="*/ 2653440 w 5771144"/>
                <a:gd name="connsiteY1045" fmla="*/ 690655 h 770222"/>
                <a:gd name="connsiteX1046" fmla="*/ 2657073 w 5771144"/>
                <a:gd name="connsiteY1046" fmla="*/ 713450 h 770222"/>
                <a:gd name="connsiteX1047" fmla="*/ 2659600 w 5771144"/>
                <a:gd name="connsiteY1047" fmla="*/ 755717 h 770222"/>
                <a:gd name="connsiteX1048" fmla="*/ 2654888 w 5771144"/>
                <a:gd name="connsiteY1048" fmla="*/ 759711 h 770222"/>
                <a:gd name="connsiteX1049" fmla="*/ 2565658 w 5771144"/>
                <a:gd name="connsiteY1049" fmla="*/ 769434 h 770222"/>
                <a:gd name="connsiteX1050" fmla="*/ 2415024 w 5771144"/>
                <a:gd name="connsiteY1050" fmla="*/ 632141 h 770222"/>
                <a:gd name="connsiteX1051" fmla="*/ 2224258 w 5771144"/>
                <a:gd name="connsiteY1051" fmla="*/ 596011 h 770222"/>
                <a:gd name="connsiteX1052" fmla="*/ 2222416 w 5771144"/>
                <a:gd name="connsiteY1052" fmla="*/ 517603 h 770222"/>
                <a:gd name="connsiteX1053" fmla="*/ 2211952 w 5771144"/>
                <a:gd name="connsiteY1053" fmla="*/ 497735 h 770222"/>
                <a:gd name="connsiteX1054" fmla="*/ 2201106 w 5771144"/>
                <a:gd name="connsiteY1054" fmla="*/ 496296 h 770222"/>
                <a:gd name="connsiteX1055" fmla="*/ 2198210 w 5771144"/>
                <a:gd name="connsiteY1055" fmla="*/ 494138 h 770222"/>
                <a:gd name="connsiteX1056" fmla="*/ 2204001 w 5771144"/>
                <a:gd name="connsiteY1056" fmla="*/ 491236 h 770222"/>
                <a:gd name="connsiteX1057" fmla="*/ 2238685 w 5771144"/>
                <a:gd name="connsiteY1057" fmla="*/ 492327 h 770222"/>
                <a:gd name="connsiteX1058" fmla="*/ 2283110 w 5771144"/>
                <a:gd name="connsiteY1058" fmla="*/ 491236 h 770222"/>
                <a:gd name="connsiteX1059" fmla="*/ 2288888 w 5771144"/>
                <a:gd name="connsiteY1059" fmla="*/ 494138 h 770222"/>
                <a:gd name="connsiteX1060" fmla="*/ 2286018 w 5771144"/>
                <a:gd name="connsiteY1060" fmla="*/ 496296 h 770222"/>
                <a:gd name="connsiteX1061" fmla="*/ 2269749 w 5771144"/>
                <a:gd name="connsiteY1061" fmla="*/ 497735 h 770222"/>
                <a:gd name="connsiteX1062" fmla="*/ 2255652 w 5771144"/>
                <a:gd name="connsiteY1062" fmla="*/ 517603 h 770222"/>
                <a:gd name="connsiteX1063" fmla="*/ 2253849 w 5771144"/>
                <a:gd name="connsiteY1063" fmla="*/ 596011 h 770222"/>
                <a:gd name="connsiteX1064" fmla="*/ 2253849 w 5771144"/>
                <a:gd name="connsiteY1064" fmla="*/ 744505 h 770222"/>
                <a:gd name="connsiteX1065" fmla="*/ 2256744 w 5771144"/>
                <a:gd name="connsiteY1065" fmla="*/ 751376 h 770222"/>
                <a:gd name="connsiteX1066" fmla="*/ 2272276 w 5771144"/>
                <a:gd name="connsiteY1066" fmla="*/ 753559 h 770222"/>
                <a:gd name="connsiteX1067" fmla="*/ 2321781 w 5771144"/>
                <a:gd name="connsiteY1067" fmla="*/ 735501 h 770222"/>
                <a:gd name="connsiteX1068" fmla="*/ 2342025 w 5771144"/>
                <a:gd name="connsiteY1068" fmla="*/ 679840 h 770222"/>
                <a:gd name="connsiteX1069" fmla="*/ 2279515 w 5771144"/>
                <a:gd name="connsiteY1069" fmla="*/ 620954 h 770222"/>
                <a:gd name="connsiteX1070" fmla="*/ 2269749 w 5771144"/>
                <a:gd name="connsiteY1070" fmla="*/ 617690 h 770222"/>
                <a:gd name="connsiteX1071" fmla="*/ 2273737 w 5771144"/>
                <a:gd name="connsiteY1071" fmla="*/ 615160 h 770222"/>
                <a:gd name="connsiteX1072" fmla="*/ 2281306 w 5771144"/>
                <a:gd name="connsiteY1072" fmla="*/ 614788 h 770222"/>
                <a:gd name="connsiteX1073" fmla="*/ 2370180 w 5771144"/>
                <a:gd name="connsiteY1073" fmla="*/ 700800 h 770222"/>
                <a:gd name="connsiteX1074" fmla="*/ 2352121 w 5771144"/>
                <a:gd name="connsiteY1074" fmla="*/ 743787 h 770222"/>
                <a:gd name="connsiteX1075" fmla="*/ 2284926 w 5771144"/>
                <a:gd name="connsiteY1075" fmla="*/ 764375 h 770222"/>
                <a:gd name="connsiteX1076" fmla="*/ 2239409 w 5771144"/>
                <a:gd name="connsiteY1076" fmla="*/ 763282 h 770222"/>
                <a:gd name="connsiteX1077" fmla="*/ 2198579 w 5771144"/>
                <a:gd name="connsiteY1077" fmla="*/ 764375 h 770222"/>
                <a:gd name="connsiteX1078" fmla="*/ 2192800 w 5771144"/>
                <a:gd name="connsiteY1078" fmla="*/ 761497 h 770222"/>
                <a:gd name="connsiteX1079" fmla="*/ 2195683 w 5771144"/>
                <a:gd name="connsiteY1079" fmla="*/ 759314 h 770222"/>
                <a:gd name="connsiteX1080" fmla="*/ 2207964 w 5771144"/>
                <a:gd name="connsiteY1080" fmla="*/ 758248 h 770222"/>
                <a:gd name="connsiteX1081" fmla="*/ 2223508 w 5771144"/>
                <a:gd name="connsiteY1081" fmla="*/ 737660 h 770222"/>
                <a:gd name="connsiteX1082" fmla="*/ 2224258 w 5771144"/>
                <a:gd name="connsiteY1082" fmla="*/ 659600 h 770222"/>
                <a:gd name="connsiteX1083" fmla="*/ 2034152 w 5771144"/>
                <a:gd name="connsiteY1083" fmla="*/ 746689 h 770222"/>
                <a:gd name="connsiteX1084" fmla="*/ 2036324 w 5771144"/>
                <a:gd name="connsiteY1084" fmla="*/ 749913 h 770222"/>
                <a:gd name="connsiteX1085" fmla="*/ 2078221 w 5771144"/>
                <a:gd name="connsiteY1085" fmla="*/ 748846 h 770222"/>
                <a:gd name="connsiteX1086" fmla="*/ 2110377 w 5771144"/>
                <a:gd name="connsiteY1086" fmla="*/ 736916 h 770222"/>
                <a:gd name="connsiteX1087" fmla="*/ 2113628 w 5771144"/>
                <a:gd name="connsiteY1087" fmla="*/ 723199 h 770222"/>
                <a:gd name="connsiteX1088" fmla="*/ 2116181 w 5771144"/>
                <a:gd name="connsiteY1088" fmla="*/ 719230 h 770222"/>
                <a:gd name="connsiteX1089" fmla="*/ 2119064 w 5771144"/>
                <a:gd name="connsiteY1089" fmla="*/ 722827 h 770222"/>
                <a:gd name="connsiteX1090" fmla="*/ 2120867 w 5771144"/>
                <a:gd name="connsiteY1090" fmla="*/ 746689 h 770222"/>
                <a:gd name="connsiteX1091" fmla="*/ 2123763 w 5771144"/>
                <a:gd name="connsiteY1091" fmla="*/ 763654 h 770222"/>
                <a:gd name="connsiteX1092" fmla="*/ 2121591 w 5771144"/>
                <a:gd name="connsiteY1092" fmla="*/ 767623 h 770222"/>
                <a:gd name="connsiteX1093" fmla="*/ 2116524 w 5771144"/>
                <a:gd name="connsiteY1093" fmla="*/ 765466 h 770222"/>
                <a:gd name="connsiteX1094" fmla="*/ 2100623 w 5771144"/>
                <a:gd name="connsiteY1094" fmla="*/ 764027 h 770222"/>
                <a:gd name="connsiteX1095" fmla="*/ 2018963 w 5771144"/>
                <a:gd name="connsiteY1095" fmla="*/ 763282 h 770222"/>
                <a:gd name="connsiteX1096" fmla="*/ 1978170 w 5771144"/>
                <a:gd name="connsiteY1096" fmla="*/ 764375 h 770222"/>
                <a:gd name="connsiteX1097" fmla="*/ 1972392 w 5771144"/>
                <a:gd name="connsiteY1097" fmla="*/ 761497 h 770222"/>
                <a:gd name="connsiteX1098" fmla="*/ 1975262 w 5771144"/>
                <a:gd name="connsiteY1098" fmla="*/ 759314 h 770222"/>
                <a:gd name="connsiteX1099" fmla="*/ 1987568 w 5771144"/>
                <a:gd name="connsiteY1099" fmla="*/ 758248 h 770222"/>
                <a:gd name="connsiteX1100" fmla="*/ 2002720 w 5771144"/>
                <a:gd name="connsiteY1100" fmla="*/ 741604 h 770222"/>
                <a:gd name="connsiteX1101" fmla="*/ 2003812 w 5771144"/>
                <a:gd name="connsiteY1101" fmla="*/ 659600 h 770222"/>
                <a:gd name="connsiteX1102" fmla="*/ 2003812 w 5771144"/>
                <a:gd name="connsiteY1102" fmla="*/ 596011 h 770222"/>
                <a:gd name="connsiteX1103" fmla="*/ 2001297 w 5771144"/>
                <a:gd name="connsiteY1103" fmla="*/ 513262 h 770222"/>
                <a:gd name="connsiteX1104" fmla="*/ 1991531 w 5771144"/>
                <a:gd name="connsiteY1104" fmla="*/ 497735 h 770222"/>
                <a:gd name="connsiteX1105" fmla="*/ 1980698 w 5771144"/>
                <a:gd name="connsiteY1105" fmla="*/ 496296 h 770222"/>
                <a:gd name="connsiteX1106" fmla="*/ 1977789 w 5771144"/>
                <a:gd name="connsiteY1106" fmla="*/ 494138 h 770222"/>
                <a:gd name="connsiteX1107" fmla="*/ 1983568 w 5771144"/>
                <a:gd name="connsiteY1107" fmla="*/ 491236 h 770222"/>
                <a:gd name="connsiteX1108" fmla="*/ 2018963 w 5771144"/>
                <a:gd name="connsiteY1108" fmla="*/ 492327 h 770222"/>
                <a:gd name="connsiteX1109" fmla="*/ 2108243 w 5771144"/>
                <a:gd name="connsiteY1109" fmla="*/ 490144 h 770222"/>
                <a:gd name="connsiteX1110" fmla="*/ 2127713 w 5771144"/>
                <a:gd name="connsiteY1110" fmla="*/ 499545 h 770222"/>
                <a:gd name="connsiteX1111" fmla="*/ 2132424 w 5771144"/>
                <a:gd name="connsiteY1111" fmla="*/ 534594 h 770222"/>
                <a:gd name="connsiteX1112" fmla="*/ 2130265 w 5771144"/>
                <a:gd name="connsiteY1112" fmla="*/ 540026 h 770222"/>
                <a:gd name="connsiteX1113" fmla="*/ 2127014 w 5771144"/>
                <a:gd name="connsiteY1113" fmla="*/ 534594 h 770222"/>
                <a:gd name="connsiteX1114" fmla="*/ 2110745 w 5771144"/>
                <a:gd name="connsiteY1114" fmla="*/ 508574 h 770222"/>
                <a:gd name="connsiteX1115" fmla="*/ 2076075 w 5771144"/>
                <a:gd name="connsiteY1115" fmla="*/ 504606 h 770222"/>
                <a:gd name="connsiteX1116" fmla="*/ 2034152 w 5771144"/>
                <a:gd name="connsiteY1116" fmla="*/ 534247 h 770222"/>
                <a:gd name="connsiteX1117" fmla="*/ 2034152 w 5771144"/>
                <a:gd name="connsiteY1117" fmla="*/ 627825 h 770222"/>
                <a:gd name="connsiteX1118" fmla="*/ 2036705 w 5771144"/>
                <a:gd name="connsiteY1118" fmla="*/ 630330 h 770222"/>
                <a:gd name="connsiteX1119" fmla="*/ 2088343 w 5771144"/>
                <a:gd name="connsiteY1119" fmla="*/ 628545 h 770222"/>
                <a:gd name="connsiteX1120" fmla="*/ 2107151 w 5771144"/>
                <a:gd name="connsiteY1120" fmla="*/ 615879 h 770222"/>
                <a:gd name="connsiteX1121" fmla="*/ 2108586 w 5771144"/>
                <a:gd name="connsiteY1121" fmla="*/ 603949 h 770222"/>
                <a:gd name="connsiteX1122" fmla="*/ 2111114 w 5771144"/>
                <a:gd name="connsiteY1122" fmla="*/ 600723 h 770222"/>
                <a:gd name="connsiteX1123" fmla="*/ 2113628 w 5771144"/>
                <a:gd name="connsiteY1123" fmla="*/ 607569 h 770222"/>
                <a:gd name="connsiteX1124" fmla="*/ 2117972 w 5771144"/>
                <a:gd name="connsiteY1124" fmla="*/ 650942 h 770222"/>
                <a:gd name="connsiteX1125" fmla="*/ 2116181 w 5771144"/>
                <a:gd name="connsiteY1125" fmla="*/ 653845 h 770222"/>
                <a:gd name="connsiteX1126" fmla="*/ 2110745 w 5771144"/>
                <a:gd name="connsiteY1126" fmla="*/ 649133 h 770222"/>
                <a:gd name="connsiteX1127" fmla="*/ 2093766 w 5771144"/>
                <a:gd name="connsiteY1127" fmla="*/ 644072 h 770222"/>
                <a:gd name="connsiteX1128" fmla="*/ 2036324 w 5771144"/>
                <a:gd name="connsiteY1128" fmla="*/ 643327 h 770222"/>
                <a:gd name="connsiteX1129" fmla="*/ 2034152 w 5771144"/>
                <a:gd name="connsiteY1129" fmla="*/ 646974 h 770222"/>
                <a:gd name="connsiteX1130" fmla="*/ 1831079 w 5771144"/>
                <a:gd name="connsiteY1130" fmla="*/ 748846 h 770222"/>
                <a:gd name="connsiteX1131" fmla="*/ 1876596 w 5771144"/>
                <a:gd name="connsiteY1131" fmla="*/ 748128 h 770222"/>
                <a:gd name="connsiteX1132" fmla="*/ 1921046 w 5771144"/>
                <a:gd name="connsiteY1132" fmla="*/ 728258 h 770222"/>
                <a:gd name="connsiteX1133" fmla="*/ 1921389 w 5771144"/>
                <a:gd name="connsiteY1133" fmla="*/ 724290 h 770222"/>
                <a:gd name="connsiteX1134" fmla="*/ 1924285 w 5771144"/>
                <a:gd name="connsiteY1134" fmla="*/ 718139 h 770222"/>
                <a:gd name="connsiteX1135" fmla="*/ 1926825 w 5771144"/>
                <a:gd name="connsiteY1135" fmla="*/ 722827 h 770222"/>
                <a:gd name="connsiteX1136" fmla="*/ 1927891 w 5771144"/>
                <a:gd name="connsiteY1136" fmla="*/ 762589 h 770222"/>
                <a:gd name="connsiteX1137" fmla="*/ 1926101 w 5771144"/>
                <a:gd name="connsiteY1137" fmla="*/ 766930 h 770222"/>
                <a:gd name="connsiteX1138" fmla="*/ 1890338 w 5771144"/>
                <a:gd name="connsiteY1138" fmla="*/ 763282 h 770222"/>
                <a:gd name="connsiteX1139" fmla="*/ 1754854 w 5771144"/>
                <a:gd name="connsiteY1139" fmla="*/ 763282 h 770222"/>
                <a:gd name="connsiteX1140" fmla="*/ 1726305 w 5771144"/>
                <a:gd name="connsiteY1140" fmla="*/ 765093 h 770222"/>
                <a:gd name="connsiteX1141" fmla="*/ 1710404 w 5771144"/>
                <a:gd name="connsiteY1141" fmla="*/ 769434 h 770222"/>
                <a:gd name="connsiteX1142" fmla="*/ 1706798 w 5771144"/>
                <a:gd name="connsiteY1142" fmla="*/ 762589 h 770222"/>
                <a:gd name="connsiteX1143" fmla="*/ 1698860 w 5771144"/>
                <a:gd name="connsiteY1143" fmla="*/ 725010 h 770222"/>
                <a:gd name="connsiteX1144" fmla="*/ 1700663 w 5771144"/>
                <a:gd name="connsiteY1144" fmla="*/ 721736 h 770222"/>
                <a:gd name="connsiteX1145" fmla="*/ 1704270 w 5771144"/>
                <a:gd name="connsiteY1145" fmla="*/ 725356 h 770222"/>
                <a:gd name="connsiteX1146" fmla="*/ 1710404 w 5771144"/>
                <a:gd name="connsiteY1146" fmla="*/ 736568 h 770222"/>
                <a:gd name="connsiteX1147" fmla="*/ 1747260 w 5771144"/>
                <a:gd name="connsiteY1147" fmla="*/ 748128 h 770222"/>
                <a:gd name="connsiteX1148" fmla="*/ 1800739 w 5771144"/>
                <a:gd name="connsiteY1148" fmla="*/ 748846 h 770222"/>
                <a:gd name="connsiteX1149" fmla="*/ 1800739 w 5771144"/>
                <a:gd name="connsiteY1149" fmla="*/ 596011 h 770222"/>
                <a:gd name="connsiteX1150" fmla="*/ 1798923 w 5771144"/>
                <a:gd name="connsiteY1150" fmla="*/ 517603 h 770222"/>
                <a:gd name="connsiteX1151" fmla="*/ 1788458 w 5771144"/>
                <a:gd name="connsiteY1151" fmla="*/ 497735 h 770222"/>
                <a:gd name="connsiteX1152" fmla="*/ 1777613 w 5771144"/>
                <a:gd name="connsiteY1152" fmla="*/ 496296 h 770222"/>
                <a:gd name="connsiteX1153" fmla="*/ 1774717 w 5771144"/>
                <a:gd name="connsiteY1153" fmla="*/ 494138 h 770222"/>
                <a:gd name="connsiteX1154" fmla="*/ 1780496 w 5771144"/>
                <a:gd name="connsiteY1154" fmla="*/ 491211 h 770222"/>
                <a:gd name="connsiteX1155" fmla="*/ 1815890 w 5771144"/>
                <a:gd name="connsiteY1155" fmla="*/ 492327 h 770222"/>
                <a:gd name="connsiteX1156" fmla="*/ 1860340 w 5771144"/>
                <a:gd name="connsiteY1156" fmla="*/ 491211 h 770222"/>
                <a:gd name="connsiteX1157" fmla="*/ 1866119 w 5771144"/>
                <a:gd name="connsiteY1157" fmla="*/ 494138 h 770222"/>
                <a:gd name="connsiteX1158" fmla="*/ 1863248 w 5771144"/>
                <a:gd name="connsiteY1158" fmla="*/ 496296 h 770222"/>
                <a:gd name="connsiteX1159" fmla="*/ 1846980 w 5771144"/>
                <a:gd name="connsiteY1159" fmla="*/ 497735 h 770222"/>
                <a:gd name="connsiteX1160" fmla="*/ 1832883 w 5771144"/>
                <a:gd name="connsiteY1160" fmla="*/ 517603 h 770222"/>
                <a:gd name="connsiteX1161" fmla="*/ 1831079 w 5771144"/>
                <a:gd name="connsiteY1161" fmla="*/ 596011 h 770222"/>
                <a:gd name="connsiteX1162" fmla="*/ 1409364 w 5771144"/>
                <a:gd name="connsiteY1162" fmla="*/ 632141 h 770222"/>
                <a:gd name="connsiteX1163" fmla="*/ 1572292 w 5771144"/>
                <a:gd name="connsiteY1163" fmla="*/ 486175 h 770222"/>
                <a:gd name="connsiteX1164" fmla="*/ 1637329 w 5771144"/>
                <a:gd name="connsiteY1164" fmla="*/ 494485 h 770222"/>
                <a:gd name="connsiteX1165" fmla="*/ 1646727 w 5771144"/>
                <a:gd name="connsiteY1165" fmla="*/ 504978 h 770222"/>
                <a:gd name="connsiteX1166" fmla="*/ 1654677 w 5771144"/>
                <a:gd name="connsiteY1166" fmla="*/ 551213 h 770222"/>
                <a:gd name="connsiteX1167" fmla="*/ 1652150 w 5771144"/>
                <a:gd name="connsiteY1167" fmla="*/ 556621 h 770222"/>
                <a:gd name="connsiteX1168" fmla="*/ 1648543 w 5771144"/>
                <a:gd name="connsiteY1168" fmla="*/ 551213 h 770222"/>
                <a:gd name="connsiteX1169" fmla="*/ 1635170 w 5771144"/>
                <a:gd name="connsiteY1169" fmla="*/ 520877 h 770222"/>
                <a:gd name="connsiteX1170" fmla="*/ 1572292 w 5771144"/>
                <a:gd name="connsiteY1170" fmla="*/ 502820 h 770222"/>
                <a:gd name="connsiteX1171" fmla="*/ 1441889 w 5771144"/>
                <a:gd name="connsiteY1171" fmla="*/ 635043 h 770222"/>
                <a:gd name="connsiteX1172" fmla="*/ 1557497 w 5771144"/>
                <a:gd name="connsiteY1172" fmla="*/ 755717 h 770222"/>
                <a:gd name="connsiteX1173" fmla="*/ 1644911 w 5771144"/>
                <a:gd name="connsiteY1173" fmla="*/ 698270 h 770222"/>
                <a:gd name="connsiteX1174" fmla="*/ 1647819 w 5771144"/>
                <a:gd name="connsiteY1174" fmla="*/ 690655 h 770222"/>
                <a:gd name="connsiteX1175" fmla="*/ 1651438 w 5771144"/>
                <a:gd name="connsiteY1175" fmla="*/ 713450 h 770222"/>
                <a:gd name="connsiteX1176" fmla="*/ 1653940 w 5771144"/>
                <a:gd name="connsiteY1176" fmla="*/ 755717 h 770222"/>
                <a:gd name="connsiteX1177" fmla="*/ 1649254 w 5771144"/>
                <a:gd name="connsiteY1177" fmla="*/ 759711 h 770222"/>
                <a:gd name="connsiteX1178" fmla="*/ 1560011 w 5771144"/>
                <a:gd name="connsiteY1178" fmla="*/ 769434 h 770222"/>
                <a:gd name="connsiteX1179" fmla="*/ 1409364 w 5771144"/>
                <a:gd name="connsiteY1179" fmla="*/ 632141 h 770222"/>
                <a:gd name="connsiteX1180" fmla="*/ 1116363 w 5771144"/>
                <a:gd name="connsiteY1180" fmla="*/ 493394 h 770222"/>
                <a:gd name="connsiteX1181" fmla="*/ 1125037 w 5771144"/>
                <a:gd name="connsiteY1181" fmla="*/ 487638 h 770222"/>
                <a:gd name="connsiteX1182" fmla="*/ 1129368 w 5771144"/>
                <a:gd name="connsiteY1182" fmla="*/ 493394 h 770222"/>
                <a:gd name="connsiteX1183" fmla="*/ 1159340 w 5771144"/>
                <a:gd name="connsiteY1183" fmla="*/ 532064 h 770222"/>
                <a:gd name="connsiteX1184" fmla="*/ 1299192 w 5771144"/>
                <a:gd name="connsiteY1184" fmla="*/ 702958 h 770222"/>
                <a:gd name="connsiteX1185" fmla="*/ 1304221 w 5771144"/>
                <a:gd name="connsiteY1185" fmla="*/ 700453 h 770222"/>
                <a:gd name="connsiteX1186" fmla="*/ 1304221 w 5771144"/>
                <a:gd name="connsiteY1186" fmla="*/ 596011 h 770222"/>
                <a:gd name="connsiteX1187" fmla="*/ 1302418 w 5771144"/>
                <a:gd name="connsiteY1187" fmla="*/ 517603 h 770222"/>
                <a:gd name="connsiteX1188" fmla="*/ 1291940 w 5771144"/>
                <a:gd name="connsiteY1188" fmla="*/ 497735 h 770222"/>
                <a:gd name="connsiteX1189" fmla="*/ 1281107 w 5771144"/>
                <a:gd name="connsiteY1189" fmla="*/ 496296 h 770222"/>
                <a:gd name="connsiteX1190" fmla="*/ 1278225 w 5771144"/>
                <a:gd name="connsiteY1190" fmla="*/ 494138 h 770222"/>
                <a:gd name="connsiteX1191" fmla="*/ 1284003 w 5771144"/>
                <a:gd name="connsiteY1191" fmla="*/ 491236 h 770222"/>
                <a:gd name="connsiteX1192" fmla="*/ 1319398 w 5771144"/>
                <a:gd name="connsiteY1192" fmla="*/ 492327 h 770222"/>
                <a:gd name="connsiteX1193" fmla="*/ 1363835 w 5771144"/>
                <a:gd name="connsiteY1193" fmla="*/ 491236 h 770222"/>
                <a:gd name="connsiteX1194" fmla="*/ 1369613 w 5771144"/>
                <a:gd name="connsiteY1194" fmla="*/ 494138 h 770222"/>
                <a:gd name="connsiteX1195" fmla="*/ 1366731 w 5771144"/>
                <a:gd name="connsiteY1195" fmla="*/ 496296 h 770222"/>
                <a:gd name="connsiteX1196" fmla="*/ 1350462 w 5771144"/>
                <a:gd name="connsiteY1196" fmla="*/ 497735 h 770222"/>
                <a:gd name="connsiteX1197" fmla="*/ 1336377 w 5771144"/>
                <a:gd name="connsiteY1197" fmla="*/ 517603 h 770222"/>
                <a:gd name="connsiteX1198" fmla="*/ 1334587 w 5771144"/>
                <a:gd name="connsiteY1198" fmla="*/ 596011 h 770222"/>
                <a:gd name="connsiteX1199" fmla="*/ 1334587 w 5771144"/>
                <a:gd name="connsiteY1199" fmla="*/ 659600 h 770222"/>
                <a:gd name="connsiteX1200" fmla="*/ 1334587 w 5771144"/>
                <a:gd name="connsiteY1200" fmla="*/ 759314 h 770222"/>
                <a:gd name="connsiteX1201" fmla="*/ 1325913 w 5771144"/>
                <a:gd name="connsiteY1201" fmla="*/ 765093 h 770222"/>
                <a:gd name="connsiteX1202" fmla="*/ 1149967 w 5771144"/>
                <a:gd name="connsiteY1202" fmla="*/ 549402 h 770222"/>
                <a:gd name="connsiteX1203" fmla="*/ 1146716 w 5771144"/>
                <a:gd name="connsiteY1203" fmla="*/ 550841 h 770222"/>
                <a:gd name="connsiteX1204" fmla="*/ 1147427 w 5771144"/>
                <a:gd name="connsiteY1204" fmla="*/ 737660 h 770222"/>
                <a:gd name="connsiteX1205" fmla="*/ 1160813 w 5771144"/>
                <a:gd name="connsiteY1205" fmla="*/ 758248 h 770222"/>
                <a:gd name="connsiteX1206" fmla="*/ 1169830 w 5771144"/>
                <a:gd name="connsiteY1206" fmla="*/ 759314 h 770222"/>
                <a:gd name="connsiteX1207" fmla="*/ 1172726 w 5771144"/>
                <a:gd name="connsiteY1207" fmla="*/ 761497 h 770222"/>
                <a:gd name="connsiteX1208" fmla="*/ 1166960 w 5771144"/>
                <a:gd name="connsiteY1208" fmla="*/ 764375 h 770222"/>
                <a:gd name="connsiteX1209" fmla="*/ 1131552 w 5771144"/>
                <a:gd name="connsiteY1209" fmla="*/ 763282 h 770222"/>
                <a:gd name="connsiteX1210" fmla="*/ 1090709 w 5771144"/>
                <a:gd name="connsiteY1210" fmla="*/ 764375 h 770222"/>
                <a:gd name="connsiteX1211" fmla="*/ 1084931 w 5771144"/>
                <a:gd name="connsiteY1211" fmla="*/ 761497 h 770222"/>
                <a:gd name="connsiteX1212" fmla="*/ 1087826 w 5771144"/>
                <a:gd name="connsiteY1212" fmla="*/ 759314 h 770222"/>
                <a:gd name="connsiteX1213" fmla="*/ 1100107 w 5771144"/>
                <a:gd name="connsiteY1213" fmla="*/ 758248 h 770222"/>
                <a:gd name="connsiteX1214" fmla="*/ 1115639 w 5771144"/>
                <a:gd name="connsiteY1214" fmla="*/ 737660 h 770222"/>
                <a:gd name="connsiteX1215" fmla="*/ 1116363 w 5771144"/>
                <a:gd name="connsiteY1215" fmla="*/ 659600 h 770222"/>
                <a:gd name="connsiteX1216" fmla="*/ 987687 w 5771144"/>
                <a:gd name="connsiteY1216" fmla="*/ 659600 h 770222"/>
                <a:gd name="connsiteX1217" fmla="*/ 988411 w 5771144"/>
                <a:gd name="connsiteY1217" fmla="*/ 737660 h 770222"/>
                <a:gd name="connsiteX1218" fmla="*/ 1001784 w 5771144"/>
                <a:gd name="connsiteY1218" fmla="*/ 758248 h 770222"/>
                <a:gd name="connsiteX1219" fmla="*/ 1010814 w 5771144"/>
                <a:gd name="connsiteY1219" fmla="*/ 759314 h 770222"/>
                <a:gd name="connsiteX1220" fmla="*/ 1013709 w 5771144"/>
                <a:gd name="connsiteY1220" fmla="*/ 761497 h 770222"/>
                <a:gd name="connsiteX1221" fmla="*/ 1007918 w 5771144"/>
                <a:gd name="connsiteY1221" fmla="*/ 764375 h 770222"/>
                <a:gd name="connsiteX1222" fmla="*/ 972511 w 5771144"/>
                <a:gd name="connsiteY1222" fmla="*/ 763282 h 770222"/>
                <a:gd name="connsiteX1223" fmla="*/ 931706 w 5771144"/>
                <a:gd name="connsiteY1223" fmla="*/ 764375 h 770222"/>
                <a:gd name="connsiteX1224" fmla="*/ 925902 w 5771144"/>
                <a:gd name="connsiteY1224" fmla="*/ 761497 h 770222"/>
                <a:gd name="connsiteX1225" fmla="*/ 928810 w 5771144"/>
                <a:gd name="connsiteY1225" fmla="*/ 759314 h 770222"/>
                <a:gd name="connsiteX1226" fmla="*/ 941078 w 5771144"/>
                <a:gd name="connsiteY1226" fmla="*/ 758248 h 770222"/>
                <a:gd name="connsiteX1227" fmla="*/ 956623 w 5771144"/>
                <a:gd name="connsiteY1227" fmla="*/ 737660 h 770222"/>
                <a:gd name="connsiteX1228" fmla="*/ 957334 w 5771144"/>
                <a:gd name="connsiteY1228" fmla="*/ 655631 h 770222"/>
                <a:gd name="connsiteX1229" fmla="*/ 957334 w 5771144"/>
                <a:gd name="connsiteY1229" fmla="*/ 648040 h 770222"/>
                <a:gd name="connsiteX1230" fmla="*/ 955175 w 5771144"/>
                <a:gd name="connsiteY1230" fmla="*/ 645883 h 770222"/>
                <a:gd name="connsiteX1231" fmla="*/ 801988 w 5771144"/>
                <a:gd name="connsiteY1231" fmla="*/ 645883 h 770222"/>
                <a:gd name="connsiteX1232" fmla="*/ 799817 w 5771144"/>
                <a:gd name="connsiteY1232" fmla="*/ 648040 h 770222"/>
                <a:gd name="connsiteX1233" fmla="*/ 799817 w 5771144"/>
                <a:gd name="connsiteY1233" fmla="*/ 655631 h 770222"/>
                <a:gd name="connsiteX1234" fmla="*/ 800553 w 5771144"/>
                <a:gd name="connsiteY1234" fmla="*/ 737660 h 770222"/>
                <a:gd name="connsiteX1235" fmla="*/ 813914 w 5771144"/>
                <a:gd name="connsiteY1235" fmla="*/ 758248 h 770222"/>
                <a:gd name="connsiteX1236" fmla="*/ 822969 w 5771144"/>
                <a:gd name="connsiteY1236" fmla="*/ 759314 h 770222"/>
                <a:gd name="connsiteX1237" fmla="*/ 825839 w 5771144"/>
                <a:gd name="connsiteY1237" fmla="*/ 761497 h 770222"/>
                <a:gd name="connsiteX1238" fmla="*/ 820060 w 5771144"/>
                <a:gd name="connsiteY1238" fmla="*/ 764375 h 770222"/>
                <a:gd name="connsiteX1239" fmla="*/ 784640 w 5771144"/>
                <a:gd name="connsiteY1239" fmla="*/ 763282 h 770222"/>
                <a:gd name="connsiteX1240" fmla="*/ 743835 w 5771144"/>
                <a:gd name="connsiteY1240" fmla="*/ 764375 h 770222"/>
                <a:gd name="connsiteX1241" fmla="*/ 738044 w 5771144"/>
                <a:gd name="connsiteY1241" fmla="*/ 761497 h 770222"/>
                <a:gd name="connsiteX1242" fmla="*/ 740940 w 5771144"/>
                <a:gd name="connsiteY1242" fmla="*/ 759314 h 770222"/>
                <a:gd name="connsiteX1243" fmla="*/ 753220 w 5771144"/>
                <a:gd name="connsiteY1243" fmla="*/ 758248 h 770222"/>
                <a:gd name="connsiteX1244" fmla="*/ 768765 w 5771144"/>
                <a:gd name="connsiteY1244" fmla="*/ 737660 h 770222"/>
                <a:gd name="connsiteX1245" fmla="*/ 769489 w 5771144"/>
                <a:gd name="connsiteY1245" fmla="*/ 659600 h 770222"/>
                <a:gd name="connsiteX1246" fmla="*/ 769489 w 5771144"/>
                <a:gd name="connsiteY1246" fmla="*/ 596011 h 770222"/>
                <a:gd name="connsiteX1247" fmla="*/ 767673 w 5771144"/>
                <a:gd name="connsiteY1247" fmla="*/ 517603 h 770222"/>
                <a:gd name="connsiteX1248" fmla="*/ 757195 w 5771144"/>
                <a:gd name="connsiteY1248" fmla="*/ 497735 h 770222"/>
                <a:gd name="connsiteX1249" fmla="*/ 746362 w 5771144"/>
                <a:gd name="connsiteY1249" fmla="*/ 496296 h 770222"/>
                <a:gd name="connsiteX1250" fmla="*/ 743467 w 5771144"/>
                <a:gd name="connsiteY1250" fmla="*/ 494138 h 770222"/>
                <a:gd name="connsiteX1251" fmla="*/ 749245 w 5771144"/>
                <a:gd name="connsiteY1251" fmla="*/ 491211 h 770222"/>
                <a:gd name="connsiteX1252" fmla="*/ 784640 w 5771144"/>
                <a:gd name="connsiteY1252" fmla="*/ 492327 h 770222"/>
                <a:gd name="connsiteX1253" fmla="*/ 829090 w 5771144"/>
                <a:gd name="connsiteY1253" fmla="*/ 491211 h 770222"/>
                <a:gd name="connsiteX1254" fmla="*/ 834868 w 5771144"/>
                <a:gd name="connsiteY1254" fmla="*/ 494138 h 770222"/>
                <a:gd name="connsiteX1255" fmla="*/ 831998 w 5771144"/>
                <a:gd name="connsiteY1255" fmla="*/ 496296 h 770222"/>
                <a:gd name="connsiteX1256" fmla="*/ 815730 w 5771144"/>
                <a:gd name="connsiteY1256" fmla="*/ 497735 h 770222"/>
                <a:gd name="connsiteX1257" fmla="*/ 801633 w 5771144"/>
                <a:gd name="connsiteY1257" fmla="*/ 517603 h 770222"/>
                <a:gd name="connsiteX1258" fmla="*/ 799817 w 5771144"/>
                <a:gd name="connsiteY1258" fmla="*/ 596011 h 770222"/>
                <a:gd name="connsiteX1259" fmla="*/ 799817 w 5771144"/>
                <a:gd name="connsiteY1259" fmla="*/ 629984 h 770222"/>
                <a:gd name="connsiteX1260" fmla="*/ 801988 w 5771144"/>
                <a:gd name="connsiteY1260" fmla="*/ 632141 h 770222"/>
                <a:gd name="connsiteX1261" fmla="*/ 955175 w 5771144"/>
                <a:gd name="connsiteY1261" fmla="*/ 632141 h 770222"/>
                <a:gd name="connsiteX1262" fmla="*/ 957334 w 5771144"/>
                <a:gd name="connsiteY1262" fmla="*/ 629984 h 770222"/>
                <a:gd name="connsiteX1263" fmla="*/ 957334 w 5771144"/>
                <a:gd name="connsiteY1263" fmla="*/ 596011 h 770222"/>
                <a:gd name="connsiteX1264" fmla="*/ 955531 w 5771144"/>
                <a:gd name="connsiteY1264" fmla="*/ 517603 h 770222"/>
                <a:gd name="connsiteX1265" fmla="*/ 945066 w 5771144"/>
                <a:gd name="connsiteY1265" fmla="*/ 497735 h 770222"/>
                <a:gd name="connsiteX1266" fmla="*/ 934208 w 5771144"/>
                <a:gd name="connsiteY1266" fmla="*/ 496296 h 770222"/>
                <a:gd name="connsiteX1267" fmla="*/ 931337 w 5771144"/>
                <a:gd name="connsiteY1267" fmla="*/ 494138 h 770222"/>
                <a:gd name="connsiteX1268" fmla="*/ 937116 w 5771144"/>
                <a:gd name="connsiteY1268" fmla="*/ 491211 h 770222"/>
                <a:gd name="connsiteX1269" fmla="*/ 972511 w 5771144"/>
                <a:gd name="connsiteY1269" fmla="*/ 492327 h 770222"/>
                <a:gd name="connsiteX1270" fmla="*/ 1016948 w 5771144"/>
                <a:gd name="connsiteY1270" fmla="*/ 491211 h 770222"/>
                <a:gd name="connsiteX1271" fmla="*/ 1022739 w 5771144"/>
                <a:gd name="connsiteY1271" fmla="*/ 494138 h 770222"/>
                <a:gd name="connsiteX1272" fmla="*/ 1019843 w 5771144"/>
                <a:gd name="connsiteY1272" fmla="*/ 496296 h 770222"/>
                <a:gd name="connsiteX1273" fmla="*/ 1003588 w 5771144"/>
                <a:gd name="connsiteY1273" fmla="*/ 497735 h 770222"/>
                <a:gd name="connsiteX1274" fmla="*/ 989503 w 5771144"/>
                <a:gd name="connsiteY1274" fmla="*/ 517603 h 770222"/>
                <a:gd name="connsiteX1275" fmla="*/ 987687 w 5771144"/>
                <a:gd name="connsiteY1275" fmla="*/ 596011 h 770222"/>
                <a:gd name="connsiteX1276" fmla="*/ 422589 w 5771144"/>
                <a:gd name="connsiteY1276" fmla="*/ 493394 h 770222"/>
                <a:gd name="connsiteX1277" fmla="*/ 431276 w 5771144"/>
                <a:gd name="connsiteY1277" fmla="*/ 487638 h 770222"/>
                <a:gd name="connsiteX1278" fmla="*/ 435594 w 5771144"/>
                <a:gd name="connsiteY1278" fmla="*/ 493394 h 770222"/>
                <a:gd name="connsiteX1279" fmla="*/ 465579 w 5771144"/>
                <a:gd name="connsiteY1279" fmla="*/ 532064 h 770222"/>
                <a:gd name="connsiteX1280" fmla="*/ 605405 w 5771144"/>
                <a:gd name="connsiteY1280" fmla="*/ 702958 h 770222"/>
                <a:gd name="connsiteX1281" fmla="*/ 610460 w 5771144"/>
                <a:gd name="connsiteY1281" fmla="*/ 700453 h 770222"/>
                <a:gd name="connsiteX1282" fmla="*/ 610460 w 5771144"/>
                <a:gd name="connsiteY1282" fmla="*/ 596011 h 770222"/>
                <a:gd name="connsiteX1283" fmla="*/ 608657 w 5771144"/>
                <a:gd name="connsiteY1283" fmla="*/ 517603 h 770222"/>
                <a:gd name="connsiteX1284" fmla="*/ 598154 w 5771144"/>
                <a:gd name="connsiteY1284" fmla="*/ 497735 h 770222"/>
                <a:gd name="connsiteX1285" fmla="*/ 587333 w 5771144"/>
                <a:gd name="connsiteY1285" fmla="*/ 496296 h 770222"/>
                <a:gd name="connsiteX1286" fmla="*/ 584438 w 5771144"/>
                <a:gd name="connsiteY1286" fmla="*/ 494138 h 770222"/>
                <a:gd name="connsiteX1287" fmla="*/ 590216 w 5771144"/>
                <a:gd name="connsiteY1287" fmla="*/ 491236 h 770222"/>
                <a:gd name="connsiteX1288" fmla="*/ 625636 w 5771144"/>
                <a:gd name="connsiteY1288" fmla="*/ 492327 h 770222"/>
                <a:gd name="connsiteX1289" fmla="*/ 670074 w 5771144"/>
                <a:gd name="connsiteY1289" fmla="*/ 491236 h 770222"/>
                <a:gd name="connsiteX1290" fmla="*/ 675852 w 5771144"/>
                <a:gd name="connsiteY1290" fmla="*/ 494138 h 770222"/>
                <a:gd name="connsiteX1291" fmla="*/ 672957 w 5771144"/>
                <a:gd name="connsiteY1291" fmla="*/ 496296 h 770222"/>
                <a:gd name="connsiteX1292" fmla="*/ 656701 w 5771144"/>
                <a:gd name="connsiteY1292" fmla="*/ 497735 h 770222"/>
                <a:gd name="connsiteX1293" fmla="*/ 642604 w 5771144"/>
                <a:gd name="connsiteY1293" fmla="*/ 517603 h 770222"/>
                <a:gd name="connsiteX1294" fmla="*/ 640813 w 5771144"/>
                <a:gd name="connsiteY1294" fmla="*/ 596011 h 770222"/>
                <a:gd name="connsiteX1295" fmla="*/ 640813 w 5771144"/>
                <a:gd name="connsiteY1295" fmla="*/ 659600 h 770222"/>
                <a:gd name="connsiteX1296" fmla="*/ 640813 w 5771144"/>
                <a:gd name="connsiteY1296" fmla="*/ 759314 h 770222"/>
                <a:gd name="connsiteX1297" fmla="*/ 632139 w 5771144"/>
                <a:gd name="connsiteY1297" fmla="*/ 765093 h 770222"/>
                <a:gd name="connsiteX1298" fmla="*/ 456206 w 5771144"/>
                <a:gd name="connsiteY1298" fmla="*/ 549402 h 770222"/>
                <a:gd name="connsiteX1299" fmla="*/ 452942 w 5771144"/>
                <a:gd name="connsiteY1299" fmla="*/ 550841 h 770222"/>
                <a:gd name="connsiteX1300" fmla="*/ 453679 w 5771144"/>
                <a:gd name="connsiteY1300" fmla="*/ 737660 h 770222"/>
                <a:gd name="connsiteX1301" fmla="*/ 467039 w 5771144"/>
                <a:gd name="connsiteY1301" fmla="*/ 758248 h 770222"/>
                <a:gd name="connsiteX1302" fmla="*/ 476069 w 5771144"/>
                <a:gd name="connsiteY1302" fmla="*/ 759314 h 770222"/>
                <a:gd name="connsiteX1303" fmla="*/ 478952 w 5771144"/>
                <a:gd name="connsiteY1303" fmla="*/ 761497 h 770222"/>
                <a:gd name="connsiteX1304" fmla="*/ 473186 w 5771144"/>
                <a:gd name="connsiteY1304" fmla="*/ 764375 h 770222"/>
                <a:gd name="connsiteX1305" fmla="*/ 437778 w 5771144"/>
                <a:gd name="connsiteY1305" fmla="*/ 763282 h 770222"/>
                <a:gd name="connsiteX1306" fmla="*/ 396948 w 5771144"/>
                <a:gd name="connsiteY1306" fmla="*/ 764375 h 770222"/>
                <a:gd name="connsiteX1307" fmla="*/ 391170 w 5771144"/>
                <a:gd name="connsiteY1307" fmla="*/ 761497 h 770222"/>
                <a:gd name="connsiteX1308" fmla="*/ 394040 w 5771144"/>
                <a:gd name="connsiteY1308" fmla="*/ 759314 h 770222"/>
                <a:gd name="connsiteX1309" fmla="*/ 406321 w 5771144"/>
                <a:gd name="connsiteY1309" fmla="*/ 758248 h 770222"/>
                <a:gd name="connsiteX1310" fmla="*/ 421878 w 5771144"/>
                <a:gd name="connsiteY1310" fmla="*/ 737660 h 770222"/>
                <a:gd name="connsiteX1311" fmla="*/ 422589 w 5771144"/>
                <a:gd name="connsiteY1311" fmla="*/ 659600 h 770222"/>
                <a:gd name="connsiteX1312" fmla="*/ 311960 w 5771144"/>
                <a:gd name="connsiteY1312" fmla="*/ 537844 h 770222"/>
                <a:gd name="connsiteX1313" fmla="*/ 331480 w 5771144"/>
                <a:gd name="connsiteY1313" fmla="*/ 499545 h 770222"/>
                <a:gd name="connsiteX1314" fmla="*/ 354962 w 5771144"/>
                <a:gd name="connsiteY1314" fmla="*/ 496296 h 770222"/>
                <a:gd name="connsiteX1315" fmla="*/ 357858 w 5771144"/>
                <a:gd name="connsiteY1315" fmla="*/ 494485 h 770222"/>
                <a:gd name="connsiteX1316" fmla="*/ 350288 w 5771144"/>
                <a:gd name="connsiteY1316" fmla="*/ 491236 h 770222"/>
                <a:gd name="connsiteX1317" fmla="*/ 313433 w 5771144"/>
                <a:gd name="connsiteY1317" fmla="*/ 491236 h 770222"/>
                <a:gd name="connsiteX1318" fmla="*/ 289938 w 5771144"/>
                <a:gd name="connsiteY1318" fmla="*/ 491236 h 770222"/>
                <a:gd name="connsiteX1319" fmla="*/ 278750 w 5771144"/>
                <a:gd name="connsiteY1319" fmla="*/ 495576 h 770222"/>
                <a:gd name="connsiteX1320" fmla="*/ 283080 w 5771144"/>
                <a:gd name="connsiteY1320" fmla="*/ 498131 h 770222"/>
                <a:gd name="connsiteX1321" fmla="*/ 283817 w 5771144"/>
                <a:gd name="connsiteY1321" fmla="*/ 512543 h 770222"/>
                <a:gd name="connsiteX1322" fmla="*/ 266456 w 5771144"/>
                <a:gd name="connsiteY1322" fmla="*/ 698989 h 770222"/>
                <a:gd name="connsiteX1323" fmla="*/ 265364 w 5771144"/>
                <a:gd name="connsiteY1323" fmla="*/ 698989 h 770222"/>
                <a:gd name="connsiteX1324" fmla="*/ 176858 w 5771144"/>
                <a:gd name="connsiteY1324" fmla="*/ 511104 h 770222"/>
                <a:gd name="connsiteX1325" fmla="*/ 164945 w 5771144"/>
                <a:gd name="connsiteY1325" fmla="*/ 491979 h 770222"/>
                <a:gd name="connsiteX1326" fmla="*/ 153744 w 5771144"/>
                <a:gd name="connsiteY1326" fmla="*/ 508574 h 770222"/>
                <a:gd name="connsiteX1327" fmla="*/ 111466 w 5771144"/>
                <a:gd name="connsiteY1327" fmla="*/ 592413 h 770222"/>
                <a:gd name="connsiteX1328" fmla="*/ 63764 w 5771144"/>
                <a:gd name="connsiteY1328" fmla="*/ 695368 h 770222"/>
                <a:gd name="connsiteX1329" fmla="*/ 62329 w 5771144"/>
                <a:gd name="connsiteY1329" fmla="*/ 695368 h 770222"/>
                <a:gd name="connsiteX1330" fmla="*/ 47877 w 5771144"/>
                <a:gd name="connsiteY1330" fmla="*/ 527723 h 770222"/>
                <a:gd name="connsiteX1331" fmla="*/ 47521 w 5771144"/>
                <a:gd name="connsiteY1331" fmla="*/ 509293 h 770222"/>
                <a:gd name="connsiteX1332" fmla="*/ 56906 w 5771144"/>
                <a:gd name="connsiteY1332" fmla="*/ 498131 h 770222"/>
                <a:gd name="connsiteX1333" fmla="*/ 70648 w 5771144"/>
                <a:gd name="connsiteY1333" fmla="*/ 496296 h 770222"/>
                <a:gd name="connsiteX1334" fmla="*/ 73543 w 5771144"/>
                <a:gd name="connsiteY1334" fmla="*/ 494485 h 770222"/>
                <a:gd name="connsiteX1335" fmla="*/ 67028 w 5771144"/>
                <a:gd name="connsiteY1335" fmla="*/ 491236 h 770222"/>
                <a:gd name="connsiteX1336" fmla="*/ 33437 w 5771144"/>
                <a:gd name="connsiteY1336" fmla="*/ 492327 h 770222"/>
                <a:gd name="connsiteX1337" fmla="*/ 3097 w 5771144"/>
                <a:gd name="connsiteY1337" fmla="*/ 491236 h 770222"/>
                <a:gd name="connsiteX1338" fmla="*/ -3050 w 5771144"/>
                <a:gd name="connsiteY1338" fmla="*/ 494485 h 770222"/>
                <a:gd name="connsiteX1339" fmla="*/ 557 w 5771144"/>
                <a:gd name="connsiteY1339" fmla="*/ 496296 h 770222"/>
                <a:gd name="connsiteX1340" fmla="*/ 11402 w 5771144"/>
                <a:gd name="connsiteY1340" fmla="*/ 497363 h 770222"/>
                <a:gd name="connsiteX1341" fmla="*/ 25842 w 5771144"/>
                <a:gd name="connsiteY1341" fmla="*/ 527377 h 770222"/>
                <a:gd name="connsiteX1342" fmla="*/ 51852 w 5771144"/>
                <a:gd name="connsiteY1342" fmla="*/ 762936 h 770222"/>
                <a:gd name="connsiteX1343" fmla="*/ 55827 w 5771144"/>
                <a:gd name="connsiteY1343" fmla="*/ 769434 h 770222"/>
                <a:gd name="connsiteX1344" fmla="*/ 61263 w 5771144"/>
                <a:gd name="connsiteY1344" fmla="*/ 764027 h 770222"/>
                <a:gd name="connsiteX1345" fmla="*/ 171803 w 5771144"/>
                <a:gd name="connsiteY1345" fmla="*/ 536752 h 770222"/>
                <a:gd name="connsiteX1346" fmla="*/ 278013 w 5771144"/>
                <a:gd name="connsiteY1346" fmla="*/ 763654 h 770222"/>
                <a:gd name="connsiteX1347" fmla="*/ 283423 w 5771144"/>
                <a:gd name="connsiteY1347" fmla="*/ 769434 h 770222"/>
                <a:gd name="connsiteX1348" fmla="*/ 287779 w 5771144"/>
                <a:gd name="connsiteY1348" fmla="*/ 759711 h 770222"/>
                <a:gd name="connsiteX1349" fmla="*/ 311960 w 5771144"/>
                <a:gd name="connsiteY1349" fmla="*/ 537844 h 77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</a:cxnLst>
              <a:rect l="l" t="t" r="r" b="b"/>
              <a:pathLst>
                <a:path w="5771144" h="770222">
                  <a:moveTo>
                    <a:pt x="2934885" y="366473"/>
                  </a:moveTo>
                  <a:cubicBezTo>
                    <a:pt x="2938123" y="371112"/>
                    <a:pt x="2939177" y="374981"/>
                    <a:pt x="2936218" y="376222"/>
                  </a:cubicBezTo>
                  <a:cubicBezTo>
                    <a:pt x="2933564" y="377313"/>
                    <a:pt x="2931557" y="374709"/>
                    <a:pt x="2926172" y="369252"/>
                  </a:cubicBezTo>
                  <a:cubicBezTo>
                    <a:pt x="2911263" y="354121"/>
                    <a:pt x="2895883" y="351119"/>
                    <a:pt x="2889190" y="351119"/>
                  </a:cubicBezTo>
                  <a:cubicBezTo>
                    <a:pt x="2885151" y="351119"/>
                    <a:pt x="2865035" y="350475"/>
                    <a:pt x="2862380" y="374634"/>
                  </a:cubicBezTo>
                  <a:cubicBezTo>
                    <a:pt x="2861364" y="384670"/>
                    <a:pt x="2864387" y="391714"/>
                    <a:pt x="2857339" y="391714"/>
                  </a:cubicBezTo>
                  <a:cubicBezTo>
                    <a:pt x="2847242" y="391714"/>
                    <a:pt x="2839508" y="376123"/>
                    <a:pt x="2839508" y="366746"/>
                  </a:cubicBezTo>
                  <a:cubicBezTo>
                    <a:pt x="2839508" y="353327"/>
                    <a:pt x="2853668" y="339189"/>
                    <a:pt x="2882142" y="339064"/>
                  </a:cubicBezTo>
                  <a:cubicBezTo>
                    <a:pt x="2902334" y="338941"/>
                    <a:pt x="2923823" y="350796"/>
                    <a:pt x="2934885" y="366473"/>
                  </a:cubicBezTo>
                  <a:close/>
                  <a:moveTo>
                    <a:pt x="1713148" y="366473"/>
                  </a:moveTo>
                  <a:cubicBezTo>
                    <a:pt x="1716399" y="371112"/>
                    <a:pt x="1717415" y="374981"/>
                    <a:pt x="1714494" y="376222"/>
                  </a:cubicBezTo>
                  <a:cubicBezTo>
                    <a:pt x="1711839" y="377313"/>
                    <a:pt x="1709833" y="374709"/>
                    <a:pt x="1704423" y="369252"/>
                  </a:cubicBezTo>
                  <a:cubicBezTo>
                    <a:pt x="1689538" y="354121"/>
                    <a:pt x="1674121" y="351119"/>
                    <a:pt x="1667428" y="351119"/>
                  </a:cubicBezTo>
                  <a:cubicBezTo>
                    <a:pt x="1663402" y="351119"/>
                    <a:pt x="1643272" y="350475"/>
                    <a:pt x="1640605" y="374634"/>
                  </a:cubicBezTo>
                  <a:cubicBezTo>
                    <a:pt x="1639589" y="384670"/>
                    <a:pt x="1642612" y="391714"/>
                    <a:pt x="1635576" y="391714"/>
                  </a:cubicBezTo>
                  <a:cubicBezTo>
                    <a:pt x="1625518" y="391714"/>
                    <a:pt x="1617771" y="376123"/>
                    <a:pt x="1617771" y="366746"/>
                  </a:cubicBezTo>
                  <a:cubicBezTo>
                    <a:pt x="1617771" y="353327"/>
                    <a:pt x="1631906" y="339189"/>
                    <a:pt x="1660392" y="339064"/>
                  </a:cubicBezTo>
                  <a:cubicBezTo>
                    <a:pt x="1680636" y="338941"/>
                    <a:pt x="1702111" y="350796"/>
                    <a:pt x="1713148" y="366473"/>
                  </a:cubicBezTo>
                  <a:close/>
                  <a:moveTo>
                    <a:pt x="5514680" y="34290"/>
                  </a:moveTo>
                  <a:cubicBezTo>
                    <a:pt x="5512902" y="22334"/>
                    <a:pt x="5518706" y="20896"/>
                    <a:pt x="5523417" y="28510"/>
                  </a:cubicBezTo>
                  <a:lnTo>
                    <a:pt x="5527736" y="34290"/>
                  </a:lnTo>
                  <a:lnTo>
                    <a:pt x="5557720" y="72911"/>
                  </a:lnTo>
                  <a:cubicBezTo>
                    <a:pt x="5602538" y="131524"/>
                    <a:pt x="5649922" y="188228"/>
                    <a:pt x="5697649" y="243913"/>
                  </a:cubicBezTo>
                  <a:cubicBezTo>
                    <a:pt x="5700849" y="247908"/>
                    <a:pt x="5702602" y="245724"/>
                    <a:pt x="5702602" y="241359"/>
                  </a:cubicBezTo>
                  <a:lnTo>
                    <a:pt x="5702602" y="136931"/>
                  </a:lnTo>
                  <a:cubicBezTo>
                    <a:pt x="5702602" y="102205"/>
                    <a:pt x="5702602" y="73679"/>
                    <a:pt x="5700849" y="58499"/>
                  </a:cubicBezTo>
                  <a:cubicBezTo>
                    <a:pt x="5699427" y="48032"/>
                    <a:pt x="5697649" y="40094"/>
                    <a:pt x="5690371" y="38582"/>
                  </a:cubicBezTo>
                  <a:cubicBezTo>
                    <a:pt x="5687146" y="37861"/>
                    <a:pt x="5682815" y="37167"/>
                    <a:pt x="5679538" y="37167"/>
                  </a:cubicBezTo>
                  <a:cubicBezTo>
                    <a:pt x="5677329" y="37167"/>
                    <a:pt x="5676655" y="36076"/>
                    <a:pt x="5676655" y="35014"/>
                  </a:cubicBezTo>
                  <a:cubicBezTo>
                    <a:pt x="5676655" y="32802"/>
                    <a:pt x="5678446" y="32107"/>
                    <a:pt x="5682434" y="32107"/>
                  </a:cubicBezTo>
                  <a:cubicBezTo>
                    <a:pt x="5693254" y="32107"/>
                    <a:pt x="5716051" y="33198"/>
                    <a:pt x="5717829" y="33198"/>
                  </a:cubicBezTo>
                  <a:cubicBezTo>
                    <a:pt x="5719619" y="33198"/>
                    <a:pt x="5742441" y="32107"/>
                    <a:pt x="5762304" y="32107"/>
                  </a:cubicBezTo>
                  <a:cubicBezTo>
                    <a:pt x="5766304" y="32107"/>
                    <a:pt x="5768095" y="33198"/>
                    <a:pt x="5768095" y="35014"/>
                  </a:cubicBezTo>
                  <a:cubicBezTo>
                    <a:pt x="5768095" y="36076"/>
                    <a:pt x="5767346" y="37167"/>
                    <a:pt x="5765187" y="37167"/>
                  </a:cubicBezTo>
                  <a:cubicBezTo>
                    <a:pt x="5761885" y="37167"/>
                    <a:pt x="5753973" y="37861"/>
                    <a:pt x="5748867" y="38582"/>
                  </a:cubicBezTo>
                  <a:cubicBezTo>
                    <a:pt x="5738047" y="40094"/>
                    <a:pt x="5735939" y="48032"/>
                    <a:pt x="5734846" y="58499"/>
                  </a:cubicBezTo>
                  <a:cubicBezTo>
                    <a:pt x="5733094" y="73679"/>
                    <a:pt x="5733094" y="102205"/>
                    <a:pt x="5733094" y="136931"/>
                  </a:cubicBezTo>
                  <a:lnTo>
                    <a:pt x="5733094" y="200556"/>
                  </a:lnTo>
                  <a:lnTo>
                    <a:pt x="5733094" y="300295"/>
                  </a:lnTo>
                  <a:cubicBezTo>
                    <a:pt x="5734846" y="312176"/>
                    <a:pt x="5729068" y="313690"/>
                    <a:pt x="5724280" y="306049"/>
                  </a:cubicBezTo>
                  <a:cubicBezTo>
                    <a:pt x="5650290" y="210303"/>
                    <a:pt x="5599668" y="149904"/>
                    <a:pt x="5548322" y="90298"/>
                  </a:cubicBezTo>
                  <a:cubicBezTo>
                    <a:pt x="5546900" y="88463"/>
                    <a:pt x="5545097" y="88835"/>
                    <a:pt x="5545097" y="91713"/>
                  </a:cubicBezTo>
                  <a:cubicBezTo>
                    <a:pt x="5545097" y="210998"/>
                    <a:pt x="5545097" y="267031"/>
                    <a:pt x="5545795" y="278616"/>
                  </a:cubicBezTo>
                  <a:cubicBezTo>
                    <a:pt x="5546506" y="291265"/>
                    <a:pt x="5549389" y="297417"/>
                    <a:pt x="5559181" y="299203"/>
                  </a:cubicBezTo>
                  <a:cubicBezTo>
                    <a:pt x="5563524" y="299923"/>
                    <a:pt x="5565734" y="300295"/>
                    <a:pt x="5568210" y="300295"/>
                  </a:cubicBezTo>
                  <a:cubicBezTo>
                    <a:pt x="5569671" y="300295"/>
                    <a:pt x="5571093" y="301014"/>
                    <a:pt x="5571093" y="302453"/>
                  </a:cubicBezTo>
                  <a:cubicBezTo>
                    <a:pt x="5571093" y="304636"/>
                    <a:pt x="5569303" y="305355"/>
                    <a:pt x="5565340" y="305355"/>
                  </a:cubicBezTo>
                  <a:cubicBezTo>
                    <a:pt x="5554469" y="305355"/>
                    <a:pt x="5531672" y="304214"/>
                    <a:pt x="5529920" y="304214"/>
                  </a:cubicBezTo>
                  <a:cubicBezTo>
                    <a:pt x="5528129" y="304214"/>
                    <a:pt x="5505333" y="305355"/>
                    <a:pt x="5489039" y="305355"/>
                  </a:cubicBezTo>
                  <a:cubicBezTo>
                    <a:pt x="5485089" y="305355"/>
                    <a:pt x="5483210" y="304636"/>
                    <a:pt x="5483210" y="302453"/>
                  </a:cubicBezTo>
                  <a:cubicBezTo>
                    <a:pt x="5483210" y="301014"/>
                    <a:pt x="5484746" y="300295"/>
                    <a:pt x="5486156" y="300295"/>
                  </a:cubicBezTo>
                  <a:cubicBezTo>
                    <a:pt x="5489432" y="300295"/>
                    <a:pt x="5495567" y="299923"/>
                    <a:pt x="5498462" y="299203"/>
                  </a:cubicBezTo>
                  <a:cubicBezTo>
                    <a:pt x="5510387" y="296673"/>
                    <a:pt x="5513321" y="290918"/>
                    <a:pt x="5514019" y="278616"/>
                  </a:cubicBezTo>
                  <a:cubicBezTo>
                    <a:pt x="5514680" y="267031"/>
                    <a:pt x="5514019" y="256912"/>
                    <a:pt x="5514680" y="200556"/>
                  </a:cubicBezTo>
                  <a:close/>
                  <a:moveTo>
                    <a:pt x="5165291" y="34290"/>
                  </a:moveTo>
                  <a:cubicBezTo>
                    <a:pt x="5163526" y="22334"/>
                    <a:pt x="5169305" y="20896"/>
                    <a:pt x="5173965" y="28510"/>
                  </a:cubicBezTo>
                  <a:lnTo>
                    <a:pt x="5178334" y="34290"/>
                  </a:lnTo>
                  <a:lnTo>
                    <a:pt x="5208293" y="72911"/>
                  </a:lnTo>
                  <a:cubicBezTo>
                    <a:pt x="5253200" y="131524"/>
                    <a:pt x="5300520" y="188228"/>
                    <a:pt x="5348196" y="243913"/>
                  </a:cubicBezTo>
                  <a:cubicBezTo>
                    <a:pt x="5351447" y="247908"/>
                    <a:pt x="5353251" y="245724"/>
                    <a:pt x="5353251" y="241359"/>
                  </a:cubicBezTo>
                  <a:lnTo>
                    <a:pt x="5353251" y="136931"/>
                  </a:lnTo>
                  <a:cubicBezTo>
                    <a:pt x="5353251" y="102205"/>
                    <a:pt x="5353251" y="73679"/>
                    <a:pt x="5351447" y="58499"/>
                  </a:cubicBezTo>
                  <a:cubicBezTo>
                    <a:pt x="5349936" y="48032"/>
                    <a:pt x="5348196" y="40094"/>
                    <a:pt x="5340932" y="38582"/>
                  </a:cubicBezTo>
                  <a:cubicBezTo>
                    <a:pt x="5337731" y="37861"/>
                    <a:pt x="5333312" y="37167"/>
                    <a:pt x="5330086" y="37167"/>
                  </a:cubicBezTo>
                  <a:cubicBezTo>
                    <a:pt x="5327978" y="37167"/>
                    <a:pt x="5327216" y="36076"/>
                    <a:pt x="5327216" y="35014"/>
                  </a:cubicBezTo>
                  <a:cubicBezTo>
                    <a:pt x="5327216" y="32802"/>
                    <a:pt x="5329045" y="32107"/>
                    <a:pt x="5333019" y="32107"/>
                  </a:cubicBezTo>
                  <a:cubicBezTo>
                    <a:pt x="5343878" y="32107"/>
                    <a:pt x="5366598" y="33198"/>
                    <a:pt x="5368491" y="33198"/>
                  </a:cubicBezTo>
                  <a:cubicBezTo>
                    <a:pt x="5370243" y="33198"/>
                    <a:pt x="5393014" y="32107"/>
                    <a:pt x="5412864" y="32107"/>
                  </a:cubicBezTo>
                  <a:cubicBezTo>
                    <a:pt x="5416801" y="32107"/>
                    <a:pt x="5418643" y="33198"/>
                    <a:pt x="5418643" y="35014"/>
                  </a:cubicBezTo>
                  <a:cubicBezTo>
                    <a:pt x="5418643" y="36076"/>
                    <a:pt x="5417893" y="37167"/>
                    <a:pt x="5415760" y="37167"/>
                  </a:cubicBezTo>
                  <a:cubicBezTo>
                    <a:pt x="5412534" y="37167"/>
                    <a:pt x="5404597" y="37861"/>
                    <a:pt x="5399542" y="38582"/>
                  </a:cubicBezTo>
                  <a:cubicBezTo>
                    <a:pt x="5388697" y="40094"/>
                    <a:pt x="5386474" y="48032"/>
                    <a:pt x="5385356" y="58499"/>
                  </a:cubicBezTo>
                  <a:cubicBezTo>
                    <a:pt x="5383617" y="73679"/>
                    <a:pt x="5383617" y="102205"/>
                    <a:pt x="5383617" y="136931"/>
                  </a:cubicBezTo>
                  <a:lnTo>
                    <a:pt x="5383617" y="200556"/>
                  </a:lnTo>
                  <a:lnTo>
                    <a:pt x="5383617" y="300295"/>
                  </a:lnTo>
                  <a:cubicBezTo>
                    <a:pt x="5385356" y="312176"/>
                    <a:pt x="5379629" y="313690"/>
                    <a:pt x="5374929" y="306049"/>
                  </a:cubicBezTo>
                  <a:cubicBezTo>
                    <a:pt x="5300825" y="210303"/>
                    <a:pt x="5250267" y="149904"/>
                    <a:pt x="5198921" y="90298"/>
                  </a:cubicBezTo>
                  <a:cubicBezTo>
                    <a:pt x="5197435" y="88463"/>
                    <a:pt x="5195644" y="88835"/>
                    <a:pt x="5195644" y="91713"/>
                  </a:cubicBezTo>
                  <a:cubicBezTo>
                    <a:pt x="5195644" y="210998"/>
                    <a:pt x="5195644" y="267031"/>
                    <a:pt x="5196368" y="278616"/>
                  </a:cubicBezTo>
                  <a:cubicBezTo>
                    <a:pt x="5197130" y="291265"/>
                    <a:pt x="5200013" y="297417"/>
                    <a:pt x="5209792" y="299203"/>
                  </a:cubicBezTo>
                  <a:cubicBezTo>
                    <a:pt x="5214097" y="299923"/>
                    <a:pt x="5216256" y="300295"/>
                    <a:pt x="5218796" y="300295"/>
                  </a:cubicBezTo>
                  <a:cubicBezTo>
                    <a:pt x="5220256" y="300295"/>
                    <a:pt x="5221717" y="301014"/>
                    <a:pt x="5221717" y="302453"/>
                  </a:cubicBezTo>
                  <a:cubicBezTo>
                    <a:pt x="5221717" y="304636"/>
                    <a:pt x="5219837" y="305355"/>
                    <a:pt x="5215888" y="305355"/>
                  </a:cubicBezTo>
                  <a:cubicBezTo>
                    <a:pt x="5205093" y="305355"/>
                    <a:pt x="5182347" y="304214"/>
                    <a:pt x="5180467" y="304214"/>
                  </a:cubicBezTo>
                  <a:cubicBezTo>
                    <a:pt x="5178652" y="304214"/>
                    <a:pt x="5155880" y="305355"/>
                    <a:pt x="5139688" y="305355"/>
                  </a:cubicBezTo>
                  <a:cubicBezTo>
                    <a:pt x="5135650" y="305355"/>
                    <a:pt x="5133859" y="304636"/>
                    <a:pt x="5133859" y="302453"/>
                  </a:cubicBezTo>
                  <a:cubicBezTo>
                    <a:pt x="5133859" y="301014"/>
                    <a:pt x="5135268" y="300295"/>
                    <a:pt x="5136793" y="300295"/>
                  </a:cubicBezTo>
                  <a:cubicBezTo>
                    <a:pt x="5140031" y="300295"/>
                    <a:pt x="5146140" y="299923"/>
                    <a:pt x="5148985" y="299203"/>
                  </a:cubicBezTo>
                  <a:cubicBezTo>
                    <a:pt x="5160973" y="296673"/>
                    <a:pt x="5163843" y="290918"/>
                    <a:pt x="5164592" y="278616"/>
                  </a:cubicBezTo>
                  <a:cubicBezTo>
                    <a:pt x="5165291" y="267031"/>
                    <a:pt x="5164592" y="256912"/>
                    <a:pt x="5165291" y="200556"/>
                  </a:cubicBezTo>
                  <a:close/>
                  <a:moveTo>
                    <a:pt x="5004509" y="58499"/>
                  </a:moveTo>
                  <a:cubicBezTo>
                    <a:pt x="5003811" y="53439"/>
                    <a:pt x="5003417" y="49073"/>
                    <a:pt x="5001969" y="45824"/>
                  </a:cubicBezTo>
                  <a:cubicBezTo>
                    <a:pt x="4952490" y="43319"/>
                    <a:pt x="4902948" y="42600"/>
                    <a:pt x="4853469" y="45824"/>
                  </a:cubicBezTo>
                  <a:cubicBezTo>
                    <a:pt x="4851653" y="49073"/>
                    <a:pt x="4850891" y="53439"/>
                    <a:pt x="4850561" y="58499"/>
                  </a:cubicBezTo>
                  <a:cubicBezTo>
                    <a:pt x="4848782" y="73679"/>
                    <a:pt x="4848782" y="102205"/>
                    <a:pt x="4848782" y="136931"/>
                  </a:cubicBezTo>
                  <a:cubicBezTo>
                    <a:pt x="4848782" y="257264"/>
                    <a:pt x="4848782" y="267031"/>
                    <a:pt x="4849468" y="278616"/>
                  </a:cubicBezTo>
                  <a:cubicBezTo>
                    <a:pt x="4850243" y="291265"/>
                    <a:pt x="4853151" y="297393"/>
                    <a:pt x="4862867" y="299203"/>
                  </a:cubicBezTo>
                  <a:cubicBezTo>
                    <a:pt x="4867185" y="299923"/>
                    <a:pt x="4869420" y="300295"/>
                    <a:pt x="4871897" y="300295"/>
                  </a:cubicBezTo>
                  <a:cubicBezTo>
                    <a:pt x="4873357" y="300295"/>
                    <a:pt x="4874805" y="301014"/>
                    <a:pt x="4874805" y="302453"/>
                  </a:cubicBezTo>
                  <a:cubicBezTo>
                    <a:pt x="4874805" y="304636"/>
                    <a:pt x="4872963" y="305355"/>
                    <a:pt x="4869001" y="305355"/>
                  </a:cubicBezTo>
                  <a:cubicBezTo>
                    <a:pt x="4858155" y="305355"/>
                    <a:pt x="4835384" y="304214"/>
                    <a:pt x="4833555" y="304214"/>
                  </a:cubicBezTo>
                  <a:cubicBezTo>
                    <a:pt x="4831764" y="304214"/>
                    <a:pt x="4808968" y="305355"/>
                    <a:pt x="4792725" y="305355"/>
                  </a:cubicBezTo>
                  <a:cubicBezTo>
                    <a:pt x="4788800" y="305355"/>
                    <a:pt x="4786946" y="304636"/>
                    <a:pt x="4786946" y="302453"/>
                  </a:cubicBezTo>
                  <a:cubicBezTo>
                    <a:pt x="4786946" y="301014"/>
                    <a:pt x="4788407" y="300295"/>
                    <a:pt x="4789842" y="300295"/>
                  </a:cubicBezTo>
                  <a:cubicBezTo>
                    <a:pt x="4793118" y="300295"/>
                    <a:pt x="4799240" y="299923"/>
                    <a:pt x="4802148" y="299203"/>
                  </a:cubicBezTo>
                  <a:cubicBezTo>
                    <a:pt x="4814048" y="296673"/>
                    <a:pt x="4816931" y="290894"/>
                    <a:pt x="4817680" y="278616"/>
                  </a:cubicBezTo>
                  <a:cubicBezTo>
                    <a:pt x="4818392" y="267031"/>
                    <a:pt x="4818392" y="256912"/>
                    <a:pt x="4818392" y="200556"/>
                  </a:cubicBezTo>
                  <a:lnTo>
                    <a:pt x="4818392" y="136931"/>
                  </a:lnTo>
                  <a:cubicBezTo>
                    <a:pt x="4818392" y="102205"/>
                    <a:pt x="4818392" y="73679"/>
                    <a:pt x="4816588" y="58499"/>
                  </a:cubicBezTo>
                  <a:cubicBezTo>
                    <a:pt x="4815140" y="48032"/>
                    <a:pt x="4813363" y="40094"/>
                    <a:pt x="4806086" y="38582"/>
                  </a:cubicBezTo>
                  <a:cubicBezTo>
                    <a:pt x="4802847" y="37861"/>
                    <a:pt x="4798529" y="37167"/>
                    <a:pt x="4795252" y="37167"/>
                  </a:cubicBezTo>
                  <a:cubicBezTo>
                    <a:pt x="4793118" y="37167"/>
                    <a:pt x="4792344" y="36076"/>
                    <a:pt x="4792344" y="35014"/>
                  </a:cubicBezTo>
                  <a:cubicBezTo>
                    <a:pt x="4792344" y="32802"/>
                    <a:pt x="4794185" y="32107"/>
                    <a:pt x="4798148" y="32107"/>
                  </a:cubicBezTo>
                  <a:cubicBezTo>
                    <a:pt x="4808968" y="32107"/>
                    <a:pt x="4831764" y="33198"/>
                    <a:pt x="4833555" y="33198"/>
                  </a:cubicBezTo>
                  <a:cubicBezTo>
                    <a:pt x="4835041" y="33198"/>
                    <a:pt x="4848782" y="32454"/>
                    <a:pt x="4864277" y="32107"/>
                  </a:cubicBezTo>
                  <a:lnTo>
                    <a:pt x="4995823" y="32107"/>
                  </a:lnTo>
                  <a:cubicBezTo>
                    <a:pt x="5007113" y="32454"/>
                    <a:pt x="5020130" y="33198"/>
                    <a:pt x="5021515" y="33198"/>
                  </a:cubicBezTo>
                  <a:lnTo>
                    <a:pt x="5038863" y="33198"/>
                  </a:lnTo>
                  <a:cubicBezTo>
                    <a:pt x="5068200" y="33198"/>
                    <a:pt x="5067057" y="20896"/>
                    <a:pt x="5067057" y="9684"/>
                  </a:cubicBezTo>
                  <a:lnTo>
                    <a:pt x="5067057" y="5715"/>
                  </a:lnTo>
                  <a:cubicBezTo>
                    <a:pt x="5066663" y="654"/>
                    <a:pt x="5067781" y="-437"/>
                    <a:pt x="5069546" y="-437"/>
                  </a:cubicBezTo>
                  <a:cubicBezTo>
                    <a:pt x="5071743" y="-437"/>
                    <a:pt x="5072493" y="1026"/>
                    <a:pt x="5073267" y="4251"/>
                  </a:cubicBezTo>
                  <a:cubicBezTo>
                    <a:pt x="5073979" y="8245"/>
                    <a:pt x="5079020" y="35014"/>
                    <a:pt x="5081103" y="45824"/>
                  </a:cubicBezTo>
                  <a:cubicBezTo>
                    <a:pt x="5081522" y="48032"/>
                    <a:pt x="5081941" y="50189"/>
                    <a:pt x="5080087" y="50189"/>
                  </a:cubicBezTo>
                  <a:cubicBezTo>
                    <a:pt x="5077903" y="50189"/>
                    <a:pt x="5072150" y="48032"/>
                    <a:pt x="5061304" y="47287"/>
                  </a:cubicBezTo>
                  <a:cubicBezTo>
                    <a:pt x="5056224" y="46891"/>
                    <a:pt x="5036755" y="40441"/>
                    <a:pt x="5037441" y="69710"/>
                  </a:cubicBezTo>
                  <a:cubicBezTo>
                    <a:pt x="5036755" y="85958"/>
                    <a:pt x="5036755" y="109423"/>
                    <a:pt x="5036755" y="136931"/>
                  </a:cubicBezTo>
                  <a:lnTo>
                    <a:pt x="5036755" y="200556"/>
                  </a:lnTo>
                  <a:cubicBezTo>
                    <a:pt x="5036755" y="256912"/>
                    <a:pt x="5036755" y="267031"/>
                    <a:pt x="5037441" y="278616"/>
                  </a:cubicBezTo>
                  <a:cubicBezTo>
                    <a:pt x="5038088" y="291265"/>
                    <a:pt x="5041035" y="297393"/>
                    <a:pt x="5050788" y="299203"/>
                  </a:cubicBezTo>
                  <a:cubicBezTo>
                    <a:pt x="5055157" y="299923"/>
                    <a:pt x="5057341" y="300295"/>
                    <a:pt x="5059818" y="300295"/>
                  </a:cubicBezTo>
                  <a:cubicBezTo>
                    <a:pt x="5061304" y="300295"/>
                    <a:pt x="5062714" y="301014"/>
                    <a:pt x="5062714" y="302453"/>
                  </a:cubicBezTo>
                  <a:cubicBezTo>
                    <a:pt x="5062714" y="304636"/>
                    <a:pt x="5060910" y="305355"/>
                    <a:pt x="5056935" y="305355"/>
                  </a:cubicBezTo>
                  <a:cubicBezTo>
                    <a:pt x="5046076" y="305355"/>
                    <a:pt x="5023305" y="304214"/>
                    <a:pt x="5021515" y="304214"/>
                  </a:cubicBezTo>
                  <a:cubicBezTo>
                    <a:pt x="5019737" y="304214"/>
                    <a:pt x="4996940" y="305355"/>
                    <a:pt x="4980672" y="305355"/>
                  </a:cubicBezTo>
                  <a:cubicBezTo>
                    <a:pt x="4976748" y="305355"/>
                    <a:pt x="4974868" y="304636"/>
                    <a:pt x="4974868" y="302453"/>
                  </a:cubicBezTo>
                  <a:cubicBezTo>
                    <a:pt x="4974868" y="301014"/>
                    <a:pt x="4976354" y="300295"/>
                    <a:pt x="4977763" y="300295"/>
                  </a:cubicBezTo>
                  <a:cubicBezTo>
                    <a:pt x="4981015" y="300295"/>
                    <a:pt x="4987187" y="299923"/>
                    <a:pt x="4990120" y="299203"/>
                  </a:cubicBezTo>
                  <a:cubicBezTo>
                    <a:pt x="5001969" y="296673"/>
                    <a:pt x="5004903" y="290894"/>
                    <a:pt x="5005589" y="278616"/>
                  </a:cubicBezTo>
                  <a:cubicBezTo>
                    <a:pt x="5006338" y="267031"/>
                    <a:pt x="5006338" y="256912"/>
                    <a:pt x="5006338" y="200556"/>
                  </a:cubicBezTo>
                  <a:lnTo>
                    <a:pt x="5006338" y="136931"/>
                  </a:lnTo>
                  <a:cubicBezTo>
                    <a:pt x="5006338" y="102205"/>
                    <a:pt x="5006338" y="73679"/>
                    <a:pt x="5004509" y="58499"/>
                  </a:cubicBezTo>
                  <a:moveTo>
                    <a:pt x="4656518" y="154269"/>
                  </a:moveTo>
                  <a:lnTo>
                    <a:pt x="4622164" y="251851"/>
                  </a:lnTo>
                  <a:cubicBezTo>
                    <a:pt x="4621072" y="254753"/>
                    <a:pt x="4620374" y="255845"/>
                    <a:pt x="4619281" y="255845"/>
                  </a:cubicBezTo>
                  <a:cubicBezTo>
                    <a:pt x="4618519" y="255845"/>
                    <a:pt x="4617503" y="254357"/>
                    <a:pt x="4616780" y="251851"/>
                  </a:cubicBezTo>
                  <a:lnTo>
                    <a:pt x="4584954" y="154269"/>
                  </a:lnTo>
                  <a:cubicBezTo>
                    <a:pt x="4584217" y="152460"/>
                    <a:pt x="4584954" y="151715"/>
                    <a:pt x="4585995" y="151715"/>
                  </a:cubicBezTo>
                  <a:lnTo>
                    <a:pt x="4655057" y="151715"/>
                  </a:lnTo>
                  <a:cubicBezTo>
                    <a:pt x="4656848" y="151715"/>
                    <a:pt x="4656848" y="152782"/>
                    <a:pt x="4656518" y="154269"/>
                  </a:cubicBezTo>
                  <a:close/>
                  <a:moveTo>
                    <a:pt x="4766753" y="35014"/>
                  </a:moveTo>
                  <a:cubicBezTo>
                    <a:pt x="4766753" y="32802"/>
                    <a:pt x="4763502" y="32107"/>
                    <a:pt x="4759527" y="32107"/>
                  </a:cubicBezTo>
                  <a:cubicBezTo>
                    <a:pt x="4754104" y="32107"/>
                    <a:pt x="4727752" y="32107"/>
                    <a:pt x="4702733" y="32802"/>
                  </a:cubicBezTo>
                  <a:cubicBezTo>
                    <a:pt x="4695888" y="33198"/>
                    <a:pt x="4691887" y="33198"/>
                    <a:pt x="4691887" y="35332"/>
                  </a:cubicBezTo>
                  <a:cubicBezTo>
                    <a:pt x="4691887" y="36795"/>
                    <a:pt x="4693360" y="37861"/>
                    <a:pt x="4694440" y="37861"/>
                  </a:cubicBezTo>
                  <a:cubicBezTo>
                    <a:pt x="4695214" y="37861"/>
                    <a:pt x="4697323" y="39698"/>
                    <a:pt x="4697323" y="42952"/>
                  </a:cubicBezTo>
                  <a:cubicBezTo>
                    <a:pt x="4697323" y="44013"/>
                    <a:pt x="4697323" y="46196"/>
                    <a:pt x="4696599" y="47659"/>
                  </a:cubicBezTo>
                  <a:lnTo>
                    <a:pt x="4663020" y="136585"/>
                  </a:lnTo>
                  <a:cubicBezTo>
                    <a:pt x="4662245" y="137998"/>
                    <a:pt x="4661585" y="138717"/>
                    <a:pt x="4659769" y="138717"/>
                  </a:cubicBezTo>
                  <a:lnTo>
                    <a:pt x="4582032" y="138717"/>
                  </a:lnTo>
                  <a:cubicBezTo>
                    <a:pt x="4580191" y="138717"/>
                    <a:pt x="4579149" y="137676"/>
                    <a:pt x="4578439" y="135840"/>
                  </a:cubicBezTo>
                  <a:lnTo>
                    <a:pt x="4556734" y="71869"/>
                  </a:lnTo>
                  <a:cubicBezTo>
                    <a:pt x="4553508" y="62865"/>
                    <a:pt x="4551692" y="54158"/>
                    <a:pt x="4551692" y="47659"/>
                  </a:cubicBezTo>
                  <a:cubicBezTo>
                    <a:pt x="4551692" y="40441"/>
                    <a:pt x="4559262" y="37167"/>
                    <a:pt x="4565408" y="37167"/>
                  </a:cubicBezTo>
                  <a:lnTo>
                    <a:pt x="4569053" y="37167"/>
                  </a:lnTo>
                  <a:cubicBezTo>
                    <a:pt x="4571593" y="37167"/>
                    <a:pt x="4572660" y="36448"/>
                    <a:pt x="4572660" y="35014"/>
                  </a:cubicBezTo>
                  <a:cubicBezTo>
                    <a:pt x="4572660" y="32802"/>
                    <a:pt x="4570476" y="32107"/>
                    <a:pt x="4567275" y="32107"/>
                  </a:cubicBezTo>
                  <a:cubicBezTo>
                    <a:pt x="4558563" y="32107"/>
                    <a:pt x="4542993" y="33198"/>
                    <a:pt x="4539018" y="33198"/>
                  </a:cubicBezTo>
                  <a:cubicBezTo>
                    <a:pt x="4535055" y="33198"/>
                    <a:pt x="4515180" y="32107"/>
                    <a:pt x="4498187" y="32107"/>
                  </a:cubicBezTo>
                  <a:cubicBezTo>
                    <a:pt x="4493475" y="32107"/>
                    <a:pt x="4491317" y="32802"/>
                    <a:pt x="4491317" y="35014"/>
                  </a:cubicBezTo>
                  <a:cubicBezTo>
                    <a:pt x="4491317" y="36448"/>
                    <a:pt x="4492789" y="37167"/>
                    <a:pt x="4494568" y="37167"/>
                  </a:cubicBezTo>
                  <a:cubicBezTo>
                    <a:pt x="4497095" y="37167"/>
                    <a:pt x="4502188" y="37489"/>
                    <a:pt x="4505083" y="37861"/>
                  </a:cubicBezTo>
                  <a:cubicBezTo>
                    <a:pt x="4521682" y="40094"/>
                    <a:pt x="4528921" y="53811"/>
                    <a:pt x="4535449" y="71869"/>
                  </a:cubicBezTo>
                  <a:lnTo>
                    <a:pt x="4617503" y="296326"/>
                  </a:lnTo>
                  <a:cubicBezTo>
                    <a:pt x="4621821" y="308232"/>
                    <a:pt x="4623256" y="310390"/>
                    <a:pt x="4625441" y="310390"/>
                  </a:cubicBezTo>
                  <a:cubicBezTo>
                    <a:pt x="4627600" y="310390"/>
                    <a:pt x="4629010" y="308604"/>
                    <a:pt x="4633404" y="297393"/>
                  </a:cubicBezTo>
                  <a:cubicBezTo>
                    <a:pt x="4638814" y="283650"/>
                    <a:pt x="4695583" y="134402"/>
                    <a:pt x="4717592" y="79464"/>
                  </a:cubicBezTo>
                  <a:cubicBezTo>
                    <a:pt x="4730609" y="47287"/>
                    <a:pt x="4741024" y="41483"/>
                    <a:pt x="4748668" y="39350"/>
                  </a:cubicBezTo>
                  <a:cubicBezTo>
                    <a:pt x="4754104" y="37489"/>
                    <a:pt x="4759527" y="37167"/>
                    <a:pt x="4763159" y="37167"/>
                  </a:cubicBezTo>
                  <a:cubicBezTo>
                    <a:pt x="4765318" y="37167"/>
                    <a:pt x="4766753" y="36795"/>
                    <a:pt x="4766753" y="35014"/>
                  </a:cubicBezTo>
                  <a:close/>
                  <a:moveTo>
                    <a:pt x="4343565" y="136931"/>
                  </a:moveTo>
                  <a:cubicBezTo>
                    <a:pt x="4343565" y="102205"/>
                    <a:pt x="4343565" y="73679"/>
                    <a:pt x="4341775" y="58499"/>
                  </a:cubicBezTo>
                  <a:cubicBezTo>
                    <a:pt x="4340390" y="48032"/>
                    <a:pt x="4338549" y="40094"/>
                    <a:pt x="4331309" y="38582"/>
                  </a:cubicBezTo>
                  <a:cubicBezTo>
                    <a:pt x="4328058" y="37861"/>
                    <a:pt x="4323740" y="37167"/>
                    <a:pt x="4320464" y="37167"/>
                  </a:cubicBezTo>
                  <a:cubicBezTo>
                    <a:pt x="4318280" y="37167"/>
                    <a:pt x="4317594" y="36076"/>
                    <a:pt x="4317594" y="35014"/>
                  </a:cubicBezTo>
                  <a:cubicBezTo>
                    <a:pt x="4317594" y="32802"/>
                    <a:pt x="4319372" y="32107"/>
                    <a:pt x="4323372" y="32107"/>
                  </a:cubicBezTo>
                  <a:cubicBezTo>
                    <a:pt x="4334205" y="32107"/>
                    <a:pt x="4356951" y="33198"/>
                    <a:pt x="4358069" y="33198"/>
                  </a:cubicBezTo>
                  <a:cubicBezTo>
                    <a:pt x="4359834" y="33198"/>
                    <a:pt x="4382656" y="32107"/>
                    <a:pt x="4402544" y="32107"/>
                  </a:cubicBezTo>
                  <a:cubicBezTo>
                    <a:pt x="4406468" y="32107"/>
                    <a:pt x="4408297" y="33198"/>
                    <a:pt x="4408297" y="35014"/>
                  </a:cubicBezTo>
                  <a:cubicBezTo>
                    <a:pt x="4408297" y="36076"/>
                    <a:pt x="4407586" y="37167"/>
                    <a:pt x="4405427" y="37167"/>
                  </a:cubicBezTo>
                  <a:cubicBezTo>
                    <a:pt x="4402150" y="37167"/>
                    <a:pt x="4394213" y="37861"/>
                    <a:pt x="4389171" y="38582"/>
                  </a:cubicBezTo>
                  <a:cubicBezTo>
                    <a:pt x="4378287" y="40094"/>
                    <a:pt x="4376102" y="48032"/>
                    <a:pt x="4375036" y="58499"/>
                  </a:cubicBezTo>
                  <a:cubicBezTo>
                    <a:pt x="4373219" y="73679"/>
                    <a:pt x="4373219" y="102205"/>
                    <a:pt x="4373219" y="136931"/>
                  </a:cubicBezTo>
                  <a:lnTo>
                    <a:pt x="4373219" y="285487"/>
                  </a:lnTo>
                  <a:cubicBezTo>
                    <a:pt x="4373219" y="289083"/>
                    <a:pt x="4373995" y="291613"/>
                    <a:pt x="4376102" y="292357"/>
                  </a:cubicBezTo>
                  <a:cubicBezTo>
                    <a:pt x="4379404" y="293776"/>
                    <a:pt x="4385526" y="294491"/>
                    <a:pt x="4391660" y="294491"/>
                  </a:cubicBezTo>
                  <a:cubicBezTo>
                    <a:pt x="4400016" y="294491"/>
                    <a:pt x="4422013" y="295929"/>
                    <a:pt x="4441164" y="276482"/>
                  </a:cubicBezTo>
                  <a:cubicBezTo>
                    <a:pt x="4460316" y="256912"/>
                    <a:pt x="4461433" y="232702"/>
                    <a:pt x="4461433" y="220771"/>
                  </a:cubicBezTo>
                  <a:cubicBezTo>
                    <a:pt x="4461433" y="187508"/>
                    <a:pt x="4433951" y="161860"/>
                    <a:pt x="4398924" y="161860"/>
                  </a:cubicBezTo>
                  <a:cubicBezTo>
                    <a:pt x="4391279" y="161860"/>
                    <a:pt x="4389171" y="161488"/>
                    <a:pt x="4389171" y="158586"/>
                  </a:cubicBezTo>
                  <a:cubicBezTo>
                    <a:pt x="4389171" y="156775"/>
                    <a:pt x="4391279" y="156106"/>
                    <a:pt x="4393120" y="156106"/>
                  </a:cubicBezTo>
                  <a:cubicBezTo>
                    <a:pt x="4394924" y="155708"/>
                    <a:pt x="4398924" y="155708"/>
                    <a:pt x="4400689" y="155708"/>
                  </a:cubicBezTo>
                  <a:cubicBezTo>
                    <a:pt x="4452061" y="155708"/>
                    <a:pt x="4489627" y="190386"/>
                    <a:pt x="4489627" y="241756"/>
                  </a:cubicBezTo>
                  <a:cubicBezTo>
                    <a:pt x="4489627" y="260905"/>
                    <a:pt x="4479493" y="277152"/>
                    <a:pt x="4471555" y="284717"/>
                  </a:cubicBezTo>
                  <a:cubicBezTo>
                    <a:pt x="4465752" y="290174"/>
                    <a:pt x="4449470" y="305355"/>
                    <a:pt x="4404360" y="305355"/>
                  </a:cubicBezTo>
                  <a:cubicBezTo>
                    <a:pt x="4387710" y="305355"/>
                    <a:pt x="4366730" y="304214"/>
                    <a:pt x="4358767" y="304214"/>
                  </a:cubicBezTo>
                  <a:cubicBezTo>
                    <a:pt x="4355884" y="304214"/>
                    <a:pt x="4334205" y="305355"/>
                    <a:pt x="4317937" y="305355"/>
                  </a:cubicBezTo>
                  <a:cubicBezTo>
                    <a:pt x="4313987" y="305355"/>
                    <a:pt x="4312158" y="304636"/>
                    <a:pt x="4312158" y="302453"/>
                  </a:cubicBezTo>
                  <a:cubicBezTo>
                    <a:pt x="4312158" y="301014"/>
                    <a:pt x="4313593" y="300295"/>
                    <a:pt x="4315079" y="300295"/>
                  </a:cubicBezTo>
                  <a:cubicBezTo>
                    <a:pt x="4318280" y="300295"/>
                    <a:pt x="4324439" y="299923"/>
                    <a:pt x="4327284" y="299203"/>
                  </a:cubicBezTo>
                  <a:cubicBezTo>
                    <a:pt x="4339298" y="296673"/>
                    <a:pt x="4342168" y="290918"/>
                    <a:pt x="4342892" y="278616"/>
                  </a:cubicBezTo>
                  <a:cubicBezTo>
                    <a:pt x="4343565" y="267031"/>
                    <a:pt x="4343565" y="256912"/>
                    <a:pt x="4343565" y="200556"/>
                  </a:cubicBezTo>
                  <a:close/>
                  <a:moveTo>
                    <a:pt x="4133215" y="287595"/>
                  </a:moveTo>
                  <a:cubicBezTo>
                    <a:pt x="4133215" y="290174"/>
                    <a:pt x="4133914" y="290894"/>
                    <a:pt x="4135375" y="290894"/>
                  </a:cubicBezTo>
                  <a:cubicBezTo>
                    <a:pt x="4142613" y="290894"/>
                    <a:pt x="4175087" y="289778"/>
                    <a:pt x="4177271" y="289778"/>
                  </a:cubicBezTo>
                  <a:cubicBezTo>
                    <a:pt x="4198595" y="289778"/>
                    <a:pt x="4207282" y="282559"/>
                    <a:pt x="4209491" y="277872"/>
                  </a:cubicBezTo>
                  <a:cubicBezTo>
                    <a:pt x="4211625" y="273183"/>
                    <a:pt x="4212692" y="267057"/>
                    <a:pt x="4212692" y="264155"/>
                  </a:cubicBezTo>
                  <a:cubicBezTo>
                    <a:pt x="4212692" y="261654"/>
                    <a:pt x="4213479" y="260160"/>
                    <a:pt x="4215245" y="260160"/>
                  </a:cubicBezTo>
                  <a:cubicBezTo>
                    <a:pt x="4217061" y="260160"/>
                    <a:pt x="4217746" y="261947"/>
                    <a:pt x="4218127" y="263807"/>
                  </a:cubicBezTo>
                  <a:cubicBezTo>
                    <a:pt x="4218915" y="268123"/>
                    <a:pt x="4219588" y="284022"/>
                    <a:pt x="4219931" y="287595"/>
                  </a:cubicBezTo>
                  <a:cubicBezTo>
                    <a:pt x="4220998" y="297765"/>
                    <a:pt x="4222814" y="302106"/>
                    <a:pt x="4222814" y="304636"/>
                  </a:cubicBezTo>
                  <a:cubicBezTo>
                    <a:pt x="4222814" y="306421"/>
                    <a:pt x="4222141" y="308604"/>
                    <a:pt x="4220680" y="308604"/>
                  </a:cubicBezTo>
                  <a:cubicBezTo>
                    <a:pt x="4219232" y="308604"/>
                    <a:pt x="4217746" y="307166"/>
                    <a:pt x="4215587" y="306421"/>
                  </a:cubicBezTo>
                  <a:cubicBezTo>
                    <a:pt x="4214178" y="306049"/>
                    <a:pt x="4205517" y="305355"/>
                    <a:pt x="4199687" y="305008"/>
                  </a:cubicBezTo>
                  <a:cubicBezTo>
                    <a:pt x="4193908" y="304636"/>
                    <a:pt x="4157028" y="304214"/>
                    <a:pt x="4118014" y="304214"/>
                  </a:cubicBezTo>
                  <a:cubicBezTo>
                    <a:pt x="4116197" y="304214"/>
                    <a:pt x="4093426" y="305355"/>
                    <a:pt x="4077157" y="305355"/>
                  </a:cubicBezTo>
                  <a:cubicBezTo>
                    <a:pt x="4073170" y="305355"/>
                    <a:pt x="4071379" y="304636"/>
                    <a:pt x="4071379" y="302453"/>
                  </a:cubicBezTo>
                  <a:cubicBezTo>
                    <a:pt x="4071379" y="301014"/>
                    <a:pt x="4072840" y="300295"/>
                    <a:pt x="4074275" y="300295"/>
                  </a:cubicBezTo>
                  <a:cubicBezTo>
                    <a:pt x="4077551" y="300295"/>
                    <a:pt x="4083711" y="299923"/>
                    <a:pt x="4086581" y="299203"/>
                  </a:cubicBezTo>
                  <a:cubicBezTo>
                    <a:pt x="4098519" y="296673"/>
                    <a:pt x="4100678" y="291265"/>
                    <a:pt x="4101745" y="282559"/>
                  </a:cubicBezTo>
                  <a:cubicBezTo>
                    <a:pt x="4102456" y="276482"/>
                    <a:pt x="4102850" y="261277"/>
                    <a:pt x="4102850" y="200580"/>
                  </a:cubicBezTo>
                  <a:lnTo>
                    <a:pt x="4102850" y="136931"/>
                  </a:lnTo>
                  <a:cubicBezTo>
                    <a:pt x="4102850" y="92828"/>
                    <a:pt x="4102088" y="63560"/>
                    <a:pt x="4100297" y="54158"/>
                  </a:cubicBezTo>
                  <a:cubicBezTo>
                    <a:pt x="4098163" y="43641"/>
                    <a:pt x="4096360" y="40441"/>
                    <a:pt x="4090556" y="38582"/>
                  </a:cubicBezTo>
                  <a:cubicBezTo>
                    <a:pt x="4087280" y="37489"/>
                    <a:pt x="4082987" y="37167"/>
                    <a:pt x="4079710" y="37167"/>
                  </a:cubicBezTo>
                  <a:cubicBezTo>
                    <a:pt x="4077551" y="37167"/>
                    <a:pt x="4076790" y="36076"/>
                    <a:pt x="4076790" y="35014"/>
                  </a:cubicBezTo>
                  <a:cubicBezTo>
                    <a:pt x="4076790" y="32802"/>
                    <a:pt x="4078618" y="32107"/>
                    <a:pt x="4082593" y="32107"/>
                  </a:cubicBezTo>
                  <a:cubicBezTo>
                    <a:pt x="4090556" y="32107"/>
                    <a:pt x="4108628" y="33198"/>
                    <a:pt x="4118014" y="33198"/>
                  </a:cubicBezTo>
                  <a:cubicBezTo>
                    <a:pt x="4128504" y="33198"/>
                    <a:pt x="4152710" y="31045"/>
                    <a:pt x="4207282" y="31045"/>
                  </a:cubicBezTo>
                  <a:cubicBezTo>
                    <a:pt x="4221391" y="31045"/>
                    <a:pt x="4224274" y="31045"/>
                    <a:pt x="4226827" y="40441"/>
                  </a:cubicBezTo>
                  <a:cubicBezTo>
                    <a:pt x="4228618" y="48032"/>
                    <a:pt x="4231488" y="72588"/>
                    <a:pt x="4231488" y="75466"/>
                  </a:cubicBezTo>
                  <a:cubicBezTo>
                    <a:pt x="4231488" y="77996"/>
                    <a:pt x="4231488" y="80872"/>
                    <a:pt x="4229354" y="80872"/>
                  </a:cubicBezTo>
                  <a:cubicBezTo>
                    <a:pt x="4227551" y="80872"/>
                    <a:pt x="4226827" y="79464"/>
                    <a:pt x="4226090" y="75466"/>
                  </a:cubicBezTo>
                  <a:cubicBezTo>
                    <a:pt x="4223525" y="60707"/>
                    <a:pt x="4219232" y="53439"/>
                    <a:pt x="4209834" y="49421"/>
                  </a:cubicBezTo>
                  <a:cubicBezTo>
                    <a:pt x="4200411" y="45476"/>
                    <a:pt x="4184536" y="45476"/>
                    <a:pt x="4175087" y="45476"/>
                  </a:cubicBezTo>
                  <a:cubicBezTo>
                    <a:pt x="4139692" y="45476"/>
                    <a:pt x="4133215" y="51256"/>
                    <a:pt x="4133215" y="75094"/>
                  </a:cubicBezTo>
                  <a:lnTo>
                    <a:pt x="4133215" y="168707"/>
                  </a:lnTo>
                  <a:cubicBezTo>
                    <a:pt x="4133215" y="170144"/>
                    <a:pt x="4133914" y="171237"/>
                    <a:pt x="4135692" y="171237"/>
                  </a:cubicBezTo>
                  <a:cubicBezTo>
                    <a:pt x="4141877" y="171237"/>
                    <a:pt x="4177665" y="170516"/>
                    <a:pt x="4187394" y="169451"/>
                  </a:cubicBezTo>
                  <a:cubicBezTo>
                    <a:pt x="4201478" y="168012"/>
                    <a:pt x="4204754" y="161860"/>
                    <a:pt x="4206240" y="156775"/>
                  </a:cubicBezTo>
                  <a:cubicBezTo>
                    <a:pt x="4207675" y="152088"/>
                    <a:pt x="4207675" y="148465"/>
                    <a:pt x="4207675" y="144869"/>
                  </a:cubicBezTo>
                  <a:cubicBezTo>
                    <a:pt x="4207675" y="143034"/>
                    <a:pt x="4208399" y="141595"/>
                    <a:pt x="4210165" y="141595"/>
                  </a:cubicBezTo>
                  <a:cubicBezTo>
                    <a:pt x="4212349" y="141595"/>
                    <a:pt x="4212692" y="144551"/>
                    <a:pt x="4212692" y="148465"/>
                  </a:cubicBezTo>
                  <a:cubicBezTo>
                    <a:pt x="4212692" y="166251"/>
                    <a:pt x="4217061" y="190386"/>
                    <a:pt x="4217061" y="191849"/>
                  </a:cubicBezTo>
                  <a:cubicBezTo>
                    <a:pt x="4217061" y="194032"/>
                    <a:pt x="4216362" y="194751"/>
                    <a:pt x="4215245" y="194751"/>
                  </a:cubicBezTo>
                  <a:cubicBezTo>
                    <a:pt x="4213784" y="194751"/>
                    <a:pt x="4212349" y="192941"/>
                    <a:pt x="4209834" y="190063"/>
                  </a:cubicBezTo>
                  <a:cubicBezTo>
                    <a:pt x="4206583" y="186441"/>
                    <a:pt x="4201478" y="185722"/>
                    <a:pt x="4192791" y="184978"/>
                  </a:cubicBezTo>
                  <a:cubicBezTo>
                    <a:pt x="4184536" y="184259"/>
                    <a:pt x="4140061" y="184259"/>
                    <a:pt x="4135375" y="184259"/>
                  </a:cubicBezTo>
                  <a:cubicBezTo>
                    <a:pt x="4133533" y="184259"/>
                    <a:pt x="4133215" y="185326"/>
                    <a:pt x="4133215" y="187880"/>
                  </a:cubicBezTo>
                  <a:close/>
                  <a:moveTo>
                    <a:pt x="3959365" y="49073"/>
                  </a:moveTo>
                  <a:cubicBezTo>
                    <a:pt x="3959365" y="49421"/>
                    <a:pt x="3959035" y="49843"/>
                    <a:pt x="3959035" y="50189"/>
                  </a:cubicBezTo>
                  <a:lnTo>
                    <a:pt x="3878797" y="255075"/>
                  </a:lnTo>
                  <a:cubicBezTo>
                    <a:pt x="3876981" y="260558"/>
                    <a:pt x="3872993" y="260160"/>
                    <a:pt x="3871177" y="254753"/>
                  </a:cubicBezTo>
                  <a:lnTo>
                    <a:pt x="3808299" y="74423"/>
                  </a:lnTo>
                  <a:cubicBezTo>
                    <a:pt x="3805074" y="65345"/>
                    <a:pt x="3803270" y="56688"/>
                    <a:pt x="3803270" y="50189"/>
                  </a:cubicBezTo>
                  <a:lnTo>
                    <a:pt x="3803270" y="49073"/>
                  </a:lnTo>
                  <a:cubicBezTo>
                    <a:pt x="3842678" y="46519"/>
                    <a:pt x="3896856" y="46891"/>
                    <a:pt x="3959365" y="49073"/>
                  </a:cubicBezTo>
                  <a:close/>
                  <a:moveTo>
                    <a:pt x="4036772" y="48032"/>
                  </a:moveTo>
                  <a:cubicBezTo>
                    <a:pt x="4034562" y="36795"/>
                    <a:pt x="4029139" y="10056"/>
                    <a:pt x="4028390" y="6067"/>
                  </a:cubicBezTo>
                  <a:cubicBezTo>
                    <a:pt x="4027691" y="2813"/>
                    <a:pt x="4026980" y="1399"/>
                    <a:pt x="4024821" y="1399"/>
                  </a:cubicBezTo>
                  <a:cubicBezTo>
                    <a:pt x="4022980" y="1399"/>
                    <a:pt x="4021938" y="2470"/>
                    <a:pt x="4022294" y="7526"/>
                  </a:cubicBezTo>
                  <a:lnTo>
                    <a:pt x="4022294" y="11495"/>
                  </a:lnTo>
                  <a:cubicBezTo>
                    <a:pt x="4022294" y="22736"/>
                    <a:pt x="4021202" y="33918"/>
                    <a:pt x="3991179" y="33918"/>
                  </a:cubicBezTo>
                  <a:lnTo>
                    <a:pt x="3936264" y="34290"/>
                  </a:lnTo>
                  <a:lnTo>
                    <a:pt x="3839376" y="34290"/>
                  </a:lnTo>
                  <a:lnTo>
                    <a:pt x="3777222" y="33918"/>
                  </a:lnTo>
                  <a:cubicBezTo>
                    <a:pt x="3752686" y="33570"/>
                    <a:pt x="3750133" y="29577"/>
                    <a:pt x="3747632" y="20896"/>
                  </a:cubicBezTo>
                  <a:cubicBezTo>
                    <a:pt x="3746158" y="14744"/>
                    <a:pt x="3746883" y="8617"/>
                    <a:pt x="3746883" y="5021"/>
                  </a:cubicBezTo>
                  <a:cubicBezTo>
                    <a:pt x="3746883" y="2098"/>
                    <a:pt x="3746158" y="1399"/>
                    <a:pt x="3744723" y="1399"/>
                  </a:cubicBezTo>
                  <a:cubicBezTo>
                    <a:pt x="3743606" y="1399"/>
                    <a:pt x="3742539" y="2470"/>
                    <a:pt x="3741803" y="4648"/>
                  </a:cubicBezTo>
                  <a:cubicBezTo>
                    <a:pt x="3739986" y="8245"/>
                    <a:pt x="3734551" y="43641"/>
                    <a:pt x="3734208" y="46519"/>
                  </a:cubicBezTo>
                  <a:cubicBezTo>
                    <a:pt x="3734208" y="48726"/>
                    <a:pt x="3733840" y="53439"/>
                    <a:pt x="3735326" y="53439"/>
                  </a:cubicBezTo>
                  <a:cubicBezTo>
                    <a:pt x="3738208" y="53439"/>
                    <a:pt x="3743961" y="48726"/>
                    <a:pt x="3753727" y="49073"/>
                  </a:cubicBezTo>
                  <a:cubicBezTo>
                    <a:pt x="3772879" y="49421"/>
                    <a:pt x="3779432" y="58499"/>
                    <a:pt x="3785528" y="74423"/>
                  </a:cubicBezTo>
                  <a:lnTo>
                    <a:pt x="3874110" y="299923"/>
                  </a:lnTo>
                  <a:cubicBezTo>
                    <a:pt x="3878467" y="311853"/>
                    <a:pt x="3880283" y="314012"/>
                    <a:pt x="3882391" y="314012"/>
                  </a:cubicBezTo>
                  <a:cubicBezTo>
                    <a:pt x="3884601" y="314012"/>
                    <a:pt x="3886036" y="312176"/>
                    <a:pt x="3891053" y="301014"/>
                  </a:cubicBezTo>
                  <a:cubicBezTo>
                    <a:pt x="3896856" y="287272"/>
                    <a:pt x="3956508" y="137676"/>
                    <a:pt x="3979304" y="81965"/>
                  </a:cubicBezTo>
                  <a:cubicBezTo>
                    <a:pt x="3983267" y="73679"/>
                    <a:pt x="3987966" y="64973"/>
                    <a:pt x="3993719" y="57755"/>
                  </a:cubicBezTo>
                  <a:cubicBezTo>
                    <a:pt x="4002025" y="50189"/>
                    <a:pt x="4012146" y="49073"/>
                    <a:pt x="4016134" y="49421"/>
                  </a:cubicBezTo>
                  <a:cubicBezTo>
                    <a:pt x="4027349" y="50189"/>
                    <a:pt x="4033483" y="52323"/>
                    <a:pt x="4035654" y="52323"/>
                  </a:cubicBezTo>
                  <a:cubicBezTo>
                    <a:pt x="4037470" y="52323"/>
                    <a:pt x="4037128" y="50189"/>
                    <a:pt x="4036772" y="48032"/>
                  </a:cubicBezTo>
                  <a:close/>
                  <a:moveTo>
                    <a:pt x="3596515" y="287595"/>
                  </a:moveTo>
                  <a:cubicBezTo>
                    <a:pt x="3596515" y="290174"/>
                    <a:pt x="3597264" y="290894"/>
                    <a:pt x="3598699" y="290894"/>
                  </a:cubicBezTo>
                  <a:cubicBezTo>
                    <a:pt x="3605938" y="290894"/>
                    <a:pt x="3638463" y="289778"/>
                    <a:pt x="3640647" y="289778"/>
                  </a:cubicBezTo>
                  <a:cubicBezTo>
                    <a:pt x="3661983" y="289778"/>
                    <a:pt x="3670632" y="282559"/>
                    <a:pt x="3672816" y="277872"/>
                  </a:cubicBezTo>
                  <a:cubicBezTo>
                    <a:pt x="3674975" y="273183"/>
                    <a:pt x="3676067" y="267057"/>
                    <a:pt x="3676067" y="264155"/>
                  </a:cubicBezTo>
                  <a:cubicBezTo>
                    <a:pt x="3676067" y="261654"/>
                    <a:pt x="3676791" y="260160"/>
                    <a:pt x="3678595" y="260160"/>
                  </a:cubicBezTo>
                  <a:cubicBezTo>
                    <a:pt x="3680360" y="260160"/>
                    <a:pt x="3681122" y="261947"/>
                    <a:pt x="3681478" y="263807"/>
                  </a:cubicBezTo>
                  <a:cubicBezTo>
                    <a:pt x="3682188" y="268123"/>
                    <a:pt x="3682938" y="284022"/>
                    <a:pt x="3683281" y="287595"/>
                  </a:cubicBezTo>
                  <a:cubicBezTo>
                    <a:pt x="3684373" y="297765"/>
                    <a:pt x="3686164" y="302106"/>
                    <a:pt x="3686164" y="304636"/>
                  </a:cubicBezTo>
                  <a:cubicBezTo>
                    <a:pt x="3686164" y="306421"/>
                    <a:pt x="3685491" y="308604"/>
                    <a:pt x="3684030" y="308604"/>
                  </a:cubicBezTo>
                  <a:cubicBezTo>
                    <a:pt x="3682595" y="308604"/>
                    <a:pt x="3681122" y="307166"/>
                    <a:pt x="3678950" y="306421"/>
                  </a:cubicBezTo>
                  <a:cubicBezTo>
                    <a:pt x="3677477" y="306049"/>
                    <a:pt x="3668853" y="305355"/>
                    <a:pt x="3663088" y="305008"/>
                  </a:cubicBezTo>
                  <a:cubicBezTo>
                    <a:pt x="3657246" y="304636"/>
                    <a:pt x="3620378" y="304214"/>
                    <a:pt x="3581338" y="304214"/>
                  </a:cubicBezTo>
                  <a:cubicBezTo>
                    <a:pt x="3579548" y="304214"/>
                    <a:pt x="3556802" y="305355"/>
                    <a:pt x="3540508" y="305355"/>
                  </a:cubicBezTo>
                  <a:cubicBezTo>
                    <a:pt x="3536546" y="305355"/>
                    <a:pt x="3534755" y="304636"/>
                    <a:pt x="3534755" y="302453"/>
                  </a:cubicBezTo>
                  <a:cubicBezTo>
                    <a:pt x="3534755" y="301014"/>
                    <a:pt x="3536190" y="300295"/>
                    <a:pt x="3537663" y="300295"/>
                  </a:cubicBezTo>
                  <a:cubicBezTo>
                    <a:pt x="3540851" y="300295"/>
                    <a:pt x="3547010" y="299923"/>
                    <a:pt x="3549931" y="299203"/>
                  </a:cubicBezTo>
                  <a:cubicBezTo>
                    <a:pt x="3561844" y="296673"/>
                    <a:pt x="3564003" y="291265"/>
                    <a:pt x="3565095" y="282559"/>
                  </a:cubicBezTo>
                  <a:cubicBezTo>
                    <a:pt x="3565806" y="276482"/>
                    <a:pt x="3566162" y="261277"/>
                    <a:pt x="3566162" y="200580"/>
                  </a:cubicBezTo>
                  <a:lnTo>
                    <a:pt x="3566162" y="136931"/>
                  </a:lnTo>
                  <a:cubicBezTo>
                    <a:pt x="3566162" y="92828"/>
                    <a:pt x="3565463" y="63560"/>
                    <a:pt x="3563622" y="54158"/>
                  </a:cubicBezTo>
                  <a:cubicBezTo>
                    <a:pt x="3561488" y="43641"/>
                    <a:pt x="3559710" y="40441"/>
                    <a:pt x="3553906" y="38582"/>
                  </a:cubicBezTo>
                  <a:cubicBezTo>
                    <a:pt x="3550655" y="37489"/>
                    <a:pt x="3546286" y="37167"/>
                    <a:pt x="3543035" y="37167"/>
                  </a:cubicBezTo>
                  <a:cubicBezTo>
                    <a:pt x="3540851" y="37167"/>
                    <a:pt x="3540165" y="36076"/>
                    <a:pt x="3540165" y="35014"/>
                  </a:cubicBezTo>
                  <a:cubicBezTo>
                    <a:pt x="3540165" y="32802"/>
                    <a:pt x="3541968" y="32107"/>
                    <a:pt x="3545918" y="32107"/>
                  </a:cubicBezTo>
                  <a:cubicBezTo>
                    <a:pt x="3553906" y="32107"/>
                    <a:pt x="3571991" y="33198"/>
                    <a:pt x="3581338" y="33198"/>
                  </a:cubicBezTo>
                  <a:cubicBezTo>
                    <a:pt x="3591854" y="33198"/>
                    <a:pt x="3616085" y="31045"/>
                    <a:pt x="3670632" y="31045"/>
                  </a:cubicBezTo>
                  <a:cubicBezTo>
                    <a:pt x="3684754" y="31045"/>
                    <a:pt x="3687624" y="31045"/>
                    <a:pt x="3690177" y="40441"/>
                  </a:cubicBezTo>
                  <a:cubicBezTo>
                    <a:pt x="3691968" y="48032"/>
                    <a:pt x="3694838" y="72588"/>
                    <a:pt x="3694838" y="75466"/>
                  </a:cubicBezTo>
                  <a:cubicBezTo>
                    <a:pt x="3694838" y="77996"/>
                    <a:pt x="3694838" y="80872"/>
                    <a:pt x="3692666" y="80872"/>
                  </a:cubicBezTo>
                  <a:cubicBezTo>
                    <a:pt x="3690876" y="80872"/>
                    <a:pt x="3690177" y="79464"/>
                    <a:pt x="3689441" y="75466"/>
                  </a:cubicBezTo>
                  <a:cubicBezTo>
                    <a:pt x="3686888" y="60707"/>
                    <a:pt x="3682595" y="53439"/>
                    <a:pt x="3673159" y="49421"/>
                  </a:cubicBezTo>
                  <a:cubicBezTo>
                    <a:pt x="3663786" y="45476"/>
                    <a:pt x="3647861" y="45476"/>
                    <a:pt x="3638463" y="45476"/>
                  </a:cubicBezTo>
                  <a:cubicBezTo>
                    <a:pt x="3603042" y="45476"/>
                    <a:pt x="3596515" y="51256"/>
                    <a:pt x="3596515" y="75094"/>
                  </a:cubicBezTo>
                  <a:lnTo>
                    <a:pt x="3596515" y="168707"/>
                  </a:lnTo>
                  <a:cubicBezTo>
                    <a:pt x="3596515" y="170144"/>
                    <a:pt x="3597264" y="171237"/>
                    <a:pt x="3599093" y="171237"/>
                  </a:cubicBezTo>
                  <a:cubicBezTo>
                    <a:pt x="3605201" y="171237"/>
                    <a:pt x="3641015" y="170516"/>
                    <a:pt x="3650769" y="169451"/>
                  </a:cubicBezTo>
                  <a:cubicBezTo>
                    <a:pt x="3664853" y="168012"/>
                    <a:pt x="3668130" y="161860"/>
                    <a:pt x="3669565" y="156775"/>
                  </a:cubicBezTo>
                  <a:cubicBezTo>
                    <a:pt x="3670987" y="152088"/>
                    <a:pt x="3670987" y="148465"/>
                    <a:pt x="3670987" y="144869"/>
                  </a:cubicBezTo>
                  <a:cubicBezTo>
                    <a:pt x="3670987" y="143034"/>
                    <a:pt x="3671724" y="141595"/>
                    <a:pt x="3673515" y="141595"/>
                  </a:cubicBezTo>
                  <a:cubicBezTo>
                    <a:pt x="3675699" y="141595"/>
                    <a:pt x="3676067" y="144551"/>
                    <a:pt x="3676067" y="148465"/>
                  </a:cubicBezTo>
                  <a:cubicBezTo>
                    <a:pt x="3676067" y="166251"/>
                    <a:pt x="3680360" y="190386"/>
                    <a:pt x="3680360" y="191849"/>
                  </a:cubicBezTo>
                  <a:cubicBezTo>
                    <a:pt x="3680360" y="194032"/>
                    <a:pt x="3679661" y="194751"/>
                    <a:pt x="3678595" y="194751"/>
                  </a:cubicBezTo>
                  <a:cubicBezTo>
                    <a:pt x="3677134" y="194751"/>
                    <a:pt x="3675699" y="192941"/>
                    <a:pt x="3673159" y="190063"/>
                  </a:cubicBezTo>
                  <a:cubicBezTo>
                    <a:pt x="3669921" y="186441"/>
                    <a:pt x="3664853" y="185722"/>
                    <a:pt x="3656153" y="184978"/>
                  </a:cubicBezTo>
                  <a:cubicBezTo>
                    <a:pt x="3647861" y="184259"/>
                    <a:pt x="3603411" y="184259"/>
                    <a:pt x="3598699" y="184259"/>
                  </a:cubicBezTo>
                  <a:cubicBezTo>
                    <a:pt x="3596921" y="184259"/>
                    <a:pt x="3596515" y="185326"/>
                    <a:pt x="3596515" y="187880"/>
                  </a:cubicBezTo>
                  <a:close/>
                  <a:moveTo>
                    <a:pt x="3357705" y="70033"/>
                  </a:moveTo>
                  <a:cubicBezTo>
                    <a:pt x="3385530" y="70777"/>
                    <a:pt x="3448039" y="92085"/>
                    <a:pt x="3448039" y="168364"/>
                  </a:cubicBezTo>
                  <a:cubicBezTo>
                    <a:pt x="3448039" y="225142"/>
                    <a:pt x="3411184" y="261654"/>
                    <a:pt x="3367077" y="272092"/>
                  </a:cubicBezTo>
                  <a:cubicBezTo>
                    <a:pt x="3364194" y="272811"/>
                    <a:pt x="3361642" y="273531"/>
                    <a:pt x="3359863" y="272811"/>
                  </a:cubicBezTo>
                  <a:cubicBezTo>
                    <a:pt x="3357298" y="271720"/>
                    <a:pt x="3356231" y="271000"/>
                    <a:pt x="3355889" y="261947"/>
                  </a:cubicBezTo>
                  <a:lnTo>
                    <a:pt x="3355520" y="255845"/>
                  </a:lnTo>
                  <a:lnTo>
                    <a:pt x="3355520" y="200556"/>
                  </a:lnTo>
                  <a:lnTo>
                    <a:pt x="3355520" y="136931"/>
                  </a:lnTo>
                  <a:cubicBezTo>
                    <a:pt x="3355520" y="109819"/>
                    <a:pt x="3355139" y="87769"/>
                    <a:pt x="3356231" y="71527"/>
                  </a:cubicBezTo>
                  <a:cubicBezTo>
                    <a:pt x="3356231" y="70777"/>
                    <a:pt x="3356955" y="70033"/>
                    <a:pt x="3357705" y="70033"/>
                  </a:cubicBezTo>
                  <a:close/>
                  <a:moveTo>
                    <a:pt x="3325154" y="260558"/>
                  </a:moveTo>
                  <a:lnTo>
                    <a:pt x="3324431" y="272488"/>
                  </a:lnTo>
                  <a:cubicBezTo>
                    <a:pt x="3324786" y="274994"/>
                    <a:pt x="3322970" y="274994"/>
                    <a:pt x="3321535" y="274622"/>
                  </a:cubicBezTo>
                  <a:cubicBezTo>
                    <a:pt x="3269872" y="268123"/>
                    <a:pt x="3230794" y="233769"/>
                    <a:pt x="3230794" y="175577"/>
                  </a:cubicBezTo>
                  <a:cubicBezTo>
                    <a:pt x="3230794" y="116666"/>
                    <a:pt x="3270215" y="81270"/>
                    <a:pt x="3320811" y="70777"/>
                  </a:cubicBezTo>
                  <a:cubicBezTo>
                    <a:pt x="3322627" y="70033"/>
                    <a:pt x="3324431" y="70777"/>
                    <a:pt x="3324431" y="74002"/>
                  </a:cubicBezTo>
                  <a:cubicBezTo>
                    <a:pt x="3325154" y="90298"/>
                    <a:pt x="3325154" y="110886"/>
                    <a:pt x="3325154" y="136931"/>
                  </a:cubicBezTo>
                  <a:lnTo>
                    <a:pt x="3325154" y="200556"/>
                  </a:lnTo>
                  <a:close/>
                  <a:moveTo>
                    <a:pt x="3358047" y="59938"/>
                  </a:moveTo>
                  <a:lnTo>
                    <a:pt x="3357298" y="58847"/>
                  </a:lnTo>
                  <a:cubicBezTo>
                    <a:pt x="3358797" y="45824"/>
                    <a:pt x="3356612" y="30296"/>
                    <a:pt x="3371395" y="28138"/>
                  </a:cubicBezTo>
                  <a:cubicBezTo>
                    <a:pt x="3376475" y="27420"/>
                    <a:pt x="3384438" y="26650"/>
                    <a:pt x="3387689" y="26650"/>
                  </a:cubicBezTo>
                  <a:cubicBezTo>
                    <a:pt x="3389848" y="26650"/>
                    <a:pt x="3390585" y="25633"/>
                    <a:pt x="3390585" y="24516"/>
                  </a:cubicBezTo>
                  <a:cubicBezTo>
                    <a:pt x="3390585" y="22736"/>
                    <a:pt x="3388756" y="21614"/>
                    <a:pt x="3384781" y="21614"/>
                  </a:cubicBezTo>
                  <a:cubicBezTo>
                    <a:pt x="3364943" y="21614"/>
                    <a:pt x="3342122" y="22736"/>
                    <a:pt x="3340331" y="22736"/>
                  </a:cubicBezTo>
                  <a:cubicBezTo>
                    <a:pt x="3338553" y="22736"/>
                    <a:pt x="3315731" y="21614"/>
                    <a:pt x="3304885" y="21614"/>
                  </a:cubicBezTo>
                  <a:cubicBezTo>
                    <a:pt x="3300923" y="21614"/>
                    <a:pt x="3299132" y="22334"/>
                    <a:pt x="3299132" y="24516"/>
                  </a:cubicBezTo>
                  <a:cubicBezTo>
                    <a:pt x="3299132" y="25633"/>
                    <a:pt x="3299856" y="26650"/>
                    <a:pt x="3302040" y="26650"/>
                  </a:cubicBezTo>
                  <a:cubicBezTo>
                    <a:pt x="3305292" y="26650"/>
                    <a:pt x="3309622" y="27420"/>
                    <a:pt x="3312848" y="28138"/>
                  </a:cubicBezTo>
                  <a:cubicBezTo>
                    <a:pt x="3323719" y="30644"/>
                    <a:pt x="3321878" y="46196"/>
                    <a:pt x="3324431" y="58847"/>
                  </a:cubicBezTo>
                  <a:lnTo>
                    <a:pt x="3323719" y="59938"/>
                  </a:lnTo>
                  <a:cubicBezTo>
                    <a:pt x="3238045" y="66040"/>
                    <a:pt x="3198650" y="121751"/>
                    <a:pt x="3198650" y="171237"/>
                  </a:cubicBezTo>
                  <a:cubicBezTo>
                    <a:pt x="3198650" y="215711"/>
                    <a:pt x="3236598" y="277529"/>
                    <a:pt x="3322970" y="284370"/>
                  </a:cubicBezTo>
                  <a:lnTo>
                    <a:pt x="3323719" y="285487"/>
                  </a:lnTo>
                  <a:cubicBezTo>
                    <a:pt x="3322627" y="295929"/>
                    <a:pt x="3319402" y="307166"/>
                    <a:pt x="3312162" y="308951"/>
                  </a:cubicBezTo>
                  <a:cubicBezTo>
                    <a:pt x="3308187" y="310043"/>
                    <a:pt x="3303450" y="310390"/>
                    <a:pt x="3300923" y="310390"/>
                  </a:cubicBezTo>
                  <a:cubicBezTo>
                    <a:pt x="3299488" y="310390"/>
                    <a:pt x="3298040" y="311134"/>
                    <a:pt x="3298040" y="312597"/>
                  </a:cubicBezTo>
                  <a:cubicBezTo>
                    <a:pt x="3298040" y="314756"/>
                    <a:pt x="3299856" y="315475"/>
                    <a:pt x="3303819" y="315475"/>
                  </a:cubicBezTo>
                  <a:cubicBezTo>
                    <a:pt x="3315731" y="315475"/>
                    <a:pt x="3338553" y="314384"/>
                    <a:pt x="3340331" y="314384"/>
                  </a:cubicBezTo>
                  <a:cubicBezTo>
                    <a:pt x="3342122" y="314384"/>
                    <a:pt x="3364943" y="315475"/>
                    <a:pt x="3375751" y="315475"/>
                  </a:cubicBezTo>
                  <a:cubicBezTo>
                    <a:pt x="3379752" y="315475"/>
                    <a:pt x="3381542" y="314756"/>
                    <a:pt x="3381542" y="312597"/>
                  </a:cubicBezTo>
                  <a:cubicBezTo>
                    <a:pt x="3381542" y="311134"/>
                    <a:pt x="3380120" y="310390"/>
                    <a:pt x="3378634" y="310390"/>
                  </a:cubicBezTo>
                  <a:cubicBezTo>
                    <a:pt x="3376107" y="310390"/>
                    <a:pt x="3373973" y="310043"/>
                    <a:pt x="3369579" y="309299"/>
                  </a:cubicBezTo>
                  <a:cubicBezTo>
                    <a:pt x="3360575" y="307512"/>
                    <a:pt x="3358047" y="296326"/>
                    <a:pt x="3356955" y="285487"/>
                  </a:cubicBezTo>
                  <a:lnTo>
                    <a:pt x="3357705" y="284370"/>
                  </a:lnTo>
                  <a:cubicBezTo>
                    <a:pt x="3428888" y="278963"/>
                    <a:pt x="3480183" y="238854"/>
                    <a:pt x="3480183" y="177388"/>
                  </a:cubicBezTo>
                  <a:cubicBezTo>
                    <a:pt x="3480183" y="117038"/>
                    <a:pt x="3432114" y="67875"/>
                    <a:pt x="3358047" y="59938"/>
                  </a:cubicBezTo>
                  <a:close/>
                  <a:moveTo>
                    <a:pt x="2768616" y="34290"/>
                  </a:moveTo>
                  <a:cubicBezTo>
                    <a:pt x="2766826" y="22359"/>
                    <a:pt x="2772604" y="20896"/>
                    <a:pt x="2777291" y="28510"/>
                  </a:cubicBezTo>
                  <a:lnTo>
                    <a:pt x="2781634" y="34290"/>
                  </a:lnTo>
                  <a:cubicBezTo>
                    <a:pt x="2792480" y="48032"/>
                    <a:pt x="2802246" y="61029"/>
                    <a:pt x="2811631" y="72911"/>
                  </a:cubicBezTo>
                  <a:cubicBezTo>
                    <a:pt x="2856450" y="131524"/>
                    <a:pt x="2903770" y="188228"/>
                    <a:pt x="2951496" y="243913"/>
                  </a:cubicBezTo>
                  <a:cubicBezTo>
                    <a:pt x="2954747" y="247908"/>
                    <a:pt x="2956538" y="245724"/>
                    <a:pt x="2956538" y="241359"/>
                  </a:cubicBezTo>
                  <a:lnTo>
                    <a:pt x="2956538" y="136931"/>
                  </a:lnTo>
                  <a:cubicBezTo>
                    <a:pt x="2956538" y="102205"/>
                    <a:pt x="2956538" y="73679"/>
                    <a:pt x="2954747" y="58499"/>
                  </a:cubicBezTo>
                  <a:cubicBezTo>
                    <a:pt x="2953287" y="48032"/>
                    <a:pt x="2951496" y="40094"/>
                    <a:pt x="2944257" y="38582"/>
                  </a:cubicBezTo>
                  <a:cubicBezTo>
                    <a:pt x="2941006" y="37861"/>
                    <a:pt x="2936662" y="37167"/>
                    <a:pt x="2933411" y="37167"/>
                  </a:cubicBezTo>
                  <a:cubicBezTo>
                    <a:pt x="2931240" y="37167"/>
                    <a:pt x="2930516" y="36076"/>
                    <a:pt x="2930516" y="35014"/>
                  </a:cubicBezTo>
                  <a:cubicBezTo>
                    <a:pt x="2930516" y="32802"/>
                    <a:pt x="2932345" y="32107"/>
                    <a:pt x="2936294" y="32107"/>
                  </a:cubicBezTo>
                  <a:cubicBezTo>
                    <a:pt x="2947127" y="32107"/>
                    <a:pt x="2969898" y="33198"/>
                    <a:pt x="2971714" y="33198"/>
                  </a:cubicBezTo>
                  <a:cubicBezTo>
                    <a:pt x="2973531" y="33198"/>
                    <a:pt x="2996301" y="32107"/>
                    <a:pt x="3016139" y="32107"/>
                  </a:cubicBezTo>
                  <a:cubicBezTo>
                    <a:pt x="3020152" y="32107"/>
                    <a:pt x="3021943" y="33198"/>
                    <a:pt x="3021943" y="35014"/>
                  </a:cubicBezTo>
                  <a:cubicBezTo>
                    <a:pt x="3021943" y="36076"/>
                    <a:pt x="3021244" y="37167"/>
                    <a:pt x="3019047" y="37167"/>
                  </a:cubicBezTo>
                  <a:cubicBezTo>
                    <a:pt x="3015796" y="37167"/>
                    <a:pt x="3007859" y="37861"/>
                    <a:pt x="3002791" y="38582"/>
                  </a:cubicBezTo>
                  <a:cubicBezTo>
                    <a:pt x="2991933" y="40094"/>
                    <a:pt x="2989774" y="48032"/>
                    <a:pt x="2988707" y="58499"/>
                  </a:cubicBezTo>
                  <a:cubicBezTo>
                    <a:pt x="2986865" y="73679"/>
                    <a:pt x="2986865" y="102205"/>
                    <a:pt x="2986865" y="136931"/>
                  </a:cubicBezTo>
                  <a:lnTo>
                    <a:pt x="2986865" y="200556"/>
                  </a:lnTo>
                  <a:lnTo>
                    <a:pt x="2986865" y="300295"/>
                  </a:lnTo>
                  <a:cubicBezTo>
                    <a:pt x="2988707" y="312176"/>
                    <a:pt x="2982903" y="313690"/>
                    <a:pt x="2978217" y="306049"/>
                  </a:cubicBezTo>
                  <a:cubicBezTo>
                    <a:pt x="2904150" y="210303"/>
                    <a:pt x="2853516" y="149904"/>
                    <a:pt x="2802246" y="90298"/>
                  </a:cubicBezTo>
                  <a:cubicBezTo>
                    <a:pt x="2800786" y="88463"/>
                    <a:pt x="2798995" y="88835"/>
                    <a:pt x="2798995" y="91713"/>
                  </a:cubicBezTo>
                  <a:cubicBezTo>
                    <a:pt x="2798995" y="210998"/>
                    <a:pt x="2798995" y="267031"/>
                    <a:pt x="2799693" y="278616"/>
                  </a:cubicBezTo>
                  <a:cubicBezTo>
                    <a:pt x="2800417" y="291265"/>
                    <a:pt x="2803313" y="297393"/>
                    <a:pt x="2813066" y="299203"/>
                  </a:cubicBezTo>
                  <a:cubicBezTo>
                    <a:pt x="2817435" y="299923"/>
                    <a:pt x="2819569" y="300295"/>
                    <a:pt x="2822096" y="300295"/>
                  </a:cubicBezTo>
                  <a:cubicBezTo>
                    <a:pt x="2823531" y="300295"/>
                    <a:pt x="2824992" y="301014"/>
                    <a:pt x="2824992" y="302453"/>
                  </a:cubicBezTo>
                  <a:cubicBezTo>
                    <a:pt x="2824992" y="304636"/>
                    <a:pt x="2823214" y="305355"/>
                    <a:pt x="2819213" y="305355"/>
                  </a:cubicBezTo>
                  <a:cubicBezTo>
                    <a:pt x="2808405" y="305355"/>
                    <a:pt x="2785609" y="304214"/>
                    <a:pt x="2783793" y="304214"/>
                  </a:cubicBezTo>
                  <a:cubicBezTo>
                    <a:pt x="2781989" y="304214"/>
                    <a:pt x="2759219" y="305355"/>
                    <a:pt x="2742937" y="305355"/>
                  </a:cubicBezTo>
                  <a:cubicBezTo>
                    <a:pt x="2738975" y="305355"/>
                    <a:pt x="2737159" y="304636"/>
                    <a:pt x="2737159" y="302453"/>
                  </a:cubicBezTo>
                  <a:cubicBezTo>
                    <a:pt x="2737159" y="301014"/>
                    <a:pt x="2738645" y="300295"/>
                    <a:pt x="2740067" y="300295"/>
                  </a:cubicBezTo>
                  <a:cubicBezTo>
                    <a:pt x="2743344" y="300295"/>
                    <a:pt x="2749490" y="299923"/>
                    <a:pt x="2752373" y="299203"/>
                  </a:cubicBezTo>
                  <a:cubicBezTo>
                    <a:pt x="2764273" y="296698"/>
                    <a:pt x="2767156" y="290894"/>
                    <a:pt x="2767893" y="278616"/>
                  </a:cubicBezTo>
                  <a:cubicBezTo>
                    <a:pt x="2768616" y="267031"/>
                    <a:pt x="2767893" y="256912"/>
                    <a:pt x="2768616" y="200556"/>
                  </a:cubicBezTo>
                  <a:close/>
                  <a:moveTo>
                    <a:pt x="2656666" y="164762"/>
                  </a:moveTo>
                  <a:cubicBezTo>
                    <a:pt x="2656666" y="251479"/>
                    <a:pt x="2603936" y="298112"/>
                    <a:pt x="2546786" y="298112"/>
                  </a:cubicBezTo>
                  <a:cubicBezTo>
                    <a:pt x="2486461" y="298112"/>
                    <a:pt x="2441262" y="258400"/>
                    <a:pt x="2441262" y="179198"/>
                  </a:cubicBezTo>
                  <a:cubicBezTo>
                    <a:pt x="2441262" y="95011"/>
                    <a:pt x="2491897" y="40763"/>
                    <a:pt x="2556933" y="40763"/>
                  </a:cubicBezTo>
                  <a:cubicBezTo>
                    <a:pt x="2589445" y="40763"/>
                    <a:pt x="2656666" y="59591"/>
                    <a:pt x="2656666" y="164762"/>
                  </a:cubicBezTo>
                  <a:close/>
                  <a:moveTo>
                    <a:pt x="2691375" y="174883"/>
                  </a:moveTo>
                  <a:cubicBezTo>
                    <a:pt x="2691375" y="93920"/>
                    <a:pt x="2634276" y="27047"/>
                    <a:pt x="2547154" y="27047"/>
                  </a:cubicBezTo>
                  <a:cubicBezTo>
                    <a:pt x="2448133" y="27047"/>
                    <a:pt x="2406934" y="104070"/>
                    <a:pt x="2406934" y="169128"/>
                  </a:cubicBezTo>
                  <a:cubicBezTo>
                    <a:pt x="2406934" y="227617"/>
                    <a:pt x="2449606" y="310390"/>
                    <a:pt x="2549313" y="310390"/>
                  </a:cubicBezTo>
                  <a:cubicBezTo>
                    <a:pt x="2630631" y="310390"/>
                    <a:pt x="2691375" y="259094"/>
                    <a:pt x="2691375" y="174883"/>
                  </a:cubicBezTo>
                  <a:close/>
                  <a:moveTo>
                    <a:pt x="2176417" y="136931"/>
                  </a:moveTo>
                  <a:cubicBezTo>
                    <a:pt x="2176417" y="102205"/>
                    <a:pt x="2176417" y="73679"/>
                    <a:pt x="2174614" y="58499"/>
                  </a:cubicBezTo>
                  <a:cubicBezTo>
                    <a:pt x="2173153" y="48032"/>
                    <a:pt x="2171350" y="40094"/>
                    <a:pt x="2164111" y="38582"/>
                  </a:cubicBezTo>
                  <a:cubicBezTo>
                    <a:pt x="2160872" y="37861"/>
                    <a:pt x="2156516" y="37167"/>
                    <a:pt x="2153265" y="37167"/>
                  </a:cubicBezTo>
                  <a:cubicBezTo>
                    <a:pt x="2151119" y="37167"/>
                    <a:pt x="2150382" y="36076"/>
                    <a:pt x="2150382" y="35014"/>
                  </a:cubicBezTo>
                  <a:cubicBezTo>
                    <a:pt x="2150382" y="32802"/>
                    <a:pt x="2152173" y="32107"/>
                    <a:pt x="2156160" y="32107"/>
                  </a:cubicBezTo>
                  <a:cubicBezTo>
                    <a:pt x="2167006" y="32107"/>
                    <a:pt x="2187961" y="33198"/>
                    <a:pt x="2190844" y="33198"/>
                  </a:cubicBezTo>
                  <a:cubicBezTo>
                    <a:pt x="2193778" y="33198"/>
                    <a:pt x="2214720" y="32107"/>
                    <a:pt x="2232437" y="32107"/>
                  </a:cubicBezTo>
                  <a:cubicBezTo>
                    <a:pt x="2236386" y="32107"/>
                    <a:pt x="2238215" y="33198"/>
                    <a:pt x="2238215" y="35014"/>
                  </a:cubicBezTo>
                  <a:cubicBezTo>
                    <a:pt x="2238215" y="36076"/>
                    <a:pt x="2237504" y="37167"/>
                    <a:pt x="2235294" y="37167"/>
                  </a:cubicBezTo>
                  <a:cubicBezTo>
                    <a:pt x="2232043" y="37167"/>
                    <a:pt x="2226315" y="37861"/>
                    <a:pt x="2221197" y="38582"/>
                  </a:cubicBezTo>
                  <a:cubicBezTo>
                    <a:pt x="2210351" y="40094"/>
                    <a:pt x="2208180" y="48032"/>
                    <a:pt x="2207164" y="58499"/>
                  </a:cubicBezTo>
                  <a:cubicBezTo>
                    <a:pt x="2205297" y="73679"/>
                    <a:pt x="2205297" y="102205"/>
                    <a:pt x="2205297" y="136931"/>
                  </a:cubicBezTo>
                  <a:lnTo>
                    <a:pt x="2205297" y="172353"/>
                  </a:lnTo>
                  <a:lnTo>
                    <a:pt x="2207164" y="172353"/>
                  </a:lnTo>
                  <a:cubicBezTo>
                    <a:pt x="2224448" y="150995"/>
                    <a:pt x="2301093" y="68222"/>
                    <a:pt x="2317399" y="54902"/>
                  </a:cubicBezTo>
                  <a:cubicBezTo>
                    <a:pt x="2332944" y="42600"/>
                    <a:pt x="2341923" y="34613"/>
                    <a:pt x="2361100" y="32802"/>
                  </a:cubicBezTo>
                  <a:cubicBezTo>
                    <a:pt x="2369012" y="32107"/>
                    <a:pt x="2375883" y="32107"/>
                    <a:pt x="2386030" y="32107"/>
                  </a:cubicBezTo>
                  <a:lnTo>
                    <a:pt x="2404458" y="32107"/>
                  </a:lnTo>
                  <a:cubicBezTo>
                    <a:pt x="2410579" y="32107"/>
                    <a:pt x="2412395" y="33198"/>
                    <a:pt x="2412395" y="35014"/>
                  </a:cubicBezTo>
                  <a:cubicBezTo>
                    <a:pt x="2412395" y="36448"/>
                    <a:pt x="2410236" y="37167"/>
                    <a:pt x="2407709" y="37167"/>
                  </a:cubicBezTo>
                  <a:cubicBezTo>
                    <a:pt x="2405181" y="37167"/>
                    <a:pt x="2394679" y="37861"/>
                    <a:pt x="2385306" y="41905"/>
                  </a:cubicBezTo>
                  <a:cubicBezTo>
                    <a:pt x="2367920" y="49073"/>
                    <a:pt x="2361799" y="54902"/>
                    <a:pt x="2331458" y="83105"/>
                  </a:cubicBezTo>
                  <a:cubicBezTo>
                    <a:pt x="2316675" y="96797"/>
                    <a:pt x="2241466" y="174485"/>
                    <a:pt x="2232043" y="184978"/>
                  </a:cubicBezTo>
                  <a:cubicBezTo>
                    <a:pt x="2239675" y="194032"/>
                    <a:pt x="2302540" y="255447"/>
                    <a:pt x="2311570" y="264155"/>
                  </a:cubicBezTo>
                  <a:cubicBezTo>
                    <a:pt x="2327839" y="279657"/>
                    <a:pt x="2335852" y="288735"/>
                    <a:pt x="2350635" y="295234"/>
                  </a:cubicBezTo>
                  <a:cubicBezTo>
                    <a:pt x="2357798" y="298460"/>
                    <a:pt x="2365418" y="300295"/>
                    <a:pt x="2370828" y="300295"/>
                  </a:cubicBezTo>
                  <a:cubicBezTo>
                    <a:pt x="2373698" y="300295"/>
                    <a:pt x="2374448" y="301014"/>
                    <a:pt x="2374448" y="302825"/>
                  </a:cubicBezTo>
                  <a:cubicBezTo>
                    <a:pt x="2374448" y="304636"/>
                    <a:pt x="2373000" y="305355"/>
                    <a:pt x="2369012" y="305355"/>
                  </a:cubicBezTo>
                  <a:cubicBezTo>
                    <a:pt x="2360008" y="305355"/>
                    <a:pt x="2336170" y="304214"/>
                    <a:pt x="2334379" y="304214"/>
                  </a:cubicBezTo>
                  <a:cubicBezTo>
                    <a:pt x="2325654" y="304214"/>
                    <a:pt x="2314491" y="305355"/>
                    <a:pt x="2307227" y="305355"/>
                  </a:cubicBezTo>
                  <a:cubicBezTo>
                    <a:pt x="2304712" y="305355"/>
                    <a:pt x="2302883" y="304636"/>
                    <a:pt x="2302883" y="302825"/>
                  </a:cubicBezTo>
                  <a:cubicBezTo>
                    <a:pt x="2302883" y="301341"/>
                    <a:pt x="2304344" y="300667"/>
                    <a:pt x="2306160" y="299923"/>
                  </a:cubicBezTo>
                  <a:cubicBezTo>
                    <a:pt x="2309056" y="298832"/>
                    <a:pt x="2310872" y="296673"/>
                    <a:pt x="2310872" y="292357"/>
                  </a:cubicBezTo>
                  <a:cubicBezTo>
                    <a:pt x="2310872" y="286206"/>
                    <a:pt x="2301448" y="276780"/>
                    <a:pt x="2291352" y="266288"/>
                  </a:cubicBezTo>
                  <a:cubicBezTo>
                    <a:pt x="2278322" y="252199"/>
                    <a:pt x="2212917" y="185722"/>
                    <a:pt x="2206744" y="178851"/>
                  </a:cubicBezTo>
                  <a:lnTo>
                    <a:pt x="2205297" y="178851"/>
                  </a:lnTo>
                  <a:lnTo>
                    <a:pt x="2205297" y="200556"/>
                  </a:lnTo>
                  <a:cubicBezTo>
                    <a:pt x="2205297" y="256912"/>
                    <a:pt x="2205297" y="267031"/>
                    <a:pt x="2206046" y="278616"/>
                  </a:cubicBezTo>
                  <a:cubicBezTo>
                    <a:pt x="2206744" y="291265"/>
                    <a:pt x="2209666" y="297417"/>
                    <a:pt x="2219419" y="299203"/>
                  </a:cubicBezTo>
                  <a:cubicBezTo>
                    <a:pt x="2223750" y="299923"/>
                    <a:pt x="2225934" y="300295"/>
                    <a:pt x="2228474" y="300295"/>
                  </a:cubicBezTo>
                  <a:cubicBezTo>
                    <a:pt x="2229884" y="300295"/>
                    <a:pt x="2231370" y="301014"/>
                    <a:pt x="2231370" y="302453"/>
                  </a:cubicBezTo>
                  <a:cubicBezTo>
                    <a:pt x="2231370" y="304636"/>
                    <a:pt x="2229541" y="305355"/>
                    <a:pt x="2225566" y="305355"/>
                  </a:cubicBezTo>
                  <a:cubicBezTo>
                    <a:pt x="2214720" y="305355"/>
                    <a:pt x="2193778" y="304214"/>
                    <a:pt x="2190463" y="304214"/>
                  </a:cubicBezTo>
                  <a:cubicBezTo>
                    <a:pt x="2188330" y="304214"/>
                    <a:pt x="2167006" y="305355"/>
                    <a:pt x="2150750" y="305355"/>
                  </a:cubicBezTo>
                  <a:cubicBezTo>
                    <a:pt x="2146750" y="305355"/>
                    <a:pt x="2144959" y="304636"/>
                    <a:pt x="2144959" y="302453"/>
                  </a:cubicBezTo>
                  <a:cubicBezTo>
                    <a:pt x="2144959" y="301014"/>
                    <a:pt x="2146420" y="300295"/>
                    <a:pt x="2147855" y="300295"/>
                  </a:cubicBezTo>
                  <a:cubicBezTo>
                    <a:pt x="2151119" y="300295"/>
                    <a:pt x="2157227" y="299923"/>
                    <a:pt x="2160148" y="299203"/>
                  </a:cubicBezTo>
                  <a:cubicBezTo>
                    <a:pt x="2172048" y="296673"/>
                    <a:pt x="2174944" y="290918"/>
                    <a:pt x="2175655" y="278616"/>
                  </a:cubicBezTo>
                  <a:cubicBezTo>
                    <a:pt x="2176417" y="267031"/>
                    <a:pt x="2176417" y="256912"/>
                    <a:pt x="2176417" y="200556"/>
                  </a:cubicBezTo>
                  <a:close/>
                  <a:moveTo>
                    <a:pt x="1844287" y="173097"/>
                  </a:moveTo>
                  <a:cubicBezTo>
                    <a:pt x="1844287" y="89580"/>
                    <a:pt x="1897056" y="27047"/>
                    <a:pt x="2007291" y="27047"/>
                  </a:cubicBezTo>
                  <a:cubicBezTo>
                    <a:pt x="2030456" y="27047"/>
                    <a:pt x="2057888" y="29577"/>
                    <a:pt x="2072353" y="35332"/>
                  </a:cubicBezTo>
                  <a:cubicBezTo>
                    <a:pt x="2078843" y="38234"/>
                    <a:pt x="2079580" y="39003"/>
                    <a:pt x="2081751" y="45824"/>
                  </a:cubicBezTo>
                  <a:cubicBezTo>
                    <a:pt x="2085371" y="58152"/>
                    <a:pt x="2089714" y="89580"/>
                    <a:pt x="2089714" y="92085"/>
                  </a:cubicBezTo>
                  <a:cubicBezTo>
                    <a:pt x="2089714" y="95011"/>
                    <a:pt x="2088965" y="97517"/>
                    <a:pt x="2087187" y="97517"/>
                  </a:cubicBezTo>
                  <a:cubicBezTo>
                    <a:pt x="2085002" y="97517"/>
                    <a:pt x="2084279" y="96104"/>
                    <a:pt x="2083580" y="92085"/>
                  </a:cubicBezTo>
                  <a:cubicBezTo>
                    <a:pt x="2082462" y="85585"/>
                    <a:pt x="2077751" y="69710"/>
                    <a:pt x="2070194" y="61773"/>
                  </a:cubicBezTo>
                  <a:cubicBezTo>
                    <a:pt x="2055729" y="46891"/>
                    <a:pt x="2034368" y="43641"/>
                    <a:pt x="2007291" y="43641"/>
                  </a:cubicBezTo>
                  <a:cubicBezTo>
                    <a:pt x="1929949" y="43641"/>
                    <a:pt x="1876825" y="106943"/>
                    <a:pt x="1876825" y="175974"/>
                  </a:cubicBezTo>
                  <a:cubicBezTo>
                    <a:pt x="1876825" y="239970"/>
                    <a:pt x="1899558" y="296673"/>
                    <a:pt x="1992471" y="296673"/>
                  </a:cubicBezTo>
                  <a:cubicBezTo>
                    <a:pt x="2037670" y="296673"/>
                    <a:pt x="2079935" y="281518"/>
                    <a:pt x="2079935" y="239200"/>
                  </a:cubicBezTo>
                  <a:cubicBezTo>
                    <a:pt x="2079935" y="234166"/>
                    <a:pt x="2080316" y="231611"/>
                    <a:pt x="2082818" y="231611"/>
                  </a:cubicBezTo>
                  <a:cubicBezTo>
                    <a:pt x="2085726" y="231611"/>
                    <a:pt x="2086438" y="237092"/>
                    <a:pt x="2086438" y="254357"/>
                  </a:cubicBezTo>
                  <a:cubicBezTo>
                    <a:pt x="2086438" y="275390"/>
                    <a:pt x="2088965" y="292704"/>
                    <a:pt x="2088965" y="296673"/>
                  </a:cubicBezTo>
                  <a:cubicBezTo>
                    <a:pt x="2088965" y="298832"/>
                    <a:pt x="2088279" y="300667"/>
                    <a:pt x="2084279" y="300667"/>
                  </a:cubicBezTo>
                  <a:cubicBezTo>
                    <a:pt x="2070550" y="300667"/>
                    <a:pt x="2038013" y="310390"/>
                    <a:pt x="1995011" y="310390"/>
                  </a:cubicBezTo>
                  <a:cubicBezTo>
                    <a:pt x="1880063" y="310390"/>
                    <a:pt x="1844287" y="230891"/>
                    <a:pt x="1844287" y="173097"/>
                  </a:cubicBezTo>
                  <a:moveTo>
                    <a:pt x="1538574" y="34290"/>
                  </a:moveTo>
                  <a:cubicBezTo>
                    <a:pt x="1536745" y="22359"/>
                    <a:pt x="1542549" y="20896"/>
                    <a:pt x="1547222" y="28510"/>
                  </a:cubicBezTo>
                  <a:lnTo>
                    <a:pt x="1551579" y="34290"/>
                  </a:lnTo>
                  <a:cubicBezTo>
                    <a:pt x="1562399" y="48032"/>
                    <a:pt x="1572165" y="61029"/>
                    <a:pt x="1581563" y="72911"/>
                  </a:cubicBezTo>
                  <a:cubicBezTo>
                    <a:pt x="1626394" y="131524"/>
                    <a:pt x="1673727" y="188228"/>
                    <a:pt x="1721441" y="243913"/>
                  </a:cubicBezTo>
                  <a:cubicBezTo>
                    <a:pt x="1724692" y="247908"/>
                    <a:pt x="1726495" y="245724"/>
                    <a:pt x="1726495" y="241359"/>
                  </a:cubicBezTo>
                  <a:lnTo>
                    <a:pt x="1726495" y="136931"/>
                  </a:lnTo>
                  <a:cubicBezTo>
                    <a:pt x="1726495" y="102205"/>
                    <a:pt x="1726495" y="73679"/>
                    <a:pt x="1724692" y="58499"/>
                  </a:cubicBezTo>
                  <a:cubicBezTo>
                    <a:pt x="1723244" y="48032"/>
                    <a:pt x="1721441" y="40094"/>
                    <a:pt x="1714214" y="38582"/>
                  </a:cubicBezTo>
                  <a:cubicBezTo>
                    <a:pt x="1710951" y="37861"/>
                    <a:pt x="1706658" y="37167"/>
                    <a:pt x="1703356" y="37167"/>
                  </a:cubicBezTo>
                  <a:cubicBezTo>
                    <a:pt x="1701197" y="37167"/>
                    <a:pt x="1700473" y="36076"/>
                    <a:pt x="1700473" y="35014"/>
                  </a:cubicBezTo>
                  <a:cubicBezTo>
                    <a:pt x="1700473" y="32802"/>
                    <a:pt x="1702289" y="32107"/>
                    <a:pt x="1706251" y="32107"/>
                  </a:cubicBezTo>
                  <a:cubicBezTo>
                    <a:pt x="1717097" y="32107"/>
                    <a:pt x="1739868" y="33198"/>
                    <a:pt x="1741672" y="33198"/>
                  </a:cubicBezTo>
                  <a:cubicBezTo>
                    <a:pt x="1743488" y="33198"/>
                    <a:pt x="1766259" y="32107"/>
                    <a:pt x="1786122" y="32107"/>
                  </a:cubicBezTo>
                  <a:cubicBezTo>
                    <a:pt x="1790109" y="32107"/>
                    <a:pt x="1791913" y="33198"/>
                    <a:pt x="1791913" y="35014"/>
                  </a:cubicBezTo>
                  <a:cubicBezTo>
                    <a:pt x="1791913" y="36076"/>
                    <a:pt x="1791214" y="37167"/>
                    <a:pt x="1789030" y="37167"/>
                  </a:cubicBezTo>
                  <a:cubicBezTo>
                    <a:pt x="1785753" y="37167"/>
                    <a:pt x="1777803" y="37861"/>
                    <a:pt x="1772761" y="38582"/>
                  </a:cubicBezTo>
                  <a:cubicBezTo>
                    <a:pt x="1761928" y="40094"/>
                    <a:pt x="1759756" y="48032"/>
                    <a:pt x="1758651" y="58499"/>
                  </a:cubicBezTo>
                  <a:cubicBezTo>
                    <a:pt x="1756861" y="73679"/>
                    <a:pt x="1756861" y="102205"/>
                    <a:pt x="1756861" y="136931"/>
                  </a:cubicBezTo>
                  <a:lnTo>
                    <a:pt x="1756861" y="200556"/>
                  </a:lnTo>
                  <a:lnTo>
                    <a:pt x="1756861" y="300295"/>
                  </a:lnTo>
                  <a:cubicBezTo>
                    <a:pt x="1758651" y="312176"/>
                    <a:pt x="1752898" y="313690"/>
                    <a:pt x="1748199" y="306049"/>
                  </a:cubicBezTo>
                  <a:cubicBezTo>
                    <a:pt x="1674108" y="210303"/>
                    <a:pt x="1623486" y="149904"/>
                    <a:pt x="1572165" y="90298"/>
                  </a:cubicBezTo>
                  <a:cubicBezTo>
                    <a:pt x="1570730" y="88463"/>
                    <a:pt x="1568914" y="88835"/>
                    <a:pt x="1568914" y="91713"/>
                  </a:cubicBezTo>
                  <a:cubicBezTo>
                    <a:pt x="1568914" y="210998"/>
                    <a:pt x="1568914" y="267031"/>
                    <a:pt x="1569638" y="278616"/>
                  </a:cubicBezTo>
                  <a:cubicBezTo>
                    <a:pt x="1570349" y="291265"/>
                    <a:pt x="1573257" y="297393"/>
                    <a:pt x="1583024" y="299203"/>
                  </a:cubicBezTo>
                  <a:cubicBezTo>
                    <a:pt x="1587342" y="299923"/>
                    <a:pt x="1589501" y="300295"/>
                    <a:pt x="1592053" y="300295"/>
                  </a:cubicBezTo>
                  <a:cubicBezTo>
                    <a:pt x="1593501" y="300295"/>
                    <a:pt x="1594949" y="301014"/>
                    <a:pt x="1594949" y="302453"/>
                  </a:cubicBezTo>
                  <a:cubicBezTo>
                    <a:pt x="1594949" y="304636"/>
                    <a:pt x="1593146" y="305355"/>
                    <a:pt x="1589183" y="305355"/>
                  </a:cubicBezTo>
                  <a:cubicBezTo>
                    <a:pt x="1578312" y="305355"/>
                    <a:pt x="1555541" y="304214"/>
                    <a:pt x="1553738" y="304214"/>
                  </a:cubicBezTo>
                  <a:cubicBezTo>
                    <a:pt x="1551947" y="304214"/>
                    <a:pt x="1529163" y="305355"/>
                    <a:pt x="1512907" y="305355"/>
                  </a:cubicBezTo>
                  <a:cubicBezTo>
                    <a:pt x="1508919" y="305355"/>
                    <a:pt x="1507103" y="304636"/>
                    <a:pt x="1507103" y="302453"/>
                  </a:cubicBezTo>
                  <a:cubicBezTo>
                    <a:pt x="1507103" y="301014"/>
                    <a:pt x="1508564" y="300295"/>
                    <a:pt x="1510024" y="300295"/>
                  </a:cubicBezTo>
                  <a:cubicBezTo>
                    <a:pt x="1513250" y="300295"/>
                    <a:pt x="1519410" y="299923"/>
                    <a:pt x="1522305" y="299203"/>
                  </a:cubicBezTo>
                  <a:cubicBezTo>
                    <a:pt x="1534230" y="296698"/>
                    <a:pt x="1537139" y="290894"/>
                    <a:pt x="1537812" y="278616"/>
                  </a:cubicBezTo>
                  <a:cubicBezTo>
                    <a:pt x="1538574" y="267031"/>
                    <a:pt x="1537812" y="256912"/>
                    <a:pt x="1538574" y="200556"/>
                  </a:cubicBezTo>
                  <a:close/>
                  <a:moveTo>
                    <a:pt x="1191636" y="34290"/>
                  </a:moveTo>
                  <a:cubicBezTo>
                    <a:pt x="1189833" y="22334"/>
                    <a:pt x="1195598" y="20896"/>
                    <a:pt x="1200297" y="28510"/>
                  </a:cubicBezTo>
                  <a:lnTo>
                    <a:pt x="1204628" y="34290"/>
                  </a:lnTo>
                  <a:lnTo>
                    <a:pt x="1234651" y="72911"/>
                  </a:lnTo>
                  <a:cubicBezTo>
                    <a:pt x="1279469" y="131524"/>
                    <a:pt x="1326814" y="188228"/>
                    <a:pt x="1374490" y="243913"/>
                  </a:cubicBezTo>
                  <a:cubicBezTo>
                    <a:pt x="1377754" y="247908"/>
                    <a:pt x="1379583" y="245724"/>
                    <a:pt x="1379583" y="241359"/>
                  </a:cubicBezTo>
                  <a:lnTo>
                    <a:pt x="1379583" y="136931"/>
                  </a:lnTo>
                  <a:cubicBezTo>
                    <a:pt x="1379583" y="102205"/>
                    <a:pt x="1379583" y="73679"/>
                    <a:pt x="1377754" y="58499"/>
                  </a:cubicBezTo>
                  <a:cubicBezTo>
                    <a:pt x="1376332" y="48032"/>
                    <a:pt x="1374490" y="40094"/>
                    <a:pt x="1367302" y="38582"/>
                  </a:cubicBezTo>
                  <a:cubicBezTo>
                    <a:pt x="1364025" y="37861"/>
                    <a:pt x="1359707" y="37167"/>
                    <a:pt x="1356456" y="37167"/>
                  </a:cubicBezTo>
                  <a:cubicBezTo>
                    <a:pt x="1354284" y="37167"/>
                    <a:pt x="1353548" y="36076"/>
                    <a:pt x="1353548" y="35014"/>
                  </a:cubicBezTo>
                  <a:cubicBezTo>
                    <a:pt x="1353548" y="32802"/>
                    <a:pt x="1355351" y="32107"/>
                    <a:pt x="1359339" y="32107"/>
                  </a:cubicBezTo>
                  <a:cubicBezTo>
                    <a:pt x="1370185" y="32107"/>
                    <a:pt x="1392943" y="33198"/>
                    <a:pt x="1394759" y="33198"/>
                  </a:cubicBezTo>
                  <a:cubicBezTo>
                    <a:pt x="1396550" y="33198"/>
                    <a:pt x="1419321" y="32107"/>
                    <a:pt x="1439209" y="32107"/>
                  </a:cubicBezTo>
                  <a:cubicBezTo>
                    <a:pt x="1443184" y="32107"/>
                    <a:pt x="1445013" y="33198"/>
                    <a:pt x="1445013" y="35014"/>
                  </a:cubicBezTo>
                  <a:cubicBezTo>
                    <a:pt x="1445013" y="36076"/>
                    <a:pt x="1444277" y="37167"/>
                    <a:pt x="1442117" y="37167"/>
                  </a:cubicBezTo>
                  <a:cubicBezTo>
                    <a:pt x="1438841" y="37167"/>
                    <a:pt x="1430878" y="37861"/>
                    <a:pt x="1425836" y="38582"/>
                  </a:cubicBezTo>
                  <a:cubicBezTo>
                    <a:pt x="1415016" y="40094"/>
                    <a:pt x="1412844" y="48032"/>
                    <a:pt x="1411726" y="58499"/>
                  </a:cubicBezTo>
                  <a:cubicBezTo>
                    <a:pt x="1409936" y="73679"/>
                    <a:pt x="1409936" y="102205"/>
                    <a:pt x="1409936" y="136931"/>
                  </a:cubicBezTo>
                  <a:lnTo>
                    <a:pt x="1409936" y="200556"/>
                  </a:lnTo>
                  <a:lnTo>
                    <a:pt x="1409936" y="300295"/>
                  </a:lnTo>
                  <a:cubicBezTo>
                    <a:pt x="1411726" y="312176"/>
                    <a:pt x="1405973" y="313690"/>
                    <a:pt x="1401274" y="306049"/>
                  </a:cubicBezTo>
                  <a:cubicBezTo>
                    <a:pt x="1327157" y="210303"/>
                    <a:pt x="1276548" y="149904"/>
                    <a:pt x="1225253" y="90298"/>
                  </a:cubicBezTo>
                  <a:cubicBezTo>
                    <a:pt x="1223805" y="88463"/>
                    <a:pt x="1221989" y="88835"/>
                    <a:pt x="1221989" y="91713"/>
                  </a:cubicBezTo>
                  <a:cubicBezTo>
                    <a:pt x="1221989" y="210998"/>
                    <a:pt x="1221989" y="267031"/>
                    <a:pt x="1222713" y="278616"/>
                  </a:cubicBezTo>
                  <a:cubicBezTo>
                    <a:pt x="1223437" y="291265"/>
                    <a:pt x="1226332" y="297417"/>
                    <a:pt x="1236086" y="299203"/>
                  </a:cubicBezTo>
                  <a:cubicBezTo>
                    <a:pt x="1240442" y="299923"/>
                    <a:pt x="1242576" y="300295"/>
                    <a:pt x="1245116" y="300295"/>
                  </a:cubicBezTo>
                  <a:cubicBezTo>
                    <a:pt x="1246551" y="300295"/>
                    <a:pt x="1247986" y="301014"/>
                    <a:pt x="1247986" y="302453"/>
                  </a:cubicBezTo>
                  <a:cubicBezTo>
                    <a:pt x="1247986" y="304636"/>
                    <a:pt x="1246208" y="305355"/>
                    <a:pt x="1242220" y="305355"/>
                  </a:cubicBezTo>
                  <a:cubicBezTo>
                    <a:pt x="1231400" y="305355"/>
                    <a:pt x="1208629" y="304214"/>
                    <a:pt x="1206812" y="304214"/>
                  </a:cubicBezTo>
                  <a:cubicBezTo>
                    <a:pt x="1205022" y="304214"/>
                    <a:pt x="1182238" y="305355"/>
                    <a:pt x="1165957" y="305355"/>
                  </a:cubicBezTo>
                  <a:cubicBezTo>
                    <a:pt x="1161994" y="305355"/>
                    <a:pt x="1160178" y="304636"/>
                    <a:pt x="1160178" y="302453"/>
                  </a:cubicBezTo>
                  <a:cubicBezTo>
                    <a:pt x="1160178" y="301014"/>
                    <a:pt x="1161626" y="300295"/>
                    <a:pt x="1163099" y="300295"/>
                  </a:cubicBezTo>
                  <a:cubicBezTo>
                    <a:pt x="1166325" y="300295"/>
                    <a:pt x="1172472" y="299923"/>
                    <a:pt x="1175367" y="299203"/>
                  </a:cubicBezTo>
                  <a:cubicBezTo>
                    <a:pt x="1187293" y="296673"/>
                    <a:pt x="1190201" y="290918"/>
                    <a:pt x="1190912" y="278616"/>
                  </a:cubicBezTo>
                  <a:cubicBezTo>
                    <a:pt x="1191636" y="267031"/>
                    <a:pt x="1190912" y="256912"/>
                    <a:pt x="1191636" y="200556"/>
                  </a:cubicBezTo>
                  <a:close/>
                  <a:moveTo>
                    <a:pt x="859532" y="173097"/>
                  </a:moveTo>
                  <a:cubicBezTo>
                    <a:pt x="859532" y="89580"/>
                    <a:pt x="912287" y="27047"/>
                    <a:pt x="1022523" y="27047"/>
                  </a:cubicBezTo>
                  <a:cubicBezTo>
                    <a:pt x="1045663" y="27047"/>
                    <a:pt x="1073145" y="29577"/>
                    <a:pt x="1087585" y="35332"/>
                  </a:cubicBezTo>
                  <a:cubicBezTo>
                    <a:pt x="1094087" y="38234"/>
                    <a:pt x="1094799" y="39003"/>
                    <a:pt x="1096983" y="45824"/>
                  </a:cubicBezTo>
                  <a:cubicBezTo>
                    <a:pt x="1100590" y="58152"/>
                    <a:pt x="1104946" y="89580"/>
                    <a:pt x="1104946" y="92085"/>
                  </a:cubicBezTo>
                  <a:cubicBezTo>
                    <a:pt x="1104946" y="95011"/>
                    <a:pt x="1104222" y="97517"/>
                    <a:pt x="1102393" y="97517"/>
                  </a:cubicBezTo>
                  <a:cubicBezTo>
                    <a:pt x="1100234" y="97517"/>
                    <a:pt x="1099510" y="96104"/>
                    <a:pt x="1098787" y="92085"/>
                  </a:cubicBezTo>
                  <a:cubicBezTo>
                    <a:pt x="1097707" y="85585"/>
                    <a:pt x="1092995" y="69710"/>
                    <a:pt x="1085426" y="61773"/>
                  </a:cubicBezTo>
                  <a:cubicBezTo>
                    <a:pt x="1070961" y="46891"/>
                    <a:pt x="1049625" y="43641"/>
                    <a:pt x="1022523" y="43641"/>
                  </a:cubicBezTo>
                  <a:cubicBezTo>
                    <a:pt x="945180" y="43641"/>
                    <a:pt x="892069" y="106943"/>
                    <a:pt x="892069" y="175974"/>
                  </a:cubicBezTo>
                  <a:cubicBezTo>
                    <a:pt x="892069" y="239970"/>
                    <a:pt x="914815" y="296673"/>
                    <a:pt x="1007715" y="296673"/>
                  </a:cubicBezTo>
                  <a:cubicBezTo>
                    <a:pt x="1052901" y="296673"/>
                    <a:pt x="1095167" y="281518"/>
                    <a:pt x="1095167" y="239200"/>
                  </a:cubicBezTo>
                  <a:cubicBezTo>
                    <a:pt x="1095167" y="234166"/>
                    <a:pt x="1095548" y="231611"/>
                    <a:pt x="1098075" y="231611"/>
                  </a:cubicBezTo>
                  <a:cubicBezTo>
                    <a:pt x="1100946" y="231611"/>
                    <a:pt x="1101682" y="237092"/>
                    <a:pt x="1101682" y="254357"/>
                  </a:cubicBezTo>
                  <a:cubicBezTo>
                    <a:pt x="1101682" y="275390"/>
                    <a:pt x="1104222" y="292704"/>
                    <a:pt x="1104222" y="296673"/>
                  </a:cubicBezTo>
                  <a:cubicBezTo>
                    <a:pt x="1104222" y="298832"/>
                    <a:pt x="1103498" y="300667"/>
                    <a:pt x="1099510" y="300667"/>
                  </a:cubicBezTo>
                  <a:cubicBezTo>
                    <a:pt x="1085795" y="300667"/>
                    <a:pt x="1053244" y="310390"/>
                    <a:pt x="1010242" y="310390"/>
                  </a:cubicBezTo>
                  <a:cubicBezTo>
                    <a:pt x="895308" y="310390"/>
                    <a:pt x="859532" y="230891"/>
                    <a:pt x="859532" y="173097"/>
                  </a:cubicBezTo>
                  <a:moveTo>
                    <a:pt x="568614" y="173097"/>
                  </a:moveTo>
                  <a:cubicBezTo>
                    <a:pt x="568614" y="89580"/>
                    <a:pt x="621407" y="27047"/>
                    <a:pt x="731630" y="27047"/>
                  </a:cubicBezTo>
                  <a:cubicBezTo>
                    <a:pt x="754757" y="27047"/>
                    <a:pt x="782214" y="29577"/>
                    <a:pt x="796667" y="35332"/>
                  </a:cubicBezTo>
                  <a:cubicBezTo>
                    <a:pt x="803195" y="38234"/>
                    <a:pt x="803919" y="39003"/>
                    <a:pt x="806078" y="45824"/>
                  </a:cubicBezTo>
                  <a:cubicBezTo>
                    <a:pt x="809684" y="58152"/>
                    <a:pt x="814040" y="89580"/>
                    <a:pt x="814040" y="92085"/>
                  </a:cubicBezTo>
                  <a:cubicBezTo>
                    <a:pt x="814040" y="95011"/>
                    <a:pt x="813291" y="97517"/>
                    <a:pt x="811500" y="97517"/>
                  </a:cubicBezTo>
                  <a:cubicBezTo>
                    <a:pt x="809316" y="97517"/>
                    <a:pt x="808605" y="96104"/>
                    <a:pt x="807881" y="92085"/>
                  </a:cubicBezTo>
                  <a:cubicBezTo>
                    <a:pt x="806763" y="85585"/>
                    <a:pt x="802090" y="69710"/>
                    <a:pt x="794508" y="61773"/>
                  </a:cubicBezTo>
                  <a:cubicBezTo>
                    <a:pt x="780055" y="46891"/>
                    <a:pt x="758732" y="43641"/>
                    <a:pt x="731630" y="43641"/>
                  </a:cubicBezTo>
                  <a:cubicBezTo>
                    <a:pt x="654288" y="43641"/>
                    <a:pt x="601138" y="106943"/>
                    <a:pt x="601138" y="175974"/>
                  </a:cubicBezTo>
                  <a:cubicBezTo>
                    <a:pt x="601138" y="239970"/>
                    <a:pt x="623909" y="296673"/>
                    <a:pt x="716797" y="296673"/>
                  </a:cubicBezTo>
                  <a:cubicBezTo>
                    <a:pt x="761971" y="296673"/>
                    <a:pt x="804274" y="281518"/>
                    <a:pt x="804274" y="239200"/>
                  </a:cubicBezTo>
                  <a:cubicBezTo>
                    <a:pt x="804274" y="234166"/>
                    <a:pt x="804630" y="231611"/>
                    <a:pt x="807170" y="231611"/>
                  </a:cubicBezTo>
                  <a:cubicBezTo>
                    <a:pt x="810040" y="231611"/>
                    <a:pt x="810789" y="237092"/>
                    <a:pt x="810789" y="254357"/>
                  </a:cubicBezTo>
                  <a:cubicBezTo>
                    <a:pt x="810789" y="275390"/>
                    <a:pt x="813291" y="292704"/>
                    <a:pt x="813291" y="296673"/>
                  </a:cubicBezTo>
                  <a:cubicBezTo>
                    <a:pt x="813291" y="298832"/>
                    <a:pt x="812605" y="300667"/>
                    <a:pt x="808605" y="300667"/>
                  </a:cubicBezTo>
                  <a:cubicBezTo>
                    <a:pt x="794889" y="300667"/>
                    <a:pt x="762314" y="310390"/>
                    <a:pt x="719337" y="310390"/>
                  </a:cubicBezTo>
                  <a:cubicBezTo>
                    <a:pt x="604415" y="310390"/>
                    <a:pt x="568614" y="230891"/>
                    <a:pt x="568614" y="173097"/>
                  </a:cubicBezTo>
                  <a:moveTo>
                    <a:pt x="477529" y="164762"/>
                  </a:moveTo>
                  <a:cubicBezTo>
                    <a:pt x="477529" y="251479"/>
                    <a:pt x="424774" y="298112"/>
                    <a:pt x="367675" y="298112"/>
                  </a:cubicBezTo>
                  <a:cubicBezTo>
                    <a:pt x="307286" y="298112"/>
                    <a:pt x="262125" y="258400"/>
                    <a:pt x="262125" y="179198"/>
                  </a:cubicBezTo>
                  <a:cubicBezTo>
                    <a:pt x="262125" y="95011"/>
                    <a:pt x="312735" y="40763"/>
                    <a:pt x="377771" y="40763"/>
                  </a:cubicBezTo>
                  <a:cubicBezTo>
                    <a:pt x="410308" y="40763"/>
                    <a:pt x="477529" y="59591"/>
                    <a:pt x="477529" y="164762"/>
                  </a:cubicBezTo>
                  <a:close/>
                  <a:moveTo>
                    <a:pt x="512264" y="174883"/>
                  </a:moveTo>
                  <a:cubicBezTo>
                    <a:pt x="512264" y="93920"/>
                    <a:pt x="455127" y="27047"/>
                    <a:pt x="368018" y="27047"/>
                  </a:cubicBezTo>
                  <a:cubicBezTo>
                    <a:pt x="269009" y="27047"/>
                    <a:pt x="227797" y="104070"/>
                    <a:pt x="227797" y="169128"/>
                  </a:cubicBezTo>
                  <a:cubicBezTo>
                    <a:pt x="227797" y="227617"/>
                    <a:pt x="270469" y="310390"/>
                    <a:pt x="370189" y="310390"/>
                  </a:cubicBezTo>
                  <a:cubicBezTo>
                    <a:pt x="451520" y="310390"/>
                    <a:pt x="512264" y="259094"/>
                    <a:pt x="512264" y="174883"/>
                  </a:cubicBezTo>
                  <a:close/>
                  <a:moveTo>
                    <a:pt x="37006" y="136931"/>
                  </a:moveTo>
                  <a:cubicBezTo>
                    <a:pt x="37006" y="102205"/>
                    <a:pt x="37006" y="73679"/>
                    <a:pt x="35189" y="58499"/>
                  </a:cubicBezTo>
                  <a:cubicBezTo>
                    <a:pt x="33754" y="48032"/>
                    <a:pt x="31938" y="40094"/>
                    <a:pt x="24674" y="38582"/>
                  </a:cubicBezTo>
                  <a:cubicBezTo>
                    <a:pt x="21448" y="37861"/>
                    <a:pt x="17092" y="37167"/>
                    <a:pt x="13892" y="37167"/>
                  </a:cubicBezTo>
                  <a:cubicBezTo>
                    <a:pt x="11682" y="37167"/>
                    <a:pt x="10971" y="36076"/>
                    <a:pt x="10971" y="35014"/>
                  </a:cubicBezTo>
                  <a:cubicBezTo>
                    <a:pt x="10971" y="32802"/>
                    <a:pt x="12799" y="32107"/>
                    <a:pt x="16762" y="32107"/>
                  </a:cubicBezTo>
                  <a:cubicBezTo>
                    <a:pt x="27582" y="32107"/>
                    <a:pt x="50366" y="33198"/>
                    <a:pt x="51446" y="33198"/>
                  </a:cubicBezTo>
                  <a:cubicBezTo>
                    <a:pt x="53249" y="33198"/>
                    <a:pt x="76045" y="32107"/>
                    <a:pt x="95895" y="32107"/>
                  </a:cubicBezTo>
                  <a:cubicBezTo>
                    <a:pt x="99883" y="32107"/>
                    <a:pt x="101712" y="33198"/>
                    <a:pt x="101712" y="35014"/>
                  </a:cubicBezTo>
                  <a:cubicBezTo>
                    <a:pt x="101712" y="36076"/>
                    <a:pt x="100950" y="37167"/>
                    <a:pt x="98778" y="37167"/>
                  </a:cubicBezTo>
                  <a:cubicBezTo>
                    <a:pt x="95552" y="37167"/>
                    <a:pt x="87577" y="37861"/>
                    <a:pt x="82560" y="38582"/>
                  </a:cubicBezTo>
                  <a:cubicBezTo>
                    <a:pt x="71702" y="40094"/>
                    <a:pt x="69505" y="48032"/>
                    <a:pt x="68438" y="58499"/>
                  </a:cubicBezTo>
                  <a:cubicBezTo>
                    <a:pt x="66635" y="73679"/>
                    <a:pt x="66635" y="102205"/>
                    <a:pt x="66635" y="136931"/>
                  </a:cubicBezTo>
                  <a:lnTo>
                    <a:pt x="66635" y="285487"/>
                  </a:lnTo>
                  <a:cubicBezTo>
                    <a:pt x="66635" y="289083"/>
                    <a:pt x="67346" y="291613"/>
                    <a:pt x="69505" y="292357"/>
                  </a:cubicBezTo>
                  <a:cubicBezTo>
                    <a:pt x="72743" y="293776"/>
                    <a:pt x="78903" y="294491"/>
                    <a:pt x="85037" y="294491"/>
                  </a:cubicBezTo>
                  <a:cubicBezTo>
                    <a:pt x="93368" y="294491"/>
                    <a:pt x="115415" y="295929"/>
                    <a:pt x="134567" y="276482"/>
                  </a:cubicBezTo>
                  <a:cubicBezTo>
                    <a:pt x="153706" y="256912"/>
                    <a:pt x="154798" y="232702"/>
                    <a:pt x="154798" y="220771"/>
                  </a:cubicBezTo>
                  <a:cubicBezTo>
                    <a:pt x="154798" y="187508"/>
                    <a:pt x="127341" y="161860"/>
                    <a:pt x="92289" y="161860"/>
                  </a:cubicBezTo>
                  <a:cubicBezTo>
                    <a:pt x="84681" y="161860"/>
                    <a:pt x="82560" y="161488"/>
                    <a:pt x="82560" y="158586"/>
                  </a:cubicBezTo>
                  <a:cubicBezTo>
                    <a:pt x="82560" y="156775"/>
                    <a:pt x="84681" y="156106"/>
                    <a:pt x="86485" y="156106"/>
                  </a:cubicBezTo>
                  <a:cubicBezTo>
                    <a:pt x="88326" y="155708"/>
                    <a:pt x="92289" y="155708"/>
                    <a:pt x="94079" y="155708"/>
                  </a:cubicBezTo>
                  <a:cubicBezTo>
                    <a:pt x="145425" y="155708"/>
                    <a:pt x="183004" y="190386"/>
                    <a:pt x="183004" y="241756"/>
                  </a:cubicBezTo>
                  <a:cubicBezTo>
                    <a:pt x="183004" y="260905"/>
                    <a:pt x="172883" y="277152"/>
                    <a:pt x="164945" y="284717"/>
                  </a:cubicBezTo>
                  <a:cubicBezTo>
                    <a:pt x="159154" y="290174"/>
                    <a:pt x="142885" y="305355"/>
                    <a:pt x="97699" y="305355"/>
                  </a:cubicBezTo>
                  <a:cubicBezTo>
                    <a:pt x="81074" y="305355"/>
                    <a:pt x="60132" y="304214"/>
                    <a:pt x="52182" y="304214"/>
                  </a:cubicBezTo>
                  <a:cubicBezTo>
                    <a:pt x="49286" y="304214"/>
                    <a:pt x="27582" y="305355"/>
                    <a:pt x="11326" y="305355"/>
                  </a:cubicBezTo>
                  <a:cubicBezTo>
                    <a:pt x="7351" y="305355"/>
                    <a:pt x="5522" y="304636"/>
                    <a:pt x="5522" y="302453"/>
                  </a:cubicBezTo>
                  <a:cubicBezTo>
                    <a:pt x="5522" y="301014"/>
                    <a:pt x="6996" y="300295"/>
                    <a:pt x="8456" y="300295"/>
                  </a:cubicBezTo>
                  <a:cubicBezTo>
                    <a:pt x="11682" y="300295"/>
                    <a:pt x="17829" y="299923"/>
                    <a:pt x="20750" y="299203"/>
                  </a:cubicBezTo>
                  <a:cubicBezTo>
                    <a:pt x="32649" y="296673"/>
                    <a:pt x="35545" y="290918"/>
                    <a:pt x="36282" y="278616"/>
                  </a:cubicBezTo>
                  <a:cubicBezTo>
                    <a:pt x="37006" y="267031"/>
                    <a:pt x="37006" y="256912"/>
                    <a:pt x="37006" y="200556"/>
                  </a:cubicBezTo>
                  <a:close/>
                  <a:moveTo>
                    <a:pt x="5726617" y="659600"/>
                  </a:moveTo>
                  <a:cubicBezTo>
                    <a:pt x="5726617" y="715956"/>
                    <a:pt x="5726617" y="726077"/>
                    <a:pt x="5727341" y="737660"/>
                  </a:cubicBezTo>
                  <a:cubicBezTo>
                    <a:pt x="5728078" y="750285"/>
                    <a:pt x="5730961" y="756437"/>
                    <a:pt x="5740701" y="758248"/>
                  </a:cubicBezTo>
                  <a:cubicBezTo>
                    <a:pt x="5745045" y="758942"/>
                    <a:pt x="5747229" y="759314"/>
                    <a:pt x="5749756" y="759314"/>
                  </a:cubicBezTo>
                  <a:cubicBezTo>
                    <a:pt x="5751166" y="759314"/>
                    <a:pt x="5752665" y="760058"/>
                    <a:pt x="5752665" y="761497"/>
                  </a:cubicBezTo>
                  <a:cubicBezTo>
                    <a:pt x="5752665" y="763654"/>
                    <a:pt x="5750823" y="764375"/>
                    <a:pt x="5746861" y="764375"/>
                  </a:cubicBezTo>
                  <a:cubicBezTo>
                    <a:pt x="5735990" y="764375"/>
                    <a:pt x="5713269" y="763282"/>
                    <a:pt x="5711441" y="763282"/>
                  </a:cubicBezTo>
                  <a:cubicBezTo>
                    <a:pt x="5709650" y="763282"/>
                    <a:pt x="5686879" y="764375"/>
                    <a:pt x="5674966" y="764375"/>
                  </a:cubicBezTo>
                  <a:cubicBezTo>
                    <a:pt x="5670979" y="764375"/>
                    <a:pt x="5669213" y="763654"/>
                    <a:pt x="5669213" y="761497"/>
                  </a:cubicBezTo>
                  <a:cubicBezTo>
                    <a:pt x="5669213" y="760058"/>
                    <a:pt x="5670636" y="759314"/>
                    <a:pt x="5672096" y="759314"/>
                  </a:cubicBezTo>
                  <a:cubicBezTo>
                    <a:pt x="5674598" y="759314"/>
                    <a:pt x="5679309" y="758942"/>
                    <a:pt x="5683285" y="757876"/>
                  </a:cubicBezTo>
                  <a:cubicBezTo>
                    <a:pt x="5691197" y="756065"/>
                    <a:pt x="5694816" y="749913"/>
                    <a:pt x="5695540" y="737660"/>
                  </a:cubicBezTo>
                  <a:cubicBezTo>
                    <a:pt x="5696277" y="726077"/>
                    <a:pt x="5696277" y="715956"/>
                    <a:pt x="5696277" y="659600"/>
                  </a:cubicBezTo>
                  <a:lnTo>
                    <a:pt x="5696277" y="596011"/>
                  </a:lnTo>
                  <a:cubicBezTo>
                    <a:pt x="5696277" y="561334"/>
                    <a:pt x="5696277" y="532783"/>
                    <a:pt x="5694474" y="517603"/>
                  </a:cubicBezTo>
                  <a:cubicBezTo>
                    <a:pt x="5693026" y="507135"/>
                    <a:pt x="5691197" y="499174"/>
                    <a:pt x="5683971" y="497735"/>
                  </a:cubicBezTo>
                  <a:cubicBezTo>
                    <a:pt x="5680757" y="497015"/>
                    <a:pt x="5676440" y="496296"/>
                    <a:pt x="5673163" y="496296"/>
                  </a:cubicBezTo>
                  <a:cubicBezTo>
                    <a:pt x="5670979" y="496296"/>
                    <a:pt x="5670254" y="495205"/>
                    <a:pt x="5670254" y="494138"/>
                  </a:cubicBezTo>
                  <a:cubicBezTo>
                    <a:pt x="5670254" y="491979"/>
                    <a:pt x="5672096" y="491211"/>
                    <a:pt x="5676059" y="491211"/>
                  </a:cubicBezTo>
                  <a:cubicBezTo>
                    <a:pt x="5686879" y="491211"/>
                    <a:pt x="5709650" y="492327"/>
                    <a:pt x="5711441" y="492327"/>
                  </a:cubicBezTo>
                  <a:cubicBezTo>
                    <a:pt x="5713269" y="492327"/>
                    <a:pt x="5735990" y="491211"/>
                    <a:pt x="5755916" y="491211"/>
                  </a:cubicBezTo>
                  <a:cubicBezTo>
                    <a:pt x="5759853" y="491211"/>
                    <a:pt x="5761694" y="492327"/>
                    <a:pt x="5761694" y="494138"/>
                  </a:cubicBezTo>
                  <a:cubicBezTo>
                    <a:pt x="5761694" y="495205"/>
                    <a:pt x="5760945" y="496296"/>
                    <a:pt x="5758786" y="496296"/>
                  </a:cubicBezTo>
                  <a:cubicBezTo>
                    <a:pt x="5755535" y="496296"/>
                    <a:pt x="5747572" y="497015"/>
                    <a:pt x="5742543" y="497735"/>
                  </a:cubicBezTo>
                  <a:cubicBezTo>
                    <a:pt x="5731671" y="499174"/>
                    <a:pt x="5729513" y="507135"/>
                    <a:pt x="5728446" y="517603"/>
                  </a:cubicBezTo>
                  <a:cubicBezTo>
                    <a:pt x="5726617" y="532783"/>
                    <a:pt x="5726617" y="561334"/>
                    <a:pt x="5726617" y="596011"/>
                  </a:cubicBezTo>
                  <a:close/>
                  <a:moveTo>
                    <a:pt x="5608126" y="553024"/>
                  </a:moveTo>
                  <a:cubicBezTo>
                    <a:pt x="5608126" y="585891"/>
                    <a:pt x="5589724" y="634323"/>
                    <a:pt x="5533361" y="634323"/>
                  </a:cubicBezTo>
                  <a:cubicBezTo>
                    <a:pt x="5514909" y="634323"/>
                    <a:pt x="5512381" y="631074"/>
                    <a:pt x="5512749" y="621674"/>
                  </a:cubicBezTo>
                  <a:lnTo>
                    <a:pt x="5512749" y="613349"/>
                  </a:lnTo>
                  <a:cubicBezTo>
                    <a:pt x="5512749" y="585518"/>
                    <a:pt x="5512749" y="540721"/>
                    <a:pt x="5513118" y="535314"/>
                  </a:cubicBezTo>
                  <a:cubicBezTo>
                    <a:pt x="5514210" y="517603"/>
                    <a:pt x="5514210" y="512543"/>
                    <a:pt x="5525399" y="507135"/>
                  </a:cubicBezTo>
                  <a:cubicBezTo>
                    <a:pt x="5535152" y="502448"/>
                    <a:pt x="5550697" y="501704"/>
                    <a:pt x="5557199" y="501704"/>
                  </a:cubicBezTo>
                  <a:cubicBezTo>
                    <a:pt x="5576719" y="501704"/>
                    <a:pt x="5608126" y="512195"/>
                    <a:pt x="5608126" y="553024"/>
                  </a:cubicBezTo>
                  <a:close/>
                  <a:moveTo>
                    <a:pt x="5639178" y="568923"/>
                  </a:moveTo>
                  <a:cubicBezTo>
                    <a:pt x="5639178" y="530253"/>
                    <a:pt x="5608812" y="490144"/>
                    <a:pt x="5547052" y="490144"/>
                  </a:cubicBezTo>
                  <a:cubicBezTo>
                    <a:pt x="5538772" y="490144"/>
                    <a:pt x="5501917" y="492327"/>
                    <a:pt x="5499008" y="492327"/>
                  </a:cubicBezTo>
                  <a:cubicBezTo>
                    <a:pt x="5497217" y="492327"/>
                    <a:pt x="5474447" y="491211"/>
                    <a:pt x="5463639" y="491211"/>
                  </a:cubicBezTo>
                  <a:cubicBezTo>
                    <a:pt x="5459664" y="491211"/>
                    <a:pt x="5457835" y="491979"/>
                    <a:pt x="5457835" y="494138"/>
                  </a:cubicBezTo>
                  <a:cubicBezTo>
                    <a:pt x="5457835" y="495205"/>
                    <a:pt x="5458546" y="496296"/>
                    <a:pt x="5460730" y="496296"/>
                  </a:cubicBezTo>
                  <a:cubicBezTo>
                    <a:pt x="5463982" y="496296"/>
                    <a:pt x="5468325" y="497015"/>
                    <a:pt x="5471576" y="497735"/>
                  </a:cubicBezTo>
                  <a:cubicBezTo>
                    <a:pt x="5478765" y="499174"/>
                    <a:pt x="5480606" y="507135"/>
                    <a:pt x="5482041" y="517603"/>
                  </a:cubicBezTo>
                  <a:cubicBezTo>
                    <a:pt x="5483857" y="532783"/>
                    <a:pt x="5483857" y="561334"/>
                    <a:pt x="5483857" y="596011"/>
                  </a:cubicBezTo>
                  <a:lnTo>
                    <a:pt x="5483857" y="659600"/>
                  </a:lnTo>
                  <a:cubicBezTo>
                    <a:pt x="5483857" y="715956"/>
                    <a:pt x="5483857" y="714889"/>
                    <a:pt x="5483082" y="737660"/>
                  </a:cubicBezTo>
                  <a:cubicBezTo>
                    <a:pt x="5482790" y="749913"/>
                    <a:pt x="5477012" y="756065"/>
                    <a:pt x="5469024" y="757876"/>
                  </a:cubicBezTo>
                  <a:cubicBezTo>
                    <a:pt x="5465048" y="758942"/>
                    <a:pt x="5460362" y="759314"/>
                    <a:pt x="5457835" y="759314"/>
                  </a:cubicBezTo>
                  <a:cubicBezTo>
                    <a:pt x="5456400" y="759314"/>
                    <a:pt x="5454952" y="760058"/>
                    <a:pt x="5454952" y="761497"/>
                  </a:cubicBezTo>
                  <a:cubicBezTo>
                    <a:pt x="5454952" y="763654"/>
                    <a:pt x="5456768" y="764375"/>
                    <a:pt x="5460730" y="764375"/>
                  </a:cubicBezTo>
                  <a:cubicBezTo>
                    <a:pt x="5472668" y="764375"/>
                    <a:pt x="5495414" y="763282"/>
                    <a:pt x="5497217" y="763282"/>
                  </a:cubicBezTo>
                  <a:cubicBezTo>
                    <a:pt x="5499008" y="763282"/>
                    <a:pt x="5521779" y="764375"/>
                    <a:pt x="5532612" y="764375"/>
                  </a:cubicBezTo>
                  <a:cubicBezTo>
                    <a:pt x="5536587" y="764375"/>
                    <a:pt x="5538378" y="763654"/>
                    <a:pt x="5538378" y="761497"/>
                  </a:cubicBezTo>
                  <a:cubicBezTo>
                    <a:pt x="5538378" y="760058"/>
                    <a:pt x="5536956" y="759314"/>
                    <a:pt x="5535495" y="759314"/>
                  </a:cubicBezTo>
                  <a:cubicBezTo>
                    <a:pt x="5532993" y="759314"/>
                    <a:pt x="5530809" y="758942"/>
                    <a:pt x="5526466" y="758248"/>
                  </a:cubicBezTo>
                  <a:cubicBezTo>
                    <a:pt x="5516724" y="756437"/>
                    <a:pt x="5513817" y="750285"/>
                    <a:pt x="5513118" y="737660"/>
                  </a:cubicBezTo>
                  <a:lnTo>
                    <a:pt x="5512749" y="651662"/>
                  </a:lnTo>
                  <a:cubicBezTo>
                    <a:pt x="5512749" y="649133"/>
                    <a:pt x="5513448" y="648412"/>
                    <a:pt x="5515277" y="647694"/>
                  </a:cubicBezTo>
                  <a:cubicBezTo>
                    <a:pt x="5517461" y="647322"/>
                    <a:pt x="5523964" y="646229"/>
                    <a:pt x="5537336" y="646229"/>
                  </a:cubicBezTo>
                  <a:lnTo>
                    <a:pt x="5548868" y="646229"/>
                  </a:lnTo>
                  <a:cubicBezTo>
                    <a:pt x="5598004" y="646229"/>
                    <a:pt x="5639178" y="618062"/>
                    <a:pt x="5639178" y="568923"/>
                  </a:cubicBezTo>
                  <a:close/>
                  <a:moveTo>
                    <a:pt x="5251854" y="596011"/>
                  </a:moveTo>
                  <a:cubicBezTo>
                    <a:pt x="5251854" y="561334"/>
                    <a:pt x="5251854" y="532783"/>
                    <a:pt x="5250038" y="517603"/>
                  </a:cubicBezTo>
                  <a:cubicBezTo>
                    <a:pt x="5248603" y="507135"/>
                    <a:pt x="5246774" y="499174"/>
                    <a:pt x="5239548" y="497735"/>
                  </a:cubicBezTo>
                  <a:cubicBezTo>
                    <a:pt x="5236322" y="497015"/>
                    <a:pt x="5231991" y="496296"/>
                    <a:pt x="5228740" y="496296"/>
                  </a:cubicBezTo>
                  <a:cubicBezTo>
                    <a:pt x="5226556" y="496296"/>
                    <a:pt x="5225832" y="495205"/>
                    <a:pt x="5225832" y="494138"/>
                  </a:cubicBezTo>
                  <a:cubicBezTo>
                    <a:pt x="5225832" y="491979"/>
                    <a:pt x="5227674" y="491236"/>
                    <a:pt x="5231636" y="491236"/>
                  </a:cubicBezTo>
                  <a:cubicBezTo>
                    <a:pt x="5242456" y="491236"/>
                    <a:pt x="5265227" y="492327"/>
                    <a:pt x="5266294" y="492327"/>
                  </a:cubicBezTo>
                  <a:cubicBezTo>
                    <a:pt x="5268123" y="492327"/>
                    <a:pt x="5290868" y="491236"/>
                    <a:pt x="5310744" y="491236"/>
                  </a:cubicBezTo>
                  <a:cubicBezTo>
                    <a:pt x="5314706" y="491236"/>
                    <a:pt x="5316523" y="492327"/>
                    <a:pt x="5316523" y="494138"/>
                  </a:cubicBezTo>
                  <a:cubicBezTo>
                    <a:pt x="5316523" y="495205"/>
                    <a:pt x="5315798" y="496296"/>
                    <a:pt x="5313614" y="496296"/>
                  </a:cubicBezTo>
                  <a:cubicBezTo>
                    <a:pt x="5310363" y="496296"/>
                    <a:pt x="5302425" y="497015"/>
                    <a:pt x="5297345" y="497735"/>
                  </a:cubicBezTo>
                  <a:cubicBezTo>
                    <a:pt x="5286537" y="499174"/>
                    <a:pt x="5284353" y="507135"/>
                    <a:pt x="5283287" y="517603"/>
                  </a:cubicBezTo>
                  <a:cubicBezTo>
                    <a:pt x="5281470" y="532783"/>
                    <a:pt x="5281470" y="561334"/>
                    <a:pt x="5281470" y="596011"/>
                  </a:cubicBezTo>
                  <a:lnTo>
                    <a:pt x="5281470" y="744505"/>
                  </a:lnTo>
                  <a:cubicBezTo>
                    <a:pt x="5281470" y="748128"/>
                    <a:pt x="5282220" y="750657"/>
                    <a:pt x="5284353" y="751376"/>
                  </a:cubicBezTo>
                  <a:cubicBezTo>
                    <a:pt x="5287617" y="752815"/>
                    <a:pt x="5293777" y="753559"/>
                    <a:pt x="5299923" y="753559"/>
                  </a:cubicBezTo>
                  <a:cubicBezTo>
                    <a:pt x="5308217" y="753559"/>
                    <a:pt x="5330264" y="754973"/>
                    <a:pt x="5349390" y="735501"/>
                  </a:cubicBezTo>
                  <a:cubicBezTo>
                    <a:pt x="5368542" y="715956"/>
                    <a:pt x="5369634" y="691771"/>
                    <a:pt x="5369634" y="679840"/>
                  </a:cubicBezTo>
                  <a:cubicBezTo>
                    <a:pt x="5369634" y="646601"/>
                    <a:pt x="5342164" y="620954"/>
                    <a:pt x="5307149" y="620954"/>
                  </a:cubicBezTo>
                  <a:cubicBezTo>
                    <a:pt x="5299530" y="620954"/>
                    <a:pt x="5297345" y="620607"/>
                    <a:pt x="5297345" y="617690"/>
                  </a:cubicBezTo>
                  <a:cubicBezTo>
                    <a:pt x="5297345" y="615879"/>
                    <a:pt x="5299530" y="615160"/>
                    <a:pt x="5301371" y="615160"/>
                  </a:cubicBezTo>
                  <a:cubicBezTo>
                    <a:pt x="5303149" y="614788"/>
                    <a:pt x="5307149" y="614788"/>
                    <a:pt x="5308928" y="614788"/>
                  </a:cubicBezTo>
                  <a:cubicBezTo>
                    <a:pt x="5360248" y="614788"/>
                    <a:pt x="5397828" y="649479"/>
                    <a:pt x="5397828" y="700800"/>
                  </a:cubicBezTo>
                  <a:cubicBezTo>
                    <a:pt x="5397828" y="719925"/>
                    <a:pt x="5387706" y="736196"/>
                    <a:pt x="5379717" y="743787"/>
                  </a:cubicBezTo>
                  <a:cubicBezTo>
                    <a:pt x="5373939" y="749194"/>
                    <a:pt x="5357721" y="764375"/>
                    <a:pt x="5312547" y="764375"/>
                  </a:cubicBezTo>
                  <a:cubicBezTo>
                    <a:pt x="5295936" y="764375"/>
                    <a:pt x="5274968" y="763282"/>
                    <a:pt x="5267005" y="763282"/>
                  </a:cubicBezTo>
                  <a:cubicBezTo>
                    <a:pt x="5264110" y="763282"/>
                    <a:pt x="5242456" y="764375"/>
                    <a:pt x="5226213" y="764375"/>
                  </a:cubicBezTo>
                  <a:cubicBezTo>
                    <a:pt x="5222212" y="764375"/>
                    <a:pt x="5220447" y="763654"/>
                    <a:pt x="5220447" y="761497"/>
                  </a:cubicBezTo>
                  <a:cubicBezTo>
                    <a:pt x="5220447" y="760058"/>
                    <a:pt x="5221869" y="759314"/>
                    <a:pt x="5223330" y="759314"/>
                  </a:cubicBezTo>
                  <a:cubicBezTo>
                    <a:pt x="5226556" y="759314"/>
                    <a:pt x="5232703" y="758942"/>
                    <a:pt x="5235586" y="758248"/>
                  </a:cubicBezTo>
                  <a:cubicBezTo>
                    <a:pt x="5247536" y="755717"/>
                    <a:pt x="5250419" y="749913"/>
                    <a:pt x="5251105" y="737660"/>
                  </a:cubicBezTo>
                  <a:cubicBezTo>
                    <a:pt x="5251854" y="726077"/>
                    <a:pt x="5251854" y="715956"/>
                    <a:pt x="5251854" y="659600"/>
                  </a:cubicBezTo>
                  <a:close/>
                  <a:moveTo>
                    <a:pt x="5052325" y="519042"/>
                  </a:moveTo>
                  <a:cubicBezTo>
                    <a:pt x="5042559" y="493790"/>
                    <a:pt x="5034621" y="476427"/>
                    <a:pt x="5016905" y="476427"/>
                  </a:cubicBezTo>
                  <a:cubicBezTo>
                    <a:pt x="5002820" y="476427"/>
                    <a:pt x="4992343" y="493022"/>
                    <a:pt x="4992343" y="512195"/>
                  </a:cubicBezTo>
                  <a:cubicBezTo>
                    <a:pt x="4992343" y="517603"/>
                    <a:pt x="4992343" y="519042"/>
                    <a:pt x="4989816" y="519042"/>
                  </a:cubicBezTo>
                  <a:cubicBezTo>
                    <a:pt x="4989079" y="519042"/>
                    <a:pt x="4987987" y="519042"/>
                    <a:pt x="4987288" y="515445"/>
                  </a:cubicBezTo>
                  <a:cubicBezTo>
                    <a:pt x="4985498" y="503886"/>
                    <a:pt x="4984761" y="482579"/>
                    <a:pt x="4985104" y="470271"/>
                  </a:cubicBezTo>
                  <a:cubicBezTo>
                    <a:pt x="4985104" y="465955"/>
                    <a:pt x="4986945" y="463425"/>
                    <a:pt x="4990540" y="461242"/>
                  </a:cubicBezTo>
                  <a:cubicBezTo>
                    <a:pt x="4997436" y="457273"/>
                    <a:pt x="5009691" y="455091"/>
                    <a:pt x="5015469" y="455091"/>
                  </a:cubicBezTo>
                  <a:cubicBezTo>
                    <a:pt x="5034621" y="455091"/>
                    <a:pt x="5051982" y="473897"/>
                    <a:pt x="5064606" y="504978"/>
                  </a:cubicBezTo>
                  <a:lnTo>
                    <a:pt x="5153138" y="721016"/>
                  </a:lnTo>
                  <a:cubicBezTo>
                    <a:pt x="5163234" y="745944"/>
                    <a:pt x="5169380" y="751724"/>
                    <a:pt x="5174410" y="754973"/>
                  </a:cubicBezTo>
                  <a:cubicBezTo>
                    <a:pt x="5181280" y="759314"/>
                    <a:pt x="5189243" y="759314"/>
                    <a:pt x="5191783" y="759314"/>
                  </a:cubicBezTo>
                  <a:cubicBezTo>
                    <a:pt x="5194654" y="759314"/>
                    <a:pt x="5196114" y="760058"/>
                    <a:pt x="5196114" y="761845"/>
                  </a:cubicBezTo>
                  <a:cubicBezTo>
                    <a:pt x="5196469" y="763654"/>
                    <a:pt x="5194285" y="764375"/>
                    <a:pt x="5190310" y="764375"/>
                  </a:cubicBezTo>
                  <a:cubicBezTo>
                    <a:pt x="5179845" y="764375"/>
                    <a:pt x="5164313" y="763282"/>
                    <a:pt x="5162167" y="763282"/>
                  </a:cubicBezTo>
                  <a:cubicBezTo>
                    <a:pt x="5157849" y="763282"/>
                    <a:pt x="5141174" y="764375"/>
                    <a:pt x="5126747" y="764375"/>
                  </a:cubicBezTo>
                  <a:cubicBezTo>
                    <a:pt x="5120955" y="764375"/>
                    <a:pt x="5118809" y="763654"/>
                    <a:pt x="5118454" y="761497"/>
                  </a:cubicBezTo>
                  <a:cubicBezTo>
                    <a:pt x="5118454" y="759711"/>
                    <a:pt x="5120244" y="759314"/>
                    <a:pt x="5122429" y="759314"/>
                  </a:cubicBezTo>
                  <a:cubicBezTo>
                    <a:pt x="5126391" y="759314"/>
                    <a:pt x="5131827" y="759314"/>
                    <a:pt x="5136145" y="757876"/>
                  </a:cubicBezTo>
                  <a:cubicBezTo>
                    <a:pt x="5139764" y="756065"/>
                    <a:pt x="5140488" y="752468"/>
                    <a:pt x="5140488" y="749591"/>
                  </a:cubicBezTo>
                  <a:lnTo>
                    <a:pt x="5135027" y="732575"/>
                  </a:lnTo>
                  <a:cubicBezTo>
                    <a:pt x="5125680" y="704050"/>
                    <a:pt x="5085916" y="600699"/>
                    <a:pt x="5065673" y="550146"/>
                  </a:cubicBezTo>
                  <a:lnTo>
                    <a:pt x="4984405" y="722480"/>
                  </a:lnTo>
                  <a:cubicBezTo>
                    <a:pt x="4978627" y="734758"/>
                    <a:pt x="4975388" y="745944"/>
                    <a:pt x="4975388" y="750285"/>
                  </a:cubicBezTo>
                  <a:cubicBezTo>
                    <a:pt x="4975388" y="752815"/>
                    <a:pt x="4976074" y="755717"/>
                    <a:pt x="4980100" y="757504"/>
                  </a:cubicBezTo>
                  <a:cubicBezTo>
                    <a:pt x="4983326" y="758942"/>
                    <a:pt x="4989816" y="759314"/>
                    <a:pt x="4993791" y="759314"/>
                  </a:cubicBezTo>
                  <a:cubicBezTo>
                    <a:pt x="4996318" y="759314"/>
                    <a:pt x="4997436" y="760058"/>
                    <a:pt x="4997436" y="761845"/>
                  </a:cubicBezTo>
                  <a:cubicBezTo>
                    <a:pt x="4997436" y="763654"/>
                    <a:pt x="4994159" y="764375"/>
                    <a:pt x="4987631" y="764375"/>
                  </a:cubicBezTo>
                  <a:cubicBezTo>
                    <a:pt x="4973915" y="764375"/>
                    <a:pt x="4957647" y="763282"/>
                    <a:pt x="4954053" y="763282"/>
                  </a:cubicBezTo>
                  <a:cubicBezTo>
                    <a:pt x="4949735" y="763282"/>
                    <a:pt x="4929148" y="764375"/>
                    <a:pt x="4911787" y="764375"/>
                  </a:cubicBezTo>
                  <a:cubicBezTo>
                    <a:pt x="4906008" y="764375"/>
                    <a:pt x="4902363" y="764027"/>
                    <a:pt x="4902363" y="761845"/>
                  </a:cubicBezTo>
                  <a:cubicBezTo>
                    <a:pt x="4902363" y="760406"/>
                    <a:pt x="4903126" y="759314"/>
                    <a:pt x="4905259" y="759314"/>
                  </a:cubicBezTo>
                  <a:cubicBezTo>
                    <a:pt x="4907469" y="759314"/>
                    <a:pt x="4913616" y="759314"/>
                    <a:pt x="4919001" y="757876"/>
                  </a:cubicBezTo>
                  <a:cubicBezTo>
                    <a:pt x="4931650" y="754254"/>
                    <a:pt x="4935269" y="749591"/>
                    <a:pt x="4945023" y="730045"/>
                  </a:cubicBezTo>
                  <a:close/>
                  <a:moveTo>
                    <a:pt x="4785575" y="748846"/>
                  </a:moveTo>
                  <a:lnTo>
                    <a:pt x="4831117" y="748128"/>
                  </a:lnTo>
                  <a:cubicBezTo>
                    <a:pt x="4865851" y="747407"/>
                    <a:pt x="4874106" y="739074"/>
                    <a:pt x="4875567" y="728258"/>
                  </a:cubicBezTo>
                  <a:lnTo>
                    <a:pt x="4875935" y="724290"/>
                  </a:lnTo>
                  <a:cubicBezTo>
                    <a:pt x="4876265" y="719230"/>
                    <a:pt x="4877002" y="718139"/>
                    <a:pt x="4878818" y="718139"/>
                  </a:cubicBezTo>
                  <a:cubicBezTo>
                    <a:pt x="4880253" y="718139"/>
                    <a:pt x="4881345" y="719577"/>
                    <a:pt x="4881345" y="722827"/>
                  </a:cubicBezTo>
                  <a:cubicBezTo>
                    <a:pt x="4881345" y="726821"/>
                    <a:pt x="4882412" y="751724"/>
                    <a:pt x="4882412" y="762589"/>
                  </a:cubicBezTo>
                  <a:cubicBezTo>
                    <a:pt x="4882412" y="764747"/>
                    <a:pt x="4882412" y="766930"/>
                    <a:pt x="4880609" y="766930"/>
                  </a:cubicBezTo>
                  <a:cubicBezTo>
                    <a:pt x="4877726" y="766930"/>
                    <a:pt x="4867959" y="763282"/>
                    <a:pt x="4844833" y="763282"/>
                  </a:cubicBezTo>
                  <a:lnTo>
                    <a:pt x="4709375" y="763282"/>
                  </a:lnTo>
                  <a:cubicBezTo>
                    <a:pt x="4705031" y="763282"/>
                    <a:pt x="4691316" y="764027"/>
                    <a:pt x="4680851" y="765093"/>
                  </a:cubicBezTo>
                  <a:cubicBezTo>
                    <a:pt x="4671084" y="765813"/>
                    <a:pt x="4667478" y="769434"/>
                    <a:pt x="4664950" y="769434"/>
                  </a:cubicBezTo>
                  <a:cubicBezTo>
                    <a:pt x="4663515" y="769434"/>
                    <a:pt x="4662055" y="764747"/>
                    <a:pt x="4661331" y="762589"/>
                  </a:cubicBezTo>
                  <a:cubicBezTo>
                    <a:pt x="4660607" y="759711"/>
                    <a:pt x="4653394" y="728606"/>
                    <a:pt x="4653394" y="725010"/>
                  </a:cubicBezTo>
                  <a:cubicBezTo>
                    <a:pt x="4653394" y="722827"/>
                    <a:pt x="4654117" y="721736"/>
                    <a:pt x="4655159" y="721736"/>
                  </a:cubicBezTo>
                  <a:cubicBezTo>
                    <a:pt x="4656619" y="721736"/>
                    <a:pt x="4657737" y="722480"/>
                    <a:pt x="4658804" y="725356"/>
                  </a:cubicBezTo>
                  <a:cubicBezTo>
                    <a:pt x="4659870" y="727886"/>
                    <a:pt x="4660963" y="730417"/>
                    <a:pt x="4664950" y="736568"/>
                  </a:cubicBezTo>
                  <a:cubicBezTo>
                    <a:pt x="4670729" y="745226"/>
                    <a:pt x="4679390" y="747755"/>
                    <a:pt x="4701768" y="748128"/>
                  </a:cubicBezTo>
                  <a:lnTo>
                    <a:pt x="4755273" y="748846"/>
                  </a:lnTo>
                  <a:lnTo>
                    <a:pt x="4755273" y="596011"/>
                  </a:lnTo>
                  <a:cubicBezTo>
                    <a:pt x="4755273" y="561334"/>
                    <a:pt x="4755273" y="532783"/>
                    <a:pt x="4753431" y="517603"/>
                  </a:cubicBezTo>
                  <a:cubicBezTo>
                    <a:pt x="4751996" y="507135"/>
                    <a:pt x="4750206" y="499174"/>
                    <a:pt x="4742992" y="497735"/>
                  </a:cubicBezTo>
                  <a:cubicBezTo>
                    <a:pt x="4739741" y="497015"/>
                    <a:pt x="4735397" y="496296"/>
                    <a:pt x="4732121" y="496296"/>
                  </a:cubicBezTo>
                  <a:cubicBezTo>
                    <a:pt x="4729961" y="496296"/>
                    <a:pt x="4729251" y="495205"/>
                    <a:pt x="4729251" y="494138"/>
                  </a:cubicBezTo>
                  <a:cubicBezTo>
                    <a:pt x="4729251" y="491979"/>
                    <a:pt x="4731054" y="491211"/>
                    <a:pt x="4735004" y="491211"/>
                  </a:cubicBezTo>
                  <a:cubicBezTo>
                    <a:pt x="4745862" y="491211"/>
                    <a:pt x="4768633" y="492327"/>
                    <a:pt x="4770449" y="492327"/>
                  </a:cubicBezTo>
                  <a:cubicBezTo>
                    <a:pt x="4772202" y="492327"/>
                    <a:pt x="4794998" y="491211"/>
                    <a:pt x="4814874" y="491211"/>
                  </a:cubicBezTo>
                  <a:cubicBezTo>
                    <a:pt x="4818811" y="491211"/>
                    <a:pt x="4820652" y="492327"/>
                    <a:pt x="4820652" y="494138"/>
                  </a:cubicBezTo>
                  <a:cubicBezTo>
                    <a:pt x="4820652" y="495205"/>
                    <a:pt x="4819903" y="496296"/>
                    <a:pt x="4817744" y="496296"/>
                  </a:cubicBezTo>
                  <a:cubicBezTo>
                    <a:pt x="4814505" y="496296"/>
                    <a:pt x="4806593" y="497015"/>
                    <a:pt x="4801475" y="497735"/>
                  </a:cubicBezTo>
                  <a:cubicBezTo>
                    <a:pt x="4790693" y="499174"/>
                    <a:pt x="4788508" y="507135"/>
                    <a:pt x="4787416" y="517603"/>
                  </a:cubicBezTo>
                  <a:cubicBezTo>
                    <a:pt x="4785575" y="532783"/>
                    <a:pt x="4785575" y="561334"/>
                    <a:pt x="4785575" y="596011"/>
                  </a:cubicBezTo>
                  <a:close/>
                  <a:moveTo>
                    <a:pt x="4610087" y="553024"/>
                  </a:moveTo>
                  <a:cubicBezTo>
                    <a:pt x="4610087" y="574703"/>
                    <a:pt x="4602873" y="606851"/>
                    <a:pt x="4575035" y="625989"/>
                  </a:cubicBezTo>
                  <a:cubicBezTo>
                    <a:pt x="4554448" y="640103"/>
                    <a:pt x="4542193" y="636482"/>
                    <a:pt x="4519777" y="636482"/>
                  </a:cubicBezTo>
                  <a:cubicBezTo>
                    <a:pt x="4515802" y="636482"/>
                    <a:pt x="4514710" y="633604"/>
                    <a:pt x="4514710" y="631074"/>
                  </a:cubicBezTo>
                  <a:lnTo>
                    <a:pt x="4514710" y="613349"/>
                  </a:lnTo>
                  <a:cubicBezTo>
                    <a:pt x="4514710" y="585518"/>
                    <a:pt x="4514710" y="540721"/>
                    <a:pt x="4515104" y="535314"/>
                  </a:cubicBezTo>
                  <a:cubicBezTo>
                    <a:pt x="4516170" y="517603"/>
                    <a:pt x="4516170" y="512543"/>
                    <a:pt x="4527359" y="507135"/>
                  </a:cubicBezTo>
                  <a:cubicBezTo>
                    <a:pt x="4537113" y="502448"/>
                    <a:pt x="4552657" y="501704"/>
                    <a:pt x="4559160" y="501704"/>
                  </a:cubicBezTo>
                  <a:cubicBezTo>
                    <a:pt x="4578680" y="501704"/>
                    <a:pt x="4610087" y="512195"/>
                    <a:pt x="4610087" y="553024"/>
                  </a:cubicBezTo>
                  <a:close/>
                  <a:moveTo>
                    <a:pt x="4641138" y="568923"/>
                  </a:moveTo>
                  <a:cubicBezTo>
                    <a:pt x="4641138" y="530253"/>
                    <a:pt x="4610810" y="490144"/>
                    <a:pt x="4549038" y="490144"/>
                  </a:cubicBezTo>
                  <a:cubicBezTo>
                    <a:pt x="4540732" y="490144"/>
                    <a:pt x="4503876" y="492327"/>
                    <a:pt x="4500969" y="492327"/>
                  </a:cubicBezTo>
                  <a:cubicBezTo>
                    <a:pt x="4499178" y="492327"/>
                    <a:pt x="4476407" y="491236"/>
                    <a:pt x="4465599" y="491236"/>
                  </a:cubicBezTo>
                  <a:cubicBezTo>
                    <a:pt x="4461624" y="491236"/>
                    <a:pt x="4459820" y="491979"/>
                    <a:pt x="4459820" y="494138"/>
                  </a:cubicBezTo>
                  <a:cubicBezTo>
                    <a:pt x="4459820" y="495205"/>
                    <a:pt x="4460519" y="496296"/>
                    <a:pt x="4462691" y="496296"/>
                  </a:cubicBezTo>
                  <a:cubicBezTo>
                    <a:pt x="4465942" y="496296"/>
                    <a:pt x="4470285" y="497015"/>
                    <a:pt x="4473537" y="497735"/>
                  </a:cubicBezTo>
                  <a:cubicBezTo>
                    <a:pt x="4480750" y="499174"/>
                    <a:pt x="4482566" y="507135"/>
                    <a:pt x="4484001" y="517603"/>
                  </a:cubicBezTo>
                  <a:cubicBezTo>
                    <a:pt x="4485817" y="532783"/>
                    <a:pt x="4485817" y="561334"/>
                    <a:pt x="4485817" y="596011"/>
                  </a:cubicBezTo>
                  <a:lnTo>
                    <a:pt x="4485817" y="659600"/>
                  </a:lnTo>
                  <a:lnTo>
                    <a:pt x="4485068" y="737660"/>
                  </a:lnTo>
                  <a:cubicBezTo>
                    <a:pt x="4484751" y="749913"/>
                    <a:pt x="4478972" y="756065"/>
                    <a:pt x="4471009" y="757876"/>
                  </a:cubicBezTo>
                  <a:cubicBezTo>
                    <a:pt x="4467034" y="758942"/>
                    <a:pt x="4462323" y="759314"/>
                    <a:pt x="4459820" y="759314"/>
                  </a:cubicBezTo>
                  <a:cubicBezTo>
                    <a:pt x="4458360" y="759314"/>
                    <a:pt x="4456912" y="760058"/>
                    <a:pt x="4456912" y="761497"/>
                  </a:cubicBezTo>
                  <a:cubicBezTo>
                    <a:pt x="4456912" y="763654"/>
                    <a:pt x="4458728" y="764375"/>
                    <a:pt x="4462691" y="764375"/>
                  </a:cubicBezTo>
                  <a:cubicBezTo>
                    <a:pt x="4474629" y="764375"/>
                    <a:pt x="4497375" y="763282"/>
                    <a:pt x="4499178" y="763282"/>
                  </a:cubicBezTo>
                  <a:cubicBezTo>
                    <a:pt x="4500969" y="763282"/>
                    <a:pt x="4523765" y="764375"/>
                    <a:pt x="4534585" y="764375"/>
                  </a:cubicBezTo>
                  <a:cubicBezTo>
                    <a:pt x="4538548" y="764375"/>
                    <a:pt x="4540364" y="763654"/>
                    <a:pt x="4540364" y="761497"/>
                  </a:cubicBezTo>
                  <a:cubicBezTo>
                    <a:pt x="4540364" y="760058"/>
                    <a:pt x="4538916" y="759314"/>
                    <a:pt x="4537481" y="759314"/>
                  </a:cubicBezTo>
                  <a:cubicBezTo>
                    <a:pt x="4534954" y="759314"/>
                    <a:pt x="4532769" y="758942"/>
                    <a:pt x="4528426" y="758248"/>
                  </a:cubicBezTo>
                  <a:cubicBezTo>
                    <a:pt x="4518685" y="756437"/>
                    <a:pt x="4515802" y="750285"/>
                    <a:pt x="4515104" y="737660"/>
                  </a:cubicBezTo>
                  <a:lnTo>
                    <a:pt x="4514710" y="651662"/>
                  </a:lnTo>
                  <a:cubicBezTo>
                    <a:pt x="4514710" y="649133"/>
                    <a:pt x="4515434" y="648412"/>
                    <a:pt x="4517237" y="647694"/>
                  </a:cubicBezTo>
                  <a:cubicBezTo>
                    <a:pt x="4519422" y="647322"/>
                    <a:pt x="4525924" y="646229"/>
                    <a:pt x="4539297" y="646229"/>
                  </a:cubicBezTo>
                  <a:cubicBezTo>
                    <a:pt x="4577562" y="646229"/>
                    <a:pt x="4641138" y="635415"/>
                    <a:pt x="4641138" y="568923"/>
                  </a:cubicBezTo>
                  <a:close/>
                  <a:moveTo>
                    <a:pt x="4252379" y="613349"/>
                  </a:moveTo>
                  <a:lnTo>
                    <a:pt x="4284180" y="710895"/>
                  </a:lnTo>
                  <a:cubicBezTo>
                    <a:pt x="4285983" y="716352"/>
                    <a:pt x="4287774" y="716352"/>
                    <a:pt x="4289590" y="710895"/>
                  </a:cubicBezTo>
                  <a:lnTo>
                    <a:pt x="4323918" y="613349"/>
                  </a:lnTo>
                  <a:lnTo>
                    <a:pt x="4330408" y="595639"/>
                  </a:lnTo>
                  <a:lnTo>
                    <a:pt x="4364025" y="506789"/>
                  </a:lnTo>
                  <a:cubicBezTo>
                    <a:pt x="4366184" y="501009"/>
                    <a:pt x="4364025" y="497759"/>
                    <a:pt x="4361840" y="497015"/>
                  </a:cubicBezTo>
                  <a:cubicBezTo>
                    <a:pt x="4360405" y="496668"/>
                    <a:pt x="4359339" y="495924"/>
                    <a:pt x="4359339" y="494485"/>
                  </a:cubicBezTo>
                  <a:cubicBezTo>
                    <a:pt x="4359339" y="492327"/>
                    <a:pt x="4363301" y="492327"/>
                    <a:pt x="4370146" y="491979"/>
                  </a:cubicBezTo>
                  <a:cubicBezTo>
                    <a:pt x="4395076" y="491236"/>
                    <a:pt x="4421441" y="491236"/>
                    <a:pt x="4426877" y="491236"/>
                  </a:cubicBezTo>
                  <a:cubicBezTo>
                    <a:pt x="4430852" y="491236"/>
                    <a:pt x="4434091" y="491979"/>
                    <a:pt x="4434091" y="494138"/>
                  </a:cubicBezTo>
                  <a:cubicBezTo>
                    <a:pt x="4434091" y="495924"/>
                    <a:pt x="4432656" y="496296"/>
                    <a:pt x="4430496" y="496296"/>
                  </a:cubicBezTo>
                  <a:cubicBezTo>
                    <a:pt x="4426877" y="496296"/>
                    <a:pt x="4421441" y="496668"/>
                    <a:pt x="4416069" y="498454"/>
                  </a:cubicBezTo>
                  <a:cubicBezTo>
                    <a:pt x="4408449" y="500637"/>
                    <a:pt x="4397959" y="506391"/>
                    <a:pt x="4384954" y="538563"/>
                  </a:cubicBezTo>
                  <a:cubicBezTo>
                    <a:pt x="4362907" y="593505"/>
                    <a:pt x="4306227" y="742696"/>
                    <a:pt x="4300766" y="756437"/>
                  </a:cubicBezTo>
                  <a:cubicBezTo>
                    <a:pt x="4296435" y="767623"/>
                    <a:pt x="4294987" y="769434"/>
                    <a:pt x="4292854" y="769434"/>
                  </a:cubicBezTo>
                  <a:cubicBezTo>
                    <a:pt x="4290670" y="769434"/>
                    <a:pt x="4289209" y="767251"/>
                    <a:pt x="4284866" y="755345"/>
                  </a:cubicBezTo>
                  <a:lnTo>
                    <a:pt x="4202862" y="530973"/>
                  </a:lnTo>
                  <a:cubicBezTo>
                    <a:pt x="4196423" y="512915"/>
                    <a:pt x="4189171" y="499174"/>
                    <a:pt x="4172534" y="497015"/>
                  </a:cubicBezTo>
                  <a:cubicBezTo>
                    <a:pt x="4169626" y="496668"/>
                    <a:pt x="4164597" y="496296"/>
                    <a:pt x="4162044" y="496296"/>
                  </a:cubicBezTo>
                  <a:cubicBezTo>
                    <a:pt x="4160254" y="496296"/>
                    <a:pt x="4158819" y="495576"/>
                    <a:pt x="4158819" y="494138"/>
                  </a:cubicBezTo>
                  <a:cubicBezTo>
                    <a:pt x="4158819" y="491979"/>
                    <a:pt x="4160977" y="491236"/>
                    <a:pt x="4165689" y="491236"/>
                  </a:cubicBezTo>
                  <a:cubicBezTo>
                    <a:pt x="4182631" y="491236"/>
                    <a:pt x="4202494" y="492327"/>
                    <a:pt x="4206520" y="492327"/>
                  </a:cubicBezTo>
                  <a:cubicBezTo>
                    <a:pt x="4210482" y="492327"/>
                    <a:pt x="4225989" y="491236"/>
                    <a:pt x="4234663" y="491236"/>
                  </a:cubicBezTo>
                  <a:cubicBezTo>
                    <a:pt x="4237914" y="491236"/>
                    <a:pt x="4240073" y="491979"/>
                    <a:pt x="4240073" y="494138"/>
                  </a:cubicBezTo>
                  <a:cubicBezTo>
                    <a:pt x="4240073" y="495576"/>
                    <a:pt x="4239007" y="496296"/>
                    <a:pt x="4236504" y="496296"/>
                  </a:cubicBezTo>
                  <a:lnTo>
                    <a:pt x="4232859" y="496296"/>
                  </a:lnTo>
                  <a:cubicBezTo>
                    <a:pt x="4226725" y="496296"/>
                    <a:pt x="4219144" y="499545"/>
                    <a:pt x="4219144" y="506789"/>
                  </a:cubicBezTo>
                  <a:cubicBezTo>
                    <a:pt x="4219144" y="513262"/>
                    <a:pt x="4220972" y="521944"/>
                    <a:pt x="4224198" y="530973"/>
                  </a:cubicBezTo>
                  <a:close/>
                  <a:moveTo>
                    <a:pt x="4058730" y="519042"/>
                  </a:moveTo>
                  <a:cubicBezTo>
                    <a:pt x="4048976" y="493790"/>
                    <a:pt x="4041013" y="476427"/>
                    <a:pt x="4023335" y="476427"/>
                  </a:cubicBezTo>
                  <a:cubicBezTo>
                    <a:pt x="4009213" y="476427"/>
                    <a:pt x="3998748" y="493022"/>
                    <a:pt x="3998748" y="512195"/>
                  </a:cubicBezTo>
                  <a:cubicBezTo>
                    <a:pt x="3998748" y="517603"/>
                    <a:pt x="3998748" y="519042"/>
                    <a:pt x="3996246" y="519042"/>
                  </a:cubicBezTo>
                  <a:cubicBezTo>
                    <a:pt x="3995497" y="519042"/>
                    <a:pt x="3994430" y="519042"/>
                    <a:pt x="3993694" y="515445"/>
                  </a:cubicBezTo>
                  <a:cubicBezTo>
                    <a:pt x="3991903" y="503886"/>
                    <a:pt x="3991154" y="482579"/>
                    <a:pt x="3991534" y="470271"/>
                  </a:cubicBezTo>
                  <a:cubicBezTo>
                    <a:pt x="3991534" y="465955"/>
                    <a:pt x="3993338" y="463425"/>
                    <a:pt x="3996970" y="461242"/>
                  </a:cubicBezTo>
                  <a:cubicBezTo>
                    <a:pt x="4003815" y="457273"/>
                    <a:pt x="4016109" y="455091"/>
                    <a:pt x="4021888" y="455091"/>
                  </a:cubicBezTo>
                  <a:cubicBezTo>
                    <a:pt x="4041013" y="455091"/>
                    <a:pt x="4058362" y="473897"/>
                    <a:pt x="4071011" y="504978"/>
                  </a:cubicBezTo>
                  <a:lnTo>
                    <a:pt x="4159504" y="721016"/>
                  </a:lnTo>
                  <a:cubicBezTo>
                    <a:pt x="4169626" y="745944"/>
                    <a:pt x="4175786" y="751724"/>
                    <a:pt x="4180840" y="754973"/>
                  </a:cubicBezTo>
                  <a:cubicBezTo>
                    <a:pt x="4187711" y="759314"/>
                    <a:pt x="4195649" y="759314"/>
                    <a:pt x="4198201" y="759314"/>
                  </a:cubicBezTo>
                  <a:cubicBezTo>
                    <a:pt x="4201084" y="759314"/>
                    <a:pt x="4202545" y="760058"/>
                    <a:pt x="4202545" y="761845"/>
                  </a:cubicBezTo>
                  <a:cubicBezTo>
                    <a:pt x="4202862" y="763654"/>
                    <a:pt x="4200703" y="764375"/>
                    <a:pt x="4196741" y="764375"/>
                  </a:cubicBezTo>
                  <a:cubicBezTo>
                    <a:pt x="4186276" y="764375"/>
                    <a:pt x="4170744" y="763282"/>
                    <a:pt x="4168559" y="763282"/>
                  </a:cubicBezTo>
                  <a:cubicBezTo>
                    <a:pt x="4164216" y="763282"/>
                    <a:pt x="4147604" y="764375"/>
                    <a:pt x="4133164" y="764375"/>
                  </a:cubicBezTo>
                  <a:cubicBezTo>
                    <a:pt x="4127386" y="764375"/>
                    <a:pt x="4125202" y="763654"/>
                    <a:pt x="4124833" y="761497"/>
                  </a:cubicBezTo>
                  <a:cubicBezTo>
                    <a:pt x="4124833" y="759711"/>
                    <a:pt x="4126663" y="759314"/>
                    <a:pt x="4128847" y="759314"/>
                  </a:cubicBezTo>
                  <a:cubicBezTo>
                    <a:pt x="4132821" y="759314"/>
                    <a:pt x="4138207" y="759314"/>
                    <a:pt x="4142537" y="757876"/>
                  </a:cubicBezTo>
                  <a:cubicBezTo>
                    <a:pt x="4146195" y="756065"/>
                    <a:pt x="4146881" y="752468"/>
                    <a:pt x="4146881" y="749591"/>
                  </a:cubicBezTo>
                  <a:lnTo>
                    <a:pt x="4141470" y="732575"/>
                  </a:lnTo>
                  <a:cubicBezTo>
                    <a:pt x="4132047" y="704050"/>
                    <a:pt x="4092334" y="600699"/>
                    <a:pt x="4072103" y="550146"/>
                  </a:cubicBezTo>
                  <a:lnTo>
                    <a:pt x="3990811" y="722480"/>
                  </a:lnTo>
                  <a:cubicBezTo>
                    <a:pt x="3985007" y="734758"/>
                    <a:pt x="3981781" y="745944"/>
                    <a:pt x="3981781" y="750285"/>
                  </a:cubicBezTo>
                  <a:cubicBezTo>
                    <a:pt x="3981781" y="752815"/>
                    <a:pt x="3982479" y="755717"/>
                    <a:pt x="3986442" y="757504"/>
                  </a:cubicBezTo>
                  <a:cubicBezTo>
                    <a:pt x="3989719" y="758942"/>
                    <a:pt x="3996246" y="759314"/>
                    <a:pt x="4000209" y="759314"/>
                  </a:cubicBezTo>
                  <a:cubicBezTo>
                    <a:pt x="4002723" y="759314"/>
                    <a:pt x="4003815" y="760058"/>
                    <a:pt x="4003815" y="761845"/>
                  </a:cubicBezTo>
                  <a:cubicBezTo>
                    <a:pt x="4003815" y="763654"/>
                    <a:pt x="4000564" y="764375"/>
                    <a:pt x="3994062" y="764375"/>
                  </a:cubicBezTo>
                  <a:cubicBezTo>
                    <a:pt x="3980320" y="764375"/>
                    <a:pt x="3964077" y="763282"/>
                    <a:pt x="3960458" y="763282"/>
                  </a:cubicBezTo>
                  <a:cubicBezTo>
                    <a:pt x="3956115" y="763282"/>
                    <a:pt x="3935553" y="764375"/>
                    <a:pt x="3918180" y="764375"/>
                  </a:cubicBezTo>
                  <a:cubicBezTo>
                    <a:pt x="3912426" y="764375"/>
                    <a:pt x="3908782" y="764027"/>
                    <a:pt x="3908782" y="761845"/>
                  </a:cubicBezTo>
                  <a:cubicBezTo>
                    <a:pt x="3908782" y="760406"/>
                    <a:pt x="3909531" y="759314"/>
                    <a:pt x="3911690" y="759314"/>
                  </a:cubicBezTo>
                  <a:cubicBezTo>
                    <a:pt x="3913849" y="759314"/>
                    <a:pt x="3919971" y="759314"/>
                    <a:pt x="3925431" y="757876"/>
                  </a:cubicBezTo>
                  <a:cubicBezTo>
                    <a:pt x="3938055" y="754254"/>
                    <a:pt x="3941675" y="749591"/>
                    <a:pt x="3951428" y="730045"/>
                  </a:cubicBezTo>
                  <a:close/>
                  <a:moveTo>
                    <a:pt x="3680309" y="596011"/>
                  </a:moveTo>
                  <a:cubicBezTo>
                    <a:pt x="3680309" y="561334"/>
                    <a:pt x="3680309" y="532783"/>
                    <a:pt x="3678468" y="517603"/>
                  </a:cubicBezTo>
                  <a:cubicBezTo>
                    <a:pt x="3677058" y="507135"/>
                    <a:pt x="3675242" y="499174"/>
                    <a:pt x="3668028" y="497735"/>
                  </a:cubicBezTo>
                  <a:cubicBezTo>
                    <a:pt x="3664777" y="497015"/>
                    <a:pt x="3660434" y="496296"/>
                    <a:pt x="3657195" y="496296"/>
                  </a:cubicBezTo>
                  <a:cubicBezTo>
                    <a:pt x="3655036" y="496296"/>
                    <a:pt x="3654287" y="495205"/>
                    <a:pt x="3654287" y="494138"/>
                  </a:cubicBezTo>
                  <a:cubicBezTo>
                    <a:pt x="3654287" y="491979"/>
                    <a:pt x="3656129" y="491236"/>
                    <a:pt x="3660091" y="491236"/>
                  </a:cubicBezTo>
                  <a:cubicBezTo>
                    <a:pt x="3670936" y="491236"/>
                    <a:pt x="3691866" y="492327"/>
                    <a:pt x="3694774" y="492327"/>
                  </a:cubicBezTo>
                  <a:cubicBezTo>
                    <a:pt x="3697645" y="492327"/>
                    <a:pt x="3718612" y="491236"/>
                    <a:pt x="3736290" y="491236"/>
                  </a:cubicBezTo>
                  <a:cubicBezTo>
                    <a:pt x="3740291" y="491236"/>
                    <a:pt x="3742069" y="492327"/>
                    <a:pt x="3742069" y="494138"/>
                  </a:cubicBezTo>
                  <a:cubicBezTo>
                    <a:pt x="3742069" y="495205"/>
                    <a:pt x="3741383" y="496296"/>
                    <a:pt x="3739199" y="496296"/>
                  </a:cubicBezTo>
                  <a:cubicBezTo>
                    <a:pt x="3735947" y="496296"/>
                    <a:pt x="3730169" y="497015"/>
                    <a:pt x="3725102" y="497735"/>
                  </a:cubicBezTo>
                  <a:cubicBezTo>
                    <a:pt x="3714269" y="499174"/>
                    <a:pt x="3712110" y="507135"/>
                    <a:pt x="3711018" y="517603"/>
                  </a:cubicBezTo>
                  <a:cubicBezTo>
                    <a:pt x="3708541" y="538454"/>
                    <a:pt x="3709201" y="559076"/>
                    <a:pt x="3709201" y="596011"/>
                  </a:cubicBezTo>
                  <a:lnTo>
                    <a:pt x="3709201" y="631421"/>
                  </a:lnTo>
                  <a:lnTo>
                    <a:pt x="3711018" y="631421"/>
                  </a:lnTo>
                  <a:cubicBezTo>
                    <a:pt x="3728378" y="610075"/>
                    <a:pt x="3804972" y="527377"/>
                    <a:pt x="3821228" y="514032"/>
                  </a:cubicBezTo>
                  <a:cubicBezTo>
                    <a:pt x="3836747" y="501704"/>
                    <a:pt x="3845777" y="493790"/>
                    <a:pt x="3864903" y="491979"/>
                  </a:cubicBezTo>
                  <a:cubicBezTo>
                    <a:pt x="3872866" y="491236"/>
                    <a:pt x="3879737" y="491236"/>
                    <a:pt x="3889858" y="491236"/>
                  </a:cubicBezTo>
                  <a:lnTo>
                    <a:pt x="3908261" y="491236"/>
                  </a:lnTo>
                  <a:cubicBezTo>
                    <a:pt x="3914420" y="491236"/>
                    <a:pt x="3916224" y="492327"/>
                    <a:pt x="3916224" y="494138"/>
                  </a:cubicBezTo>
                  <a:cubicBezTo>
                    <a:pt x="3916224" y="495576"/>
                    <a:pt x="3914039" y="496296"/>
                    <a:pt x="3911538" y="496296"/>
                  </a:cubicBezTo>
                  <a:cubicBezTo>
                    <a:pt x="3909010" y="496296"/>
                    <a:pt x="3898546" y="497015"/>
                    <a:pt x="3889109" y="501009"/>
                  </a:cubicBezTo>
                  <a:cubicBezTo>
                    <a:pt x="3871799" y="508226"/>
                    <a:pt x="3865653" y="514032"/>
                    <a:pt x="3835312" y="542159"/>
                  </a:cubicBezTo>
                  <a:cubicBezTo>
                    <a:pt x="3820479" y="555926"/>
                    <a:pt x="3745346" y="633604"/>
                    <a:pt x="3735947" y="644072"/>
                  </a:cubicBezTo>
                  <a:cubicBezTo>
                    <a:pt x="3743530" y="653101"/>
                    <a:pt x="3806394" y="714517"/>
                    <a:pt x="3815424" y="723199"/>
                  </a:cubicBezTo>
                  <a:cubicBezTo>
                    <a:pt x="3831667" y="738727"/>
                    <a:pt x="3839630" y="747755"/>
                    <a:pt x="3854464" y="754254"/>
                  </a:cubicBezTo>
                  <a:cubicBezTo>
                    <a:pt x="3861677" y="757504"/>
                    <a:pt x="3869246" y="759314"/>
                    <a:pt x="3874682" y="759314"/>
                  </a:cubicBezTo>
                  <a:cubicBezTo>
                    <a:pt x="3877578" y="759314"/>
                    <a:pt x="3878302" y="760058"/>
                    <a:pt x="3878302" y="761845"/>
                  </a:cubicBezTo>
                  <a:cubicBezTo>
                    <a:pt x="3878302" y="763654"/>
                    <a:pt x="3876841" y="764375"/>
                    <a:pt x="3872866" y="764375"/>
                  </a:cubicBezTo>
                  <a:cubicBezTo>
                    <a:pt x="3863836" y="764375"/>
                    <a:pt x="3839999" y="763282"/>
                    <a:pt x="3838195" y="763282"/>
                  </a:cubicBezTo>
                  <a:cubicBezTo>
                    <a:pt x="3829533" y="763282"/>
                    <a:pt x="3818320" y="764375"/>
                    <a:pt x="3811106" y="764375"/>
                  </a:cubicBezTo>
                  <a:cubicBezTo>
                    <a:pt x="3808553" y="764375"/>
                    <a:pt x="3806763" y="763654"/>
                    <a:pt x="3806763" y="761845"/>
                  </a:cubicBezTo>
                  <a:cubicBezTo>
                    <a:pt x="3806763" y="760406"/>
                    <a:pt x="3808198" y="759711"/>
                    <a:pt x="3810014" y="758942"/>
                  </a:cubicBezTo>
                  <a:cubicBezTo>
                    <a:pt x="3812884" y="757876"/>
                    <a:pt x="3814700" y="755717"/>
                    <a:pt x="3814700" y="751376"/>
                  </a:cubicBezTo>
                  <a:cubicBezTo>
                    <a:pt x="3814700" y="745226"/>
                    <a:pt x="3805328" y="735824"/>
                    <a:pt x="3795206" y="725356"/>
                  </a:cubicBezTo>
                  <a:cubicBezTo>
                    <a:pt x="3782176" y="711267"/>
                    <a:pt x="3716821" y="644792"/>
                    <a:pt x="3710675" y="637945"/>
                  </a:cubicBezTo>
                  <a:lnTo>
                    <a:pt x="3709201" y="637945"/>
                  </a:lnTo>
                  <a:lnTo>
                    <a:pt x="3709201" y="659600"/>
                  </a:lnTo>
                  <a:cubicBezTo>
                    <a:pt x="3709201" y="715956"/>
                    <a:pt x="3709201" y="726077"/>
                    <a:pt x="3709926" y="737660"/>
                  </a:cubicBezTo>
                  <a:cubicBezTo>
                    <a:pt x="3710675" y="750285"/>
                    <a:pt x="3713545" y="756437"/>
                    <a:pt x="3723298" y="758248"/>
                  </a:cubicBezTo>
                  <a:cubicBezTo>
                    <a:pt x="3727616" y="758942"/>
                    <a:pt x="3729813" y="759314"/>
                    <a:pt x="3732353" y="759314"/>
                  </a:cubicBezTo>
                  <a:cubicBezTo>
                    <a:pt x="3733763" y="759314"/>
                    <a:pt x="3735224" y="760058"/>
                    <a:pt x="3735224" y="761497"/>
                  </a:cubicBezTo>
                  <a:cubicBezTo>
                    <a:pt x="3735224" y="763654"/>
                    <a:pt x="3733421" y="764375"/>
                    <a:pt x="3729446" y="764375"/>
                  </a:cubicBezTo>
                  <a:cubicBezTo>
                    <a:pt x="3718612" y="764375"/>
                    <a:pt x="3697645" y="763282"/>
                    <a:pt x="3694368" y="763282"/>
                  </a:cubicBezTo>
                  <a:cubicBezTo>
                    <a:pt x="3692260" y="763282"/>
                    <a:pt x="3670936" y="764375"/>
                    <a:pt x="3654681" y="764375"/>
                  </a:cubicBezTo>
                  <a:cubicBezTo>
                    <a:pt x="3650693" y="764375"/>
                    <a:pt x="3648902" y="763654"/>
                    <a:pt x="3648902" y="761497"/>
                  </a:cubicBezTo>
                  <a:cubicBezTo>
                    <a:pt x="3648902" y="760058"/>
                    <a:pt x="3650350" y="759314"/>
                    <a:pt x="3651785" y="759314"/>
                  </a:cubicBezTo>
                  <a:cubicBezTo>
                    <a:pt x="3655036" y="759314"/>
                    <a:pt x="3661132" y="758942"/>
                    <a:pt x="3664066" y="758248"/>
                  </a:cubicBezTo>
                  <a:cubicBezTo>
                    <a:pt x="3675966" y="755717"/>
                    <a:pt x="3678874" y="749913"/>
                    <a:pt x="3679585" y="737660"/>
                  </a:cubicBezTo>
                  <a:cubicBezTo>
                    <a:pt x="3680309" y="726077"/>
                    <a:pt x="3680309" y="715956"/>
                    <a:pt x="3680309" y="659600"/>
                  </a:cubicBezTo>
                  <a:close/>
                  <a:moveTo>
                    <a:pt x="3440724" y="623856"/>
                  </a:moveTo>
                  <a:cubicBezTo>
                    <a:pt x="3440724" y="710548"/>
                    <a:pt x="3387956" y="757132"/>
                    <a:pt x="3330882" y="757132"/>
                  </a:cubicBezTo>
                  <a:cubicBezTo>
                    <a:pt x="3270557" y="757132"/>
                    <a:pt x="3225396" y="717419"/>
                    <a:pt x="3225396" y="638292"/>
                  </a:cubicBezTo>
                  <a:cubicBezTo>
                    <a:pt x="3225396" y="554115"/>
                    <a:pt x="3275942" y="499917"/>
                    <a:pt x="3341004" y="499917"/>
                  </a:cubicBezTo>
                  <a:cubicBezTo>
                    <a:pt x="3373503" y="499917"/>
                    <a:pt x="3440724" y="518695"/>
                    <a:pt x="3440724" y="623856"/>
                  </a:cubicBezTo>
                  <a:close/>
                  <a:moveTo>
                    <a:pt x="3475370" y="633976"/>
                  </a:moveTo>
                  <a:cubicBezTo>
                    <a:pt x="3475370" y="553024"/>
                    <a:pt x="3418321" y="486175"/>
                    <a:pt x="3331238" y="486175"/>
                  </a:cubicBezTo>
                  <a:cubicBezTo>
                    <a:pt x="3232267" y="486175"/>
                    <a:pt x="3191056" y="563145"/>
                    <a:pt x="3191056" y="628173"/>
                  </a:cubicBezTo>
                  <a:cubicBezTo>
                    <a:pt x="3191056" y="686686"/>
                    <a:pt x="3233677" y="769434"/>
                    <a:pt x="3333397" y="769434"/>
                  </a:cubicBezTo>
                  <a:cubicBezTo>
                    <a:pt x="3414702" y="769434"/>
                    <a:pt x="3475370" y="718139"/>
                    <a:pt x="3475370" y="633976"/>
                  </a:cubicBezTo>
                  <a:close/>
                  <a:moveTo>
                    <a:pt x="3120990" y="553024"/>
                  </a:moveTo>
                  <a:cubicBezTo>
                    <a:pt x="3120990" y="574703"/>
                    <a:pt x="3113776" y="606851"/>
                    <a:pt x="3085938" y="625989"/>
                  </a:cubicBezTo>
                  <a:cubicBezTo>
                    <a:pt x="3071854" y="635415"/>
                    <a:pt x="3060297" y="636854"/>
                    <a:pt x="3047292" y="636854"/>
                  </a:cubicBezTo>
                  <a:cubicBezTo>
                    <a:pt x="3025981" y="636854"/>
                    <a:pt x="3025613" y="636482"/>
                    <a:pt x="3025613" y="633976"/>
                  </a:cubicBezTo>
                  <a:lnTo>
                    <a:pt x="3025613" y="546154"/>
                  </a:lnTo>
                  <a:cubicBezTo>
                    <a:pt x="3025613" y="519042"/>
                    <a:pt x="3027048" y="512543"/>
                    <a:pt x="3038262" y="507135"/>
                  </a:cubicBezTo>
                  <a:cubicBezTo>
                    <a:pt x="3048016" y="502448"/>
                    <a:pt x="3063535" y="501704"/>
                    <a:pt x="3070063" y="501704"/>
                  </a:cubicBezTo>
                  <a:cubicBezTo>
                    <a:pt x="3089558" y="501704"/>
                    <a:pt x="3120990" y="512195"/>
                    <a:pt x="3120990" y="553024"/>
                  </a:cubicBezTo>
                  <a:close/>
                  <a:moveTo>
                    <a:pt x="3025613" y="651662"/>
                  </a:moveTo>
                  <a:cubicBezTo>
                    <a:pt x="3025613" y="649133"/>
                    <a:pt x="3026337" y="648412"/>
                    <a:pt x="3028140" y="647694"/>
                  </a:cubicBezTo>
                  <a:cubicBezTo>
                    <a:pt x="3030299" y="647322"/>
                    <a:pt x="3036827" y="646229"/>
                    <a:pt x="3050200" y="646229"/>
                  </a:cubicBezTo>
                  <a:cubicBezTo>
                    <a:pt x="3070406" y="646229"/>
                    <a:pt x="3075473" y="646974"/>
                    <a:pt x="3083068" y="655631"/>
                  </a:cubicBezTo>
                  <a:cubicBezTo>
                    <a:pt x="3090624" y="664313"/>
                    <a:pt x="3096060" y="677310"/>
                    <a:pt x="3096060" y="692118"/>
                  </a:cubicBezTo>
                  <a:cubicBezTo>
                    <a:pt x="3096060" y="722108"/>
                    <a:pt x="3082687" y="754254"/>
                    <a:pt x="3047292" y="754254"/>
                  </a:cubicBezTo>
                  <a:cubicBezTo>
                    <a:pt x="3043304" y="754254"/>
                    <a:pt x="3035735" y="753907"/>
                    <a:pt x="3029956" y="752468"/>
                  </a:cubicBezTo>
                  <a:cubicBezTo>
                    <a:pt x="3026705" y="751724"/>
                    <a:pt x="3025613" y="750657"/>
                    <a:pt x="3025613" y="748474"/>
                  </a:cubicBezTo>
                  <a:close/>
                  <a:moveTo>
                    <a:pt x="3152067" y="568923"/>
                  </a:moveTo>
                  <a:cubicBezTo>
                    <a:pt x="3152067" y="530253"/>
                    <a:pt x="3121714" y="490144"/>
                    <a:pt x="3059941" y="490144"/>
                  </a:cubicBezTo>
                  <a:cubicBezTo>
                    <a:pt x="3051610" y="490144"/>
                    <a:pt x="3014780" y="492327"/>
                    <a:pt x="3011897" y="492327"/>
                  </a:cubicBezTo>
                  <a:cubicBezTo>
                    <a:pt x="3010068" y="492327"/>
                    <a:pt x="2987323" y="491236"/>
                    <a:pt x="2976502" y="491236"/>
                  </a:cubicBezTo>
                  <a:cubicBezTo>
                    <a:pt x="2972527" y="491236"/>
                    <a:pt x="2970724" y="491979"/>
                    <a:pt x="2970724" y="494138"/>
                  </a:cubicBezTo>
                  <a:cubicBezTo>
                    <a:pt x="2970724" y="495205"/>
                    <a:pt x="2971448" y="496296"/>
                    <a:pt x="2973594" y="496296"/>
                  </a:cubicBezTo>
                  <a:cubicBezTo>
                    <a:pt x="2976845" y="496296"/>
                    <a:pt x="2981163" y="496668"/>
                    <a:pt x="2984440" y="497735"/>
                  </a:cubicBezTo>
                  <a:cubicBezTo>
                    <a:pt x="2990218" y="499545"/>
                    <a:pt x="2992034" y="502820"/>
                    <a:pt x="2994193" y="513262"/>
                  </a:cubicBezTo>
                  <a:cubicBezTo>
                    <a:pt x="2995997" y="522688"/>
                    <a:pt x="2996721" y="551932"/>
                    <a:pt x="2996721" y="596011"/>
                  </a:cubicBezTo>
                  <a:lnTo>
                    <a:pt x="2996721" y="659600"/>
                  </a:lnTo>
                  <a:cubicBezTo>
                    <a:pt x="2996721" y="720321"/>
                    <a:pt x="2996340" y="735501"/>
                    <a:pt x="2995654" y="741604"/>
                  </a:cubicBezTo>
                  <a:cubicBezTo>
                    <a:pt x="2994562" y="750285"/>
                    <a:pt x="2992377" y="755717"/>
                    <a:pt x="2980465" y="758248"/>
                  </a:cubicBezTo>
                  <a:cubicBezTo>
                    <a:pt x="2977594" y="758942"/>
                    <a:pt x="2971448" y="759314"/>
                    <a:pt x="2968171" y="759314"/>
                  </a:cubicBezTo>
                  <a:cubicBezTo>
                    <a:pt x="2966723" y="759314"/>
                    <a:pt x="2965288" y="760058"/>
                    <a:pt x="2965288" y="761497"/>
                  </a:cubicBezTo>
                  <a:cubicBezTo>
                    <a:pt x="2965288" y="763654"/>
                    <a:pt x="2967104" y="764375"/>
                    <a:pt x="2971067" y="764375"/>
                  </a:cubicBezTo>
                  <a:cubicBezTo>
                    <a:pt x="2987323" y="764375"/>
                    <a:pt x="3010068" y="763282"/>
                    <a:pt x="3011897" y="763282"/>
                  </a:cubicBezTo>
                  <a:cubicBezTo>
                    <a:pt x="3020559" y="763282"/>
                    <a:pt x="3034643" y="764375"/>
                    <a:pt x="3051267" y="764375"/>
                  </a:cubicBezTo>
                  <a:cubicBezTo>
                    <a:pt x="3110525" y="764375"/>
                    <a:pt x="3123517" y="728258"/>
                    <a:pt x="3123517" y="710202"/>
                  </a:cubicBezTo>
                  <a:cubicBezTo>
                    <a:pt x="3123517" y="680584"/>
                    <a:pt x="3106550" y="662874"/>
                    <a:pt x="3089558" y="645164"/>
                  </a:cubicBezTo>
                  <a:cubicBezTo>
                    <a:pt x="3116303" y="636854"/>
                    <a:pt x="3152067" y="611191"/>
                    <a:pt x="3152067" y="568923"/>
                  </a:cubicBezTo>
                  <a:close/>
                  <a:moveTo>
                    <a:pt x="2824001" y="748846"/>
                  </a:moveTo>
                  <a:lnTo>
                    <a:pt x="2869518" y="748128"/>
                  </a:lnTo>
                  <a:cubicBezTo>
                    <a:pt x="2904176" y="747407"/>
                    <a:pt x="2912507" y="739074"/>
                    <a:pt x="2913942" y="728258"/>
                  </a:cubicBezTo>
                  <a:lnTo>
                    <a:pt x="2914298" y="724290"/>
                  </a:lnTo>
                  <a:cubicBezTo>
                    <a:pt x="2914691" y="719230"/>
                    <a:pt x="2915377" y="718139"/>
                    <a:pt x="2917193" y="718139"/>
                  </a:cubicBezTo>
                  <a:cubicBezTo>
                    <a:pt x="2918654" y="718139"/>
                    <a:pt x="2919746" y="719577"/>
                    <a:pt x="2919746" y="722827"/>
                  </a:cubicBezTo>
                  <a:cubicBezTo>
                    <a:pt x="2919746" y="726821"/>
                    <a:pt x="2920813" y="751724"/>
                    <a:pt x="2920813" y="762589"/>
                  </a:cubicBezTo>
                  <a:cubicBezTo>
                    <a:pt x="2920813" y="764747"/>
                    <a:pt x="2920813" y="766930"/>
                    <a:pt x="2919035" y="766930"/>
                  </a:cubicBezTo>
                  <a:cubicBezTo>
                    <a:pt x="2916101" y="766930"/>
                    <a:pt x="2906361" y="763282"/>
                    <a:pt x="2883259" y="763282"/>
                  </a:cubicBezTo>
                  <a:lnTo>
                    <a:pt x="2747801" y="763282"/>
                  </a:lnTo>
                  <a:cubicBezTo>
                    <a:pt x="2743458" y="763282"/>
                    <a:pt x="2729742" y="764027"/>
                    <a:pt x="2719252" y="765093"/>
                  </a:cubicBezTo>
                  <a:cubicBezTo>
                    <a:pt x="2709511" y="765813"/>
                    <a:pt x="2705879" y="769434"/>
                    <a:pt x="2703351" y="769434"/>
                  </a:cubicBezTo>
                  <a:cubicBezTo>
                    <a:pt x="2701916" y="769434"/>
                    <a:pt x="2700481" y="764747"/>
                    <a:pt x="2699757" y="762589"/>
                  </a:cubicBezTo>
                  <a:cubicBezTo>
                    <a:pt x="2699008" y="759711"/>
                    <a:pt x="2691794" y="728606"/>
                    <a:pt x="2691794" y="725010"/>
                  </a:cubicBezTo>
                  <a:cubicBezTo>
                    <a:pt x="2691794" y="722827"/>
                    <a:pt x="2692544" y="721736"/>
                    <a:pt x="2693611" y="721736"/>
                  </a:cubicBezTo>
                  <a:cubicBezTo>
                    <a:pt x="2695046" y="721736"/>
                    <a:pt x="2696138" y="722480"/>
                    <a:pt x="2697230" y="725356"/>
                  </a:cubicBezTo>
                  <a:cubicBezTo>
                    <a:pt x="2698297" y="727886"/>
                    <a:pt x="2699389" y="730417"/>
                    <a:pt x="2703351" y="736568"/>
                  </a:cubicBezTo>
                  <a:cubicBezTo>
                    <a:pt x="2709130" y="745226"/>
                    <a:pt x="2717817" y="747755"/>
                    <a:pt x="2740194" y="748128"/>
                  </a:cubicBezTo>
                  <a:lnTo>
                    <a:pt x="2793661" y="748846"/>
                  </a:lnTo>
                  <a:lnTo>
                    <a:pt x="2793661" y="596011"/>
                  </a:lnTo>
                  <a:cubicBezTo>
                    <a:pt x="2793661" y="561334"/>
                    <a:pt x="2793661" y="532783"/>
                    <a:pt x="2791857" y="517603"/>
                  </a:cubicBezTo>
                  <a:cubicBezTo>
                    <a:pt x="2790422" y="507135"/>
                    <a:pt x="2788606" y="499174"/>
                    <a:pt x="2781393" y="497735"/>
                  </a:cubicBezTo>
                  <a:cubicBezTo>
                    <a:pt x="2778141" y="497015"/>
                    <a:pt x="2773798" y="496296"/>
                    <a:pt x="2770547" y="496296"/>
                  </a:cubicBezTo>
                  <a:cubicBezTo>
                    <a:pt x="2768388" y="496296"/>
                    <a:pt x="2767677" y="495205"/>
                    <a:pt x="2767677" y="494138"/>
                  </a:cubicBezTo>
                  <a:cubicBezTo>
                    <a:pt x="2767677" y="491979"/>
                    <a:pt x="2769455" y="491211"/>
                    <a:pt x="2773430" y="491211"/>
                  </a:cubicBezTo>
                  <a:cubicBezTo>
                    <a:pt x="2784288" y="491211"/>
                    <a:pt x="2807034" y="492327"/>
                    <a:pt x="2808825" y="492327"/>
                  </a:cubicBezTo>
                  <a:cubicBezTo>
                    <a:pt x="2810653" y="492327"/>
                    <a:pt x="2833399" y="491211"/>
                    <a:pt x="2853275" y="491211"/>
                  </a:cubicBezTo>
                  <a:cubicBezTo>
                    <a:pt x="2857237" y="491211"/>
                    <a:pt x="2859053" y="492327"/>
                    <a:pt x="2859053" y="494138"/>
                  </a:cubicBezTo>
                  <a:cubicBezTo>
                    <a:pt x="2859053" y="495205"/>
                    <a:pt x="2858329" y="496296"/>
                    <a:pt x="2856145" y="496296"/>
                  </a:cubicBezTo>
                  <a:cubicBezTo>
                    <a:pt x="2852906" y="496296"/>
                    <a:pt x="2844969" y="497015"/>
                    <a:pt x="2839901" y="497735"/>
                  </a:cubicBezTo>
                  <a:cubicBezTo>
                    <a:pt x="2829068" y="499174"/>
                    <a:pt x="2826909" y="507135"/>
                    <a:pt x="2825817" y="517603"/>
                  </a:cubicBezTo>
                  <a:cubicBezTo>
                    <a:pt x="2824001" y="532783"/>
                    <a:pt x="2824001" y="561334"/>
                    <a:pt x="2824001" y="596011"/>
                  </a:cubicBezTo>
                  <a:close/>
                  <a:moveTo>
                    <a:pt x="2415024" y="632141"/>
                  </a:moveTo>
                  <a:cubicBezTo>
                    <a:pt x="2415024" y="548683"/>
                    <a:pt x="2467754" y="486175"/>
                    <a:pt x="2577939" y="486175"/>
                  </a:cubicBezTo>
                  <a:cubicBezTo>
                    <a:pt x="2601053" y="486175"/>
                    <a:pt x="2628549" y="488705"/>
                    <a:pt x="2642976" y="494485"/>
                  </a:cubicBezTo>
                  <a:cubicBezTo>
                    <a:pt x="2649478" y="497363"/>
                    <a:pt x="2650202" y="498131"/>
                    <a:pt x="2652361" y="504978"/>
                  </a:cubicBezTo>
                  <a:cubicBezTo>
                    <a:pt x="2655980" y="517256"/>
                    <a:pt x="2660311" y="548683"/>
                    <a:pt x="2660311" y="551213"/>
                  </a:cubicBezTo>
                  <a:cubicBezTo>
                    <a:pt x="2660311" y="554115"/>
                    <a:pt x="2659600" y="556621"/>
                    <a:pt x="2657784" y="556621"/>
                  </a:cubicBezTo>
                  <a:cubicBezTo>
                    <a:pt x="2655625" y="556621"/>
                    <a:pt x="2654888" y="555182"/>
                    <a:pt x="2654164" y="551213"/>
                  </a:cubicBezTo>
                  <a:cubicBezTo>
                    <a:pt x="2653098" y="544715"/>
                    <a:pt x="2648386" y="528814"/>
                    <a:pt x="2640817" y="520877"/>
                  </a:cubicBezTo>
                  <a:cubicBezTo>
                    <a:pt x="2626364" y="506045"/>
                    <a:pt x="2605028" y="502820"/>
                    <a:pt x="2577939" y="502820"/>
                  </a:cubicBezTo>
                  <a:cubicBezTo>
                    <a:pt x="2500647" y="502820"/>
                    <a:pt x="2447549" y="566021"/>
                    <a:pt x="2447549" y="635043"/>
                  </a:cubicBezTo>
                  <a:cubicBezTo>
                    <a:pt x="2447549" y="698989"/>
                    <a:pt x="2470294" y="755717"/>
                    <a:pt x="2563156" y="755717"/>
                  </a:cubicBezTo>
                  <a:cubicBezTo>
                    <a:pt x="2608305" y="755717"/>
                    <a:pt x="2650570" y="740537"/>
                    <a:pt x="2650570" y="698270"/>
                  </a:cubicBezTo>
                  <a:cubicBezTo>
                    <a:pt x="2650570" y="693234"/>
                    <a:pt x="2650913" y="690655"/>
                    <a:pt x="2653440" y="690655"/>
                  </a:cubicBezTo>
                  <a:cubicBezTo>
                    <a:pt x="2656349" y="690655"/>
                    <a:pt x="2657073" y="696112"/>
                    <a:pt x="2657073" y="713450"/>
                  </a:cubicBezTo>
                  <a:cubicBezTo>
                    <a:pt x="2657073" y="734410"/>
                    <a:pt x="2659600" y="751724"/>
                    <a:pt x="2659600" y="755717"/>
                  </a:cubicBezTo>
                  <a:cubicBezTo>
                    <a:pt x="2659600" y="757876"/>
                    <a:pt x="2658876" y="759711"/>
                    <a:pt x="2654888" y="759711"/>
                  </a:cubicBezTo>
                  <a:cubicBezTo>
                    <a:pt x="2641172" y="759711"/>
                    <a:pt x="2608648" y="769434"/>
                    <a:pt x="2565658" y="769434"/>
                  </a:cubicBezTo>
                  <a:cubicBezTo>
                    <a:pt x="2450787" y="769434"/>
                    <a:pt x="2415024" y="689960"/>
                    <a:pt x="2415024" y="632141"/>
                  </a:cubicBezTo>
                  <a:moveTo>
                    <a:pt x="2224258" y="596011"/>
                  </a:moveTo>
                  <a:cubicBezTo>
                    <a:pt x="2224258" y="561334"/>
                    <a:pt x="2224258" y="532783"/>
                    <a:pt x="2222416" y="517603"/>
                  </a:cubicBezTo>
                  <a:cubicBezTo>
                    <a:pt x="2220981" y="507135"/>
                    <a:pt x="2219165" y="499174"/>
                    <a:pt x="2211952" y="497735"/>
                  </a:cubicBezTo>
                  <a:cubicBezTo>
                    <a:pt x="2208700" y="497015"/>
                    <a:pt x="2204357" y="496296"/>
                    <a:pt x="2201106" y="496296"/>
                  </a:cubicBezTo>
                  <a:cubicBezTo>
                    <a:pt x="2198934" y="496296"/>
                    <a:pt x="2198210" y="495205"/>
                    <a:pt x="2198210" y="494138"/>
                  </a:cubicBezTo>
                  <a:cubicBezTo>
                    <a:pt x="2198210" y="491979"/>
                    <a:pt x="2200026" y="491236"/>
                    <a:pt x="2204001" y="491236"/>
                  </a:cubicBezTo>
                  <a:cubicBezTo>
                    <a:pt x="2214822" y="491236"/>
                    <a:pt x="2237593" y="492327"/>
                    <a:pt x="2238685" y="492327"/>
                  </a:cubicBezTo>
                  <a:cubicBezTo>
                    <a:pt x="2240501" y="492327"/>
                    <a:pt x="2263247" y="491236"/>
                    <a:pt x="2283110" y="491236"/>
                  </a:cubicBezTo>
                  <a:cubicBezTo>
                    <a:pt x="2287085" y="491236"/>
                    <a:pt x="2288888" y="492327"/>
                    <a:pt x="2288888" y="494138"/>
                  </a:cubicBezTo>
                  <a:cubicBezTo>
                    <a:pt x="2288888" y="495205"/>
                    <a:pt x="2288177" y="496296"/>
                    <a:pt x="2286018" y="496296"/>
                  </a:cubicBezTo>
                  <a:cubicBezTo>
                    <a:pt x="2282767" y="496296"/>
                    <a:pt x="2274804" y="497015"/>
                    <a:pt x="2269749" y="497735"/>
                  </a:cubicBezTo>
                  <a:cubicBezTo>
                    <a:pt x="2258903" y="499174"/>
                    <a:pt x="2256744" y="507135"/>
                    <a:pt x="2255652" y="517603"/>
                  </a:cubicBezTo>
                  <a:cubicBezTo>
                    <a:pt x="2253849" y="532783"/>
                    <a:pt x="2253849" y="561334"/>
                    <a:pt x="2253849" y="596011"/>
                  </a:cubicBezTo>
                  <a:lnTo>
                    <a:pt x="2253849" y="744505"/>
                  </a:lnTo>
                  <a:cubicBezTo>
                    <a:pt x="2253849" y="748128"/>
                    <a:pt x="2254560" y="750657"/>
                    <a:pt x="2256744" y="751376"/>
                  </a:cubicBezTo>
                  <a:cubicBezTo>
                    <a:pt x="2259995" y="752815"/>
                    <a:pt x="2266117" y="753559"/>
                    <a:pt x="2272276" y="753559"/>
                  </a:cubicBezTo>
                  <a:cubicBezTo>
                    <a:pt x="2280607" y="753559"/>
                    <a:pt x="2302629" y="754973"/>
                    <a:pt x="2321781" y="735501"/>
                  </a:cubicBezTo>
                  <a:cubicBezTo>
                    <a:pt x="2340932" y="715956"/>
                    <a:pt x="2342025" y="691771"/>
                    <a:pt x="2342025" y="679840"/>
                  </a:cubicBezTo>
                  <a:cubicBezTo>
                    <a:pt x="2342025" y="646601"/>
                    <a:pt x="2314567" y="620954"/>
                    <a:pt x="2279515" y="620954"/>
                  </a:cubicBezTo>
                  <a:cubicBezTo>
                    <a:pt x="2271895" y="620954"/>
                    <a:pt x="2269749" y="620607"/>
                    <a:pt x="2269749" y="617690"/>
                  </a:cubicBezTo>
                  <a:cubicBezTo>
                    <a:pt x="2269749" y="615879"/>
                    <a:pt x="2271895" y="615160"/>
                    <a:pt x="2273737" y="615160"/>
                  </a:cubicBezTo>
                  <a:cubicBezTo>
                    <a:pt x="2275553" y="614788"/>
                    <a:pt x="2279515" y="614788"/>
                    <a:pt x="2281306" y="614788"/>
                  </a:cubicBezTo>
                  <a:cubicBezTo>
                    <a:pt x="2332627" y="614788"/>
                    <a:pt x="2370180" y="649479"/>
                    <a:pt x="2370180" y="700800"/>
                  </a:cubicBezTo>
                  <a:cubicBezTo>
                    <a:pt x="2370180" y="719925"/>
                    <a:pt x="2360058" y="736196"/>
                    <a:pt x="2352121" y="743787"/>
                  </a:cubicBezTo>
                  <a:cubicBezTo>
                    <a:pt x="2346368" y="749194"/>
                    <a:pt x="2330112" y="764375"/>
                    <a:pt x="2284926" y="764375"/>
                  </a:cubicBezTo>
                  <a:cubicBezTo>
                    <a:pt x="2268301" y="764375"/>
                    <a:pt x="2247346" y="763282"/>
                    <a:pt x="2239409" y="763282"/>
                  </a:cubicBezTo>
                  <a:cubicBezTo>
                    <a:pt x="2236500" y="763282"/>
                    <a:pt x="2214822" y="764375"/>
                    <a:pt x="2198579" y="764375"/>
                  </a:cubicBezTo>
                  <a:cubicBezTo>
                    <a:pt x="2194616" y="764375"/>
                    <a:pt x="2192800" y="763654"/>
                    <a:pt x="2192800" y="761497"/>
                  </a:cubicBezTo>
                  <a:cubicBezTo>
                    <a:pt x="2192800" y="760058"/>
                    <a:pt x="2194235" y="759314"/>
                    <a:pt x="2195683" y="759314"/>
                  </a:cubicBezTo>
                  <a:cubicBezTo>
                    <a:pt x="2198934" y="759314"/>
                    <a:pt x="2205093" y="758942"/>
                    <a:pt x="2207964" y="758248"/>
                  </a:cubicBezTo>
                  <a:cubicBezTo>
                    <a:pt x="2219889" y="755717"/>
                    <a:pt x="2222759" y="749913"/>
                    <a:pt x="2223508" y="737660"/>
                  </a:cubicBezTo>
                  <a:cubicBezTo>
                    <a:pt x="2224258" y="726077"/>
                    <a:pt x="2224258" y="715956"/>
                    <a:pt x="2224258" y="659600"/>
                  </a:cubicBezTo>
                  <a:close/>
                  <a:moveTo>
                    <a:pt x="2034152" y="746689"/>
                  </a:moveTo>
                  <a:cubicBezTo>
                    <a:pt x="2034152" y="749218"/>
                    <a:pt x="2034888" y="749913"/>
                    <a:pt x="2036324" y="749913"/>
                  </a:cubicBezTo>
                  <a:cubicBezTo>
                    <a:pt x="2043550" y="749913"/>
                    <a:pt x="2076075" y="748846"/>
                    <a:pt x="2078221" y="748846"/>
                  </a:cubicBezTo>
                  <a:cubicBezTo>
                    <a:pt x="2099557" y="748846"/>
                    <a:pt x="2108243" y="741604"/>
                    <a:pt x="2110377" y="736916"/>
                  </a:cubicBezTo>
                  <a:cubicBezTo>
                    <a:pt x="2112562" y="732227"/>
                    <a:pt x="2113628" y="726077"/>
                    <a:pt x="2113628" y="723199"/>
                  </a:cubicBezTo>
                  <a:cubicBezTo>
                    <a:pt x="2113628" y="720669"/>
                    <a:pt x="2114365" y="719230"/>
                    <a:pt x="2116181" y="719230"/>
                  </a:cubicBezTo>
                  <a:cubicBezTo>
                    <a:pt x="2117972" y="719230"/>
                    <a:pt x="2118683" y="721016"/>
                    <a:pt x="2119064" y="722827"/>
                  </a:cubicBezTo>
                  <a:cubicBezTo>
                    <a:pt x="2119775" y="727167"/>
                    <a:pt x="2120525" y="743042"/>
                    <a:pt x="2120867" y="746689"/>
                  </a:cubicBezTo>
                  <a:cubicBezTo>
                    <a:pt x="2121959" y="756809"/>
                    <a:pt x="2123763" y="761125"/>
                    <a:pt x="2123763" y="763654"/>
                  </a:cubicBezTo>
                  <a:cubicBezTo>
                    <a:pt x="2123763" y="765466"/>
                    <a:pt x="2123039" y="767623"/>
                    <a:pt x="2121591" y="767623"/>
                  </a:cubicBezTo>
                  <a:cubicBezTo>
                    <a:pt x="2120143" y="767623"/>
                    <a:pt x="2118683" y="766160"/>
                    <a:pt x="2116524" y="765466"/>
                  </a:cubicBezTo>
                  <a:cubicBezTo>
                    <a:pt x="2115089" y="765093"/>
                    <a:pt x="2106427" y="764375"/>
                    <a:pt x="2100623" y="764027"/>
                  </a:cubicBezTo>
                  <a:cubicBezTo>
                    <a:pt x="2094858" y="763654"/>
                    <a:pt x="2058015" y="763282"/>
                    <a:pt x="2018963" y="763282"/>
                  </a:cubicBezTo>
                  <a:cubicBezTo>
                    <a:pt x="2017172" y="763282"/>
                    <a:pt x="1994414" y="764375"/>
                    <a:pt x="1978170" y="764375"/>
                  </a:cubicBezTo>
                  <a:cubicBezTo>
                    <a:pt x="1974195" y="764375"/>
                    <a:pt x="1972392" y="763654"/>
                    <a:pt x="1972392" y="761497"/>
                  </a:cubicBezTo>
                  <a:cubicBezTo>
                    <a:pt x="1972392" y="760058"/>
                    <a:pt x="1973827" y="759314"/>
                    <a:pt x="1975262" y="759314"/>
                  </a:cubicBezTo>
                  <a:cubicBezTo>
                    <a:pt x="1978513" y="759314"/>
                    <a:pt x="1984660" y="758942"/>
                    <a:pt x="1987568" y="758248"/>
                  </a:cubicBezTo>
                  <a:cubicBezTo>
                    <a:pt x="1999468" y="755717"/>
                    <a:pt x="2001627" y="750285"/>
                    <a:pt x="2002720" y="741604"/>
                  </a:cubicBezTo>
                  <a:cubicBezTo>
                    <a:pt x="2003469" y="735501"/>
                    <a:pt x="2003812" y="720321"/>
                    <a:pt x="2003812" y="659600"/>
                  </a:cubicBezTo>
                  <a:lnTo>
                    <a:pt x="2003812" y="596011"/>
                  </a:lnTo>
                  <a:cubicBezTo>
                    <a:pt x="2003812" y="551932"/>
                    <a:pt x="2003088" y="522688"/>
                    <a:pt x="2001297" y="513262"/>
                  </a:cubicBezTo>
                  <a:cubicBezTo>
                    <a:pt x="1999113" y="502820"/>
                    <a:pt x="1997309" y="499545"/>
                    <a:pt x="1991531" y="497735"/>
                  </a:cubicBezTo>
                  <a:cubicBezTo>
                    <a:pt x="1988280" y="496668"/>
                    <a:pt x="1983949" y="496296"/>
                    <a:pt x="1980698" y="496296"/>
                  </a:cubicBezTo>
                  <a:cubicBezTo>
                    <a:pt x="1978513" y="496296"/>
                    <a:pt x="1977789" y="495205"/>
                    <a:pt x="1977789" y="494138"/>
                  </a:cubicBezTo>
                  <a:cubicBezTo>
                    <a:pt x="1977789" y="491979"/>
                    <a:pt x="1979605" y="491236"/>
                    <a:pt x="1983568" y="491236"/>
                  </a:cubicBezTo>
                  <a:cubicBezTo>
                    <a:pt x="1991531" y="491236"/>
                    <a:pt x="2009590" y="492327"/>
                    <a:pt x="2018963" y="492327"/>
                  </a:cubicBezTo>
                  <a:cubicBezTo>
                    <a:pt x="2029465" y="492327"/>
                    <a:pt x="2053672" y="490144"/>
                    <a:pt x="2108243" y="490144"/>
                  </a:cubicBezTo>
                  <a:cubicBezTo>
                    <a:pt x="2122328" y="490144"/>
                    <a:pt x="2125211" y="490144"/>
                    <a:pt x="2127713" y="499545"/>
                  </a:cubicBezTo>
                  <a:cubicBezTo>
                    <a:pt x="2129554" y="507135"/>
                    <a:pt x="2132424" y="531692"/>
                    <a:pt x="2132424" y="534594"/>
                  </a:cubicBezTo>
                  <a:cubicBezTo>
                    <a:pt x="2132424" y="537124"/>
                    <a:pt x="2132424" y="540026"/>
                    <a:pt x="2130265" y="540026"/>
                  </a:cubicBezTo>
                  <a:cubicBezTo>
                    <a:pt x="2128462" y="540026"/>
                    <a:pt x="2127713" y="538563"/>
                    <a:pt x="2127014" y="534594"/>
                  </a:cubicBezTo>
                  <a:cubicBezTo>
                    <a:pt x="2124487" y="519786"/>
                    <a:pt x="2120143" y="512543"/>
                    <a:pt x="2110745" y="508574"/>
                  </a:cubicBezTo>
                  <a:cubicBezTo>
                    <a:pt x="2101347" y="504606"/>
                    <a:pt x="2085447" y="504606"/>
                    <a:pt x="2076075" y="504606"/>
                  </a:cubicBezTo>
                  <a:cubicBezTo>
                    <a:pt x="2040667" y="504606"/>
                    <a:pt x="2034152" y="510360"/>
                    <a:pt x="2034152" y="534247"/>
                  </a:cubicBezTo>
                  <a:lnTo>
                    <a:pt x="2034152" y="627825"/>
                  </a:lnTo>
                  <a:cubicBezTo>
                    <a:pt x="2034152" y="629263"/>
                    <a:pt x="2034888" y="630330"/>
                    <a:pt x="2036705" y="630330"/>
                  </a:cubicBezTo>
                  <a:cubicBezTo>
                    <a:pt x="2042826" y="630330"/>
                    <a:pt x="2078602" y="629636"/>
                    <a:pt x="2088343" y="628545"/>
                  </a:cubicBezTo>
                  <a:cubicBezTo>
                    <a:pt x="2102440" y="627106"/>
                    <a:pt x="2105691" y="620954"/>
                    <a:pt x="2107151" y="615879"/>
                  </a:cubicBezTo>
                  <a:cubicBezTo>
                    <a:pt x="2108586" y="611191"/>
                    <a:pt x="2108586" y="607569"/>
                    <a:pt x="2108586" y="603949"/>
                  </a:cubicBezTo>
                  <a:cubicBezTo>
                    <a:pt x="2108586" y="602138"/>
                    <a:pt x="2109310" y="600723"/>
                    <a:pt x="2111114" y="600723"/>
                  </a:cubicBezTo>
                  <a:cubicBezTo>
                    <a:pt x="2113273" y="600723"/>
                    <a:pt x="2113628" y="603601"/>
                    <a:pt x="2113628" y="607569"/>
                  </a:cubicBezTo>
                  <a:cubicBezTo>
                    <a:pt x="2113628" y="625295"/>
                    <a:pt x="2117972" y="649479"/>
                    <a:pt x="2117972" y="650942"/>
                  </a:cubicBezTo>
                  <a:cubicBezTo>
                    <a:pt x="2117972" y="653101"/>
                    <a:pt x="2117273" y="653845"/>
                    <a:pt x="2116181" y="653845"/>
                  </a:cubicBezTo>
                  <a:cubicBezTo>
                    <a:pt x="2114721" y="653845"/>
                    <a:pt x="2113273" y="652009"/>
                    <a:pt x="2110745" y="649133"/>
                  </a:cubicBezTo>
                  <a:cubicBezTo>
                    <a:pt x="2107494" y="645511"/>
                    <a:pt x="2102440" y="644792"/>
                    <a:pt x="2093766" y="644072"/>
                  </a:cubicBezTo>
                  <a:cubicBezTo>
                    <a:pt x="2085447" y="643327"/>
                    <a:pt x="2041023" y="643327"/>
                    <a:pt x="2036324" y="643327"/>
                  </a:cubicBezTo>
                  <a:cubicBezTo>
                    <a:pt x="2034520" y="643327"/>
                    <a:pt x="2034152" y="644420"/>
                    <a:pt x="2034152" y="646974"/>
                  </a:cubicBezTo>
                  <a:close/>
                  <a:moveTo>
                    <a:pt x="1831079" y="748846"/>
                  </a:moveTo>
                  <a:lnTo>
                    <a:pt x="1876596" y="748128"/>
                  </a:lnTo>
                  <a:cubicBezTo>
                    <a:pt x="1911293" y="747407"/>
                    <a:pt x="1919598" y="739074"/>
                    <a:pt x="1921046" y="728258"/>
                  </a:cubicBezTo>
                  <a:lnTo>
                    <a:pt x="1921389" y="724290"/>
                  </a:lnTo>
                  <a:cubicBezTo>
                    <a:pt x="1921757" y="719230"/>
                    <a:pt x="1922481" y="718139"/>
                    <a:pt x="1924285" y="718139"/>
                  </a:cubicBezTo>
                  <a:cubicBezTo>
                    <a:pt x="1925732" y="718139"/>
                    <a:pt x="1926825" y="719577"/>
                    <a:pt x="1926825" y="722827"/>
                  </a:cubicBezTo>
                  <a:cubicBezTo>
                    <a:pt x="1926825" y="726821"/>
                    <a:pt x="1927891" y="751724"/>
                    <a:pt x="1927891" y="762589"/>
                  </a:cubicBezTo>
                  <a:cubicBezTo>
                    <a:pt x="1927891" y="764747"/>
                    <a:pt x="1927891" y="766930"/>
                    <a:pt x="1926101" y="766930"/>
                  </a:cubicBezTo>
                  <a:cubicBezTo>
                    <a:pt x="1923192" y="766930"/>
                    <a:pt x="1913451" y="763282"/>
                    <a:pt x="1890338" y="763282"/>
                  </a:cubicBezTo>
                  <a:lnTo>
                    <a:pt x="1754854" y="763282"/>
                  </a:lnTo>
                  <a:cubicBezTo>
                    <a:pt x="1750511" y="763282"/>
                    <a:pt x="1736795" y="764027"/>
                    <a:pt x="1726305" y="765093"/>
                  </a:cubicBezTo>
                  <a:cubicBezTo>
                    <a:pt x="1716551" y="765813"/>
                    <a:pt x="1712957" y="769434"/>
                    <a:pt x="1710404" y="769434"/>
                  </a:cubicBezTo>
                  <a:cubicBezTo>
                    <a:pt x="1708957" y="769434"/>
                    <a:pt x="1707509" y="764747"/>
                    <a:pt x="1706798" y="762589"/>
                  </a:cubicBezTo>
                  <a:cubicBezTo>
                    <a:pt x="1706074" y="759711"/>
                    <a:pt x="1698860" y="728606"/>
                    <a:pt x="1698860" y="725010"/>
                  </a:cubicBezTo>
                  <a:cubicBezTo>
                    <a:pt x="1698860" y="722827"/>
                    <a:pt x="1699571" y="721736"/>
                    <a:pt x="1700663" y="721736"/>
                  </a:cubicBezTo>
                  <a:cubicBezTo>
                    <a:pt x="1702098" y="721736"/>
                    <a:pt x="1703178" y="722480"/>
                    <a:pt x="1704270" y="725356"/>
                  </a:cubicBezTo>
                  <a:cubicBezTo>
                    <a:pt x="1705337" y="727886"/>
                    <a:pt x="1706429" y="730417"/>
                    <a:pt x="1710404" y="736568"/>
                  </a:cubicBezTo>
                  <a:cubicBezTo>
                    <a:pt x="1716195" y="745226"/>
                    <a:pt x="1724857" y="747755"/>
                    <a:pt x="1747260" y="748128"/>
                  </a:cubicBezTo>
                  <a:lnTo>
                    <a:pt x="1800739" y="748846"/>
                  </a:lnTo>
                  <a:lnTo>
                    <a:pt x="1800739" y="596011"/>
                  </a:lnTo>
                  <a:cubicBezTo>
                    <a:pt x="1800739" y="561334"/>
                    <a:pt x="1800739" y="532783"/>
                    <a:pt x="1798923" y="517603"/>
                  </a:cubicBezTo>
                  <a:cubicBezTo>
                    <a:pt x="1797488" y="507135"/>
                    <a:pt x="1795672" y="499174"/>
                    <a:pt x="1788458" y="497735"/>
                  </a:cubicBezTo>
                  <a:cubicBezTo>
                    <a:pt x="1785194" y="497015"/>
                    <a:pt x="1780864" y="496296"/>
                    <a:pt x="1777613" y="496296"/>
                  </a:cubicBezTo>
                  <a:cubicBezTo>
                    <a:pt x="1775441" y="496296"/>
                    <a:pt x="1774717" y="495205"/>
                    <a:pt x="1774717" y="494138"/>
                  </a:cubicBezTo>
                  <a:cubicBezTo>
                    <a:pt x="1774717" y="491979"/>
                    <a:pt x="1776533" y="491211"/>
                    <a:pt x="1780496" y="491211"/>
                  </a:cubicBezTo>
                  <a:cubicBezTo>
                    <a:pt x="1791341" y="491211"/>
                    <a:pt x="1814112" y="492327"/>
                    <a:pt x="1815890" y="492327"/>
                  </a:cubicBezTo>
                  <a:cubicBezTo>
                    <a:pt x="1817706" y="492327"/>
                    <a:pt x="1840465" y="491211"/>
                    <a:pt x="1860340" y="491211"/>
                  </a:cubicBezTo>
                  <a:cubicBezTo>
                    <a:pt x="1864315" y="491211"/>
                    <a:pt x="1866119" y="492327"/>
                    <a:pt x="1866119" y="494138"/>
                  </a:cubicBezTo>
                  <a:cubicBezTo>
                    <a:pt x="1866119" y="495205"/>
                    <a:pt x="1865407" y="496296"/>
                    <a:pt x="1863248" y="496296"/>
                  </a:cubicBezTo>
                  <a:cubicBezTo>
                    <a:pt x="1859997" y="496296"/>
                    <a:pt x="1852034" y="497015"/>
                    <a:pt x="1846980" y="497735"/>
                  </a:cubicBezTo>
                  <a:cubicBezTo>
                    <a:pt x="1836134" y="499174"/>
                    <a:pt x="1833975" y="507135"/>
                    <a:pt x="1832883" y="517603"/>
                  </a:cubicBezTo>
                  <a:cubicBezTo>
                    <a:pt x="1831079" y="532783"/>
                    <a:pt x="1831079" y="561334"/>
                    <a:pt x="1831079" y="596011"/>
                  </a:cubicBezTo>
                  <a:close/>
                  <a:moveTo>
                    <a:pt x="1409364" y="632141"/>
                  </a:moveTo>
                  <a:cubicBezTo>
                    <a:pt x="1409364" y="548683"/>
                    <a:pt x="1462107" y="486175"/>
                    <a:pt x="1572292" y="486175"/>
                  </a:cubicBezTo>
                  <a:cubicBezTo>
                    <a:pt x="1595431" y="486175"/>
                    <a:pt x="1622889" y="488705"/>
                    <a:pt x="1637329" y="494485"/>
                  </a:cubicBezTo>
                  <a:cubicBezTo>
                    <a:pt x="1643818" y="497363"/>
                    <a:pt x="1644542" y="498131"/>
                    <a:pt x="1646727" y="504978"/>
                  </a:cubicBezTo>
                  <a:cubicBezTo>
                    <a:pt x="1650346" y="517256"/>
                    <a:pt x="1654677" y="548683"/>
                    <a:pt x="1654677" y="551213"/>
                  </a:cubicBezTo>
                  <a:cubicBezTo>
                    <a:pt x="1654677" y="554115"/>
                    <a:pt x="1653940" y="556621"/>
                    <a:pt x="1652150" y="556621"/>
                  </a:cubicBezTo>
                  <a:cubicBezTo>
                    <a:pt x="1649978" y="556621"/>
                    <a:pt x="1649254" y="555182"/>
                    <a:pt x="1648543" y="551213"/>
                  </a:cubicBezTo>
                  <a:cubicBezTo>
                    <a:pt x="1647451" y="544715"/>
                    <a:pt x="1642751" y="528814"/>
                    <a:pt x="1635170" y="520877"/>
                  </a:cubicBezTo>
                  <a:cubicBezTo>
                    <a:pt x="1620704" y="506045"/>
                    <a:pt x="1599394" y="502820"/>
                    <a:pt x="1572292" y="502820"/>
                  </a:cubicBezTo>
                  <a:cubicBezTo>
                    <a:pt x="1494987" y="502820"/>
                    <a:pt x="1441889" y="566021"/>
                    <a:pt x="1441889" y="635043"/>
                  </a:cubicBezTo>
                  <a:cubicBezTo>
                    <a:pt x="1441889" y="698989"/>
                    <a:pt x="1464634" y="755717"/>
                    <a:pt x="1557497" y="755717"/>
                  </a:cubicBezTo>
                  <a:cubicBezTo>
                    <a:pt x="1602645" y="755717"/>
                    <a:pt x="1644911" y="740537"/>
                    <a:pt x="1644911" y="698270"/>
                  </a:cubicBezTo>
                  <a:cubicBezTo>
                    <a:pt x="1644911" y="693234"/>
                    <a:pt x="1645291" y="690655"/>
                    <a:pt x="1647819" y="690655"/>
                  </a:cubicBezTo>
                  <a:cubicBezTo>
                    <a:pt x="1650689" y="690655"/>
                    <a:pt x="1651438" y="696112"/>
                    <a:pt x="1651438" y="713450"/>
                  </a:cubicBezTo>
                  <a:cubicBezTo>
                    <a:pt x="1651438" y="734410"/>
                    <a:pt x="1653940" y="751724"/>
                    <a:pt x="1653940" y="755717"/>
                  </a:cubicBezTo>
                  <a:cubicBezTo>
                    <a:pt x="1653940" y="757876"/>
                    <a:pt x="1653229" y="759711"/>
                    <a:pt x="1649254" y="759711"/>
                  </a:cubicBezTo>
                  <a:cubicBezTo>
                    <a:pt x="1635525" y="759711"/>
                    <a:pt x="1603026" y="769434"/>
                    <a:pt x="1560011" y="769434"/>
                  </a:cubicBezTo>
                  <a:cubicBezTo>
                    <a:pt x="1445127" y="769434"/>
                    <a:pt x="1409364" y="689960"/>
                    <a:pt x="1409364" y="632141"/>
                  </a:cubicBezTo>
                  <a:moveTo>
                    <a:pt x="1116363" y="493394"/>
                  </a:moveTo>
                  <a:cubicBezTo>
                    <a:pt x="1114573" y="481488"/>
                    <a:pt x="1120338" y="480024"/>
                    <a:pt x="1125037" y="487638"/>
                  </a:cubicBezTo>
                  <a:lnTo>
                    <a:pt x="1129368" y="493394"/>
                  </a:lnTo>
                  <a:lnTo>
                    <a:pt x="1159340" y="532064"/>
                  </a:lnTo>
                  <a:cubicBezTo>
                    <a:pt x="1204158" y="590603"/>
                    <a:pt x="1251491" y="647322"/>
                    <a:pt x="1299192" y="702958"/>
                  </a:cubicBezTo>
                  <a:cubicBezTo>
                    <a:pt x="1302418" y="706926"/>
                    <a:pt x="1304221" y="704769"/>
                    <a:pt x="1304221" y="700453"/>
                  </a:cubicBezTo>
                  <a:lnTo>
                    <a:pt x="1304221" y="596011"/>
                  </a:lnTo>
                  <a:cubicBezTo>
                    <a:pt x="1304221" y="561334"/>
                    <a:pt x="1304221" y="532783"/>
                    <a:pt x="1302418" y="517603"/>
                  </a:cubicBezTo>
                  <a:cubicBezTo>
                    <a:pt x="1300970" y="507135"/>
                    <a:pt x="1299192" y="499174"/>
                    <a:pt x="1291940" y="497735"/>
                  </a:cubicBezTo>
                  <a:cubicBezTo>
                    <a:pt x="1288702" y="497015"/>
                    <a:pt x="1284358" y="496296"/>
                    <a:pt x="1281107" y="496296"/>
                  </a:cubicBezTo>
                  <a:cubicBezTo>
                    <a:pt x="1278923" y="496296"/>
                    <a:pt x="1278225" y="495205"/>
                    <a:pt x="1278225" y="494138"/>
                  </a:cubicBezTo>
                  <a:cubicBezTo>
                    <a:pt x="1278225" y="491979"/>
                    <a:pt x="1280015" y="491236"/>
                    <a:pt x="1284003" y="491236"/>
                  </a:cubicBezTo>
                  <a:cubicBezTo>
                    <a:pt x="1294849" y="491236"/>
                    <a:pt x="1317594" y="492327"/>
                    <a:pt x="1319398" y="492327"/>
                  </a:cubicBezTo>
                  <a:cubicBezTo>
                    <a:pt x="1321214" y="492327"/>
                    <a:pt x="1343959" y="491236"/>
                    <a:pt x="1363835" y="491236"/>
                  </a:cubicBezTo>
                  <a:cubicBezTo>
                    <a:pt x="1367823" y="491236"/>
                    <a:pt x="1369613" y="492327"/>
                    <a:pt x="1369613" y="494138"/>
                  </a:cubicBezTo>
                  <a:cubicBezTo>
                    <a:pt x="1369613" y="495205"/>
                    <a:pt x="1368889" y="496296"/>
                    <a:pt x="1366731" y="496296"/>
                  </a:cubicBezTo>
                  <a:cubicBezTo>
                    <a:pt x="1363479" y="496296"/>
                    <a:pt x="1355516" y="497015"/>
                    <a:pt x="1350462" y="497735"/>
                  </a:cubicBezTo>
                  <a:cubicBezTo>
                    <a:pt x="1339641" y="499174"/>
                    <a:pt x="1337457" y="507135"/>
                    <a:pt x="1336377" y="517603"/>
                  </a:cubicBezTo>
                  <a:cubicBezTo>
                    <a:pt x="1334587" y="532783"/>
                    <a:pt x="1334587" y="561334"/>
                    <a:pt x="1334587" y="596011"/>
                  </a:cubicBezTo>
                  <a:lnTo>
                    <a:pt x="1334587" y="659600"/>
                  </a:lnTo>
                  <a:lnTo>
                    <a:pt x="1334587" y="759314"/>
                  </a:lnTo>
                  <a:cubicBezTo>
                    <a:pt x="1336377" y="771245"/>
                    <a:pt x="1330586" y="772708"/>
                    <a:pt x="1325913" y="765093"/>
                  </a:cubicBezTo>
                  <a:cubicBezTo>
                    <a:pt x="1251834" y="669348"/>
                    <a:pt x="1201263" y="609008"/>
                    <a:pt x="1149967" y="549402"/>
                  </a:cubicBezTo>
                  <a:cubicBezTo>
                    <a:pt x="1148520" y="547592"/>
                    <a:pt x="1146716" y="547963"/>
                    <a:pt x="1146716" y="550841"/>
                  </a:cubicBezTo>
                  <a:cubicBezTo>
                    <a:pt x="1146716" y="670093"/>
                    <a:pt x="1146716" y="726077"/>
                    <a:pt x="1147427" y="737660"/>
                  </a:cubicBezTo>
                  <a:cubicBezTo>
                    <a:pt x="1148151" y="750285"/>
                    <a:pt x="1151060" y="756437"/>
                    <a:pt x="1160813" y="758248"/>
                  </a:cubicBezTo>
                  <a:cubicBezTo>
                    <a:pt x="1165144" y="758942"/>
                    <a:pt x="1167316" y="759314"/>
                    <a:pt x="1169830" y="759314"/>
                  </a:cubicBezTo>
                  <a:cubicBezTo>
                    <a:pt x="1171265" y="759314"/>
                    <a:pt x="1172726" y="760058"/>
                    <a:pt x="1172726" y="761497"/>
                  </a:cubicBezTo>
                  <a:cubicBezTo>
                    <a:pt x="1172726" y="763654"/>
                    <a:pt x="1170922" y="764375"/>
                    <a:pt x="1166960" y="764375"/>
                  </a:cubicBezTo>
                  <a:cubicBezTo>
                    <a:pt x="1156114" y="764375"/>
                    <a:pt x="1133343" y="763282"/>
                    <a:pt x="1131552" y="763282"/>
                  </a:cubicBezTo>
                  <a:cubicBezTo>
                    <a:pt x="1129724" y="763282"/>
                    <a:pt x="1106978" y="764375"/>
                    <a:pt x="1090709" y="764375"/>
                  </a:cubicBezTo>
                  <a:cubicBezTo>
                    <a:pt x="1086734" y="764375"/>
                    <a:pt x="1084931" y="763654"/>
                    <a:pt x="1084931" y="761497"/>
                  </a:cubicBezTo>
                  <a:cubicBezTo>
                    <a:pt x="1084931" y="760058"/>
                    <a:pt x="1086366" y="759314"/>
                    <a:pt x="1087826" y="759314"/>
                  </a:cubicBezTo>
                  <a:cubicBezTo>
                    <a:pt x="1091078" y="759314"/>
                    <a:pt x="1097212" y="758942"/>
                    <a:pt x="1100107" y="758248"/>
                  </a:cubicBezTo>
                  <a:cubicBezTo>
                    <a:pt x="1112033" y="755717"/>
                    <a:pt x="1114916" y="749913"/>
                    <a:pt x="1115639" y="737660"/>
                  </a:cubicBezTo>
                  <a:cubicBezTo>
                    <a:pt x="1116363" y="726077"/>
                    <a:pt x="1115639" y="715956"/>
                    <a:pt x="1116363" y="659600"/>
                  </a:cubicBezTo>
                  <a:close/>
                  <a:moveTo>
                    <a:pt x="987687" y="659600"/>
                  </a:moveTo>
                  <a:cubicBezTo>
                    <a:pt x="987687" y="715956"/>
                    <a:pt x="987687" y="726077"/>
                    <a:pt x="988411" y="737660"/>
                  </a:cubicBezTo>
                  <a:cubicBezTo>
                    <a:pt x="989135" y="750285"/>
                    <a:pt x="992031" y="756437"/>
                    <a:pt x="1001784" y="758248"/>
                  </a:cubicBezTo>
                  <a:cubicBezTo>
                    <a:pt x="1006128" y="758942"/>
                    <a:pt x="1008274" y="759314"/>
                    <a:pt x="1010814" y="759314"/>
                  </a:cubicBezTo>
                  <a:cubicBezTo>
                    <a:pt x="1012249" y="759314"/>
                    <a:pt x="1013709" y="760058"/>
                    <a:pt x="1013709" y="761497"/>
                  </a:cubicBezTo>
                  <a:cubicBezTo>
                    <a:pt x="1013709" y="763654"/>
                    <a:pt x="1011893" y="764375"/>
                    <a:pt x="1007918" y="764375"/>
                  </a:cubicBezTo>
                  <a:cubicBezTo>
                    <a:pt x="997098" y="764375"/>
                    <a:pt x="974327" y="763282"/>
                    <a:pt x="972511" y="763282"/>
                  </a:cubicBezTo>
                  <a:cubicBezTo>
                    <a:pt x="970707" y="763282"/>
                    <a:pt x="947949" y="764375"/>
                    <a:pt x="931706" y="764375"/>
                  </a:cubicBezTo>
                  <a:cubicBezTo>
                    <a:pt x="927718" y="764375"/>
                    <a:pt x="925902" y="763654"/>
                    <a:pt x="925902" y="761497"/>
                  </a:cubicBezTo>
                  <a:cubicBezTo>
                    <a:pt x="925902" y="760058"/>
                    <a:pt x="927350" y="759314"/>
                    <a:pt x="928810" y="759314"/>
                  </a:cubicBezTo>
                  <a:cubicBezTo>
                    <a:pt x="932049" y="759314"/>
                    <a:pt x="938183" y="758942"/>
                    <a:pt x="941078" y="758248"/>
                  </a:cubicBezTo>
                  <a:cubicBezTo>
                    <a:pt x="952991" y="755717"/>
                    <a:pt x="955912" y="749913"/>
                    <a:pt x="956623" y="737660"/>
                  </a:cubicBezTo>
                  <a:cubicBezTo>
                    <a:pt x="957334" y="726077"/>
                    <a:pt x="957334" y="711987"/>
                    <a:pt x="957334" y="655631"/>
                  </a:cubicBezTo>
                  <a:lnTo>
                    <a:pt x="957334" y="648040"/>
                  </a:lnTo>
                  <a:cubicBezTo>
                    <a:pt x="957334" y="646229"/>
                    <a:pt x="956267" y="645883"/>
                    <a:pt x="955175" y="645883"/>
                  </a:cubicBezTo>
                  <a:lnTo>
                    <a:pt x="801988" y="645883"/>
                  </a:lnTo>
                  <a:cubicBezTo>
                    <a:pt x="800909" y="645883"/>
                    <a:pt x="799817" y="646229"/>
                    <a:pt x="799817" y="648040"/>
                  </a:cubicBezTo>
                  <a:lnTo>
                    <a:pt x="799817" y="655631"/>
                  </a:lnTo>
                  <a:cubicBezTo>
                    <a:pt x="799817" y="711987"/>
                    <a:pt x="799817" y="726077"/>
                    <a:pt x="800553" y="737660"/>
                  </a:cubicBezTo>
                  <a:cubicBezTo>
                    <a:pt x="801264" y="750285"/>
                    <a:pt x="804160" y="756437"/>
                    <a:pt x="813914" y="758248"/>
                  </a:cubicBezTo>
                  <a:cubicBezTo>
                    <a:pt x="818257" y="758942"/>
                    <a:pt x="820403" y="759314"/>
                    <a:pt x="822969" y="759314"/>
                  </a:cubicBezTo>
                  <a:cubicBezTo>
                    <a:pt x="824404" y="759314"/>
                    <a:pt x="825839" y="760058"/>
                    <a:pt x="825839" y="761497"/>
                  </a:cubicBezTo>
                  <a:cubicBezTo>
                    <a:pt x="825839" y="763654"/>
                    <a:pt x="824035" y="764375"/>
                    <a:pt x="820060" y="764375"/>
                  </a:cubicBezTo>
                  <a:cubicBezTo>
                    <a:pt x="809227" y="764375"/>
                    <a:pt x="786456" y="763282"/>
                    <a:pt x="784640" y="763282"/>
                  </a:cubicBezTo>
                  <a:cubicBezTo>
                    <a:pt x="782849" y="763282"/>
                    <a:pt x="760078" y="764375"/>
                    <a:pt x="743835" y="764375"/>
                  </a:cubicBezTo>
                  <a:cubicBezTo>
                    <a:pt x="739847" y="764375"/>
                    <a:pt x="738044" y="763654"/>
                    <a:pt x="738044" y="761497"/>
                  </a:cubicBezTo>
                  <a:cubicBezTo>
                    <a:pt x="738044" y="760058"/>
                    <a:pt x="739492" y="759314"/>
                    <a:pt x="740940" y="759314"/>
                  </a:cubicBezTo>
                  <a:cubicBezTo>
                    <a:pt x="744203" y="759314"/>
                    <a:pt x="750337" y="758942"/>
                    <a:pt x="753220" y="758248"/>
                  </a:cubicBezTo>
                  <a:cubicBezTo>
                    <a:pt x="765146" y="755717"/>
                    <a:pt x="768016" y="749913"/>
                    <a:pt x="768765" y="737660"/>
                  </a:cubicBezTo>
                  <a:cubicBezTo>
                    <a:pt x="769489" y="726077"/>
                    <a:pt x="769489" y="715956"/>
                    <a:pt x="769489" y="659600"/>
                  </a:cubicBezTo>
                  <a:lnTo>
                    <a:pt x="769489" y="596011"/>
                  </a:lnTo>
                  <a:cubicBezTo>
                    <a:pt x="769489" y="561334"/>
                    <a:pt x="769489" y="532783"/>
                    <a:pt x="767673" y="517603"/>
                  </a:cubicBezTo>
                  <a:cubicBezTo>
                    <a:pt x="766225" y="507135"/>
                    <a:pt x="764422" y="499174"/>
                    <a:pt x="757195" y="497735"/>
                  </a:cubicBezTo>
                  <a:cubicBezTo>
                    <a:pt x="753932" y="497015"/>
                    <a:pt x="749601" y="496296"/>
                    <a:pt x="746362" y="496296"/>
                  </a:cubicBezTo>
                  <a:cubicBezTo>
                    <a:pt x="744203" y="496296"/>
                    <a:pt x="743467" y="495205"/>
                    <a:pt x="743467" y="494138"/>
                  </a:cubicBezTo>
                  <a:cubicBezTo>
                    <a:pt x="743467" y="491979"/>
                    <a:pt x="745270" y="491211"/>
                    <a:pt x="749245" y="491211"/>
                  </a:cubicBezTo>
                  <a:cubicBezTo>
                    <a:pt x="760078" y="491211"/>
                    <a:pt x="782849" y="492327"/>
                    <a:pt x="784640" y="492327"/>
                  </a:cubicBezTo>
                  <a:cubicBezTo>
                    <a:pt x="786456" y="492327"/>
                    <a:pt x="809227" y="491211"/>
                    <a:pt x="829090" y="491211"/>
                  </a:cubicBezTo>
                  <a:cubicBezTo>
                    <a:pt x="833065" y="491211"/>
                    <a:pt x="834868" y="492327"/>
                    <a:pt x="834868" y="494138"/>
                  </a:cubicBezTo>
                  <a:cubicBezTo>
                    <a:pt x="834868" y="495205"/>
                    <a:pt x="834157" y="496296"/>
                    <a:pt x="831998" y="496296"/>
                  </a:cubicBezTo>
                  <a:cubicBezTo>
                    <a:pt x="828734" y="496296"/>
                    <a:pt x="820784" y="497015"/>
                    <a:pt x="815730" y="497735"/>
                  </a:cubicBezTo>
                  <a:cubicBezTo>
                    <a:pt x="804884" y="499174"/>
                    <a:pt x="802725" y="507135"/>
                    <a:pt x="801633" y="517603"/>
                  </a:cubicBezTo>
                  <a:cubicBezTo>
                    <a:pt x="799817" y="532783"/>
                    <a:pt x="799817" y="561334"/>
                    <a:pt x="799817" y="596011"/>
                  </a:cubicBezTo>
                  <a:lnTo>
                    <a:pt x="799817" y="629984"/>
                  </a:lnTo>
                  <a:cubicBezTo>
                    <a:pt x="799817" y="631793"/>
                    <a:pt x="800909" y="632141"/>
                    <a:pt x="801988" y="632141"/>
                  </a:cubicBezTo>
                  <a:lnTo>
                    <a:pt x="955175" y="632141"/>
                  </a:lnTo>
                  <a:cubicBezTo>
                    <a:pt x="956267" y="632141"/>
                    <a:pt x="957334" y="631421"/>
                    <a:pt x="957334" y="629984"/>
                  </a:cubicBezTo>
                  <a:lnTo>
                    <a:pt x="957334" y="596011"/>
                  </a:lnTo>
                  <a:cubicBezTo>
                    <a:pt x="957334" y="561334"/>
                    <a:pt x="957334" y="532783"/>
                    <a:pt x="955531" y="517603"/>
                  </a:cubicBezTo>
                  <a:cubicBezTo>
                    <a:pt x="954083" y="507135"/>
                    <a:pt x="952292" y="499174"/>
                    <a:pt x="945066" y="497735"/>
                  </a:cubicBezTo>
                  <a:cubicBezTo>
                    <a:pt x="941802" y="497015"/>
                    <a:pt x="937472" y="496296"/>
                    <a:pt x="934208" y="496296"/>
                  </a:cubicBezTo>
                  <a:cubicBezTo>
                    <a:pt x="932049" y="496296"/>
                    <a:pt x="931337" y="495205"/>
                    <a:pt x="931337" y="494138"/>
                  </a:cubicBezTo>
                  <a:cubicBezTo>
                    <a:pt x="931337" y="491979"/>
                    <a:pt x="933115" y="491211"/>
                    <a:pt x="937116" y="491211"/>
                  </a:cubicBezTo>
                  <a:cubicBezTo>
                    <a:pt x="947949" y="491211"/>
                    <a:pt x="970707" y="492327"/>
                    <a:pt x="972511" y="492327"/>
                  </a:cubicBezTo>
                  <a:cubicBezTo>
                    <a:pt x="974327" y="492327"/>
                    <a:pt x="997098" y="491211"/>
                    <a:pt x="1016948" y="491211"/>
                  </a:cubicBezTo>
                  <a:cubicBezTo>
                    <a:pt x="1020936" y="491211"/>
                    <a:pt x="1022739" y="492327"/>
                    <a:pt x="1022739" y="494138"/>
                  </a:cubicBezTo>
                  <a:cubicBezTo>
                    <a:pt x="1022739" y="495205"/>
                    <a:pt x="1022015" y="496296"/>
                    <a:pt x="1019843" y="496296"/>
                  </a:cubicBezTo>
                  <a:cubicBezTo>
                    <a:pt x="1016592" y="496296"/>
                    <a:pt x="1008655" y="497015"/>
                    <a:pt x="1003588" y="497735"/>
                  </a:cubicBezTo>
                  <a:cubicBezTo>
                    <a:pt x="992742" y="499174"/>
                    <a:pt x="990570" y="507135"/>
                    <a:pt x="989503" y="517603"/>
                  </a:cubicBezTo>
                  <a:cubicBezTo>
                    <a:pt x="987687" y="532783"/>
                    <a:pt x="987687" y="561334"/>
                    <a:pt x="987687" y="596011"/>
                  </a:cubicBezTo>
                  <a:close/>
                  <a:moveTo>
                    <a:pt x="422589" y="493394"/>
                  </a:moveTo>
                  <a:cubicBezTo>
                    <a:pt x="420786" y="481488"/>
                    <a:pt x="426590" y="480024"/>
                    <a:pt x="431276" y="487638"/>
                  </a:cubicBezTo>
                  <a:lnTo>
                    <a:pt x="435594" y="493394"/>
                  </a:lnTo>
                  <a:lnTo>
                    <a:pt x="465579" y="532064"/>
                  </a:lnTo>
                  <a:cubicBezTo>
                    <a:pt x="510384" y="590603"/>
                    <a:pt x="557704" y="647322"/>
                    <a:pt x="605405" y="702958"/>
                  </a:cubicBezTo>
                  <a:cubicBezTo>
                    <a:pt x="608657" y="706926"/>
                    <a:pt x="610460" y="704769"/>
                    <a:pt x="610460" y="700453"/>
                  </a:cubicBezTo>
                  <a:lnTo>
                    <a:pt x="610460" y="596011"/>
                  </a:lnTo>
                  <a:cubicBezTo>
                    <a:pt x="610460" y="561334"/>
                    <a:pt x="610460" y="532783"/>
                    <a:pt x="608657" y="517603"/>
                  </a:cubicBezTo>
                  <a:cubicBezTo>
                    <a:pt x="607209" y="507135"/>
                    <a:pt x="605405" y="499174"/>
                    <a:pt x="598154" y="497735"/>
                  </a:cubicBezTo>
                  <a:cubicBezTo>
                    <a:pt x="594941" y="497015"/>
                    <a:pt x="590597" y="496296"/>
                    <a:pt x="587333" y="496296"/>
                  </a:cubicBezTo>
                  <a:cubicBezTo>
                    <a:pt x="585162" y="496296"/>
                    <a:pt x="584438" y="495205"/>
                    <a:pt x="584438" y="494138"/>
                  </a:cubicBezTo>
                  <a:cubicBezTo>
                    <a:pt x="584438" y="491979"/>
                    <a:pt x="586254" y="491236"/>
                    <a:pt x="590216" y="491236"/>
                  </a:cubicBezTo>
                  <a:cubicBezTo>
                    <a:pt x="601062" y="491236"/>
                    <a:pt x="623833" y="492327"/>
                    <a:pt x="625636" y="492327"/>
                  </a:cubicBezTo>
                  <a:cubicBezTo>
                    <a:pt x="627427" y="492327"/>
                    <a:pt x="650198" y="491236"/>
                    <a:pt x="670074" y="491236"/>
                  </a:cubicBezTo>
                  <a:cubicBezTo>
                    <a:pt x="674049" y="491236"/>
                    <a:pt x="675852" y="492327"/>
                    <a:pt x="675852" y="494138"/>
                  </a:cubicBezTo>
                  <a:cubicBezTo>
                    <a:pt x="675852" y="495205"/>
                    <a:pt x="675128" y="496296"/>
                    <a:pt x="672957" y="496296"/>
                  </a:cubicBezTo>
                  <a:cubicBezTo>
                    <a:pt x="669693" y="496296"/>
                    <a:pt x="661755" y="497015"/>
                    <a:pt x="656701" y="497735"/>
                  </a:cubicBezTo>
                  <a:cubicBezTo>
                    <a:pt x="645867" y="499174"/>
                    <a:pt x="643696" y="507135"/>
                    <a:pt x="642604" y="517603"/>
                  </a:cubicBezTo>
                  <a:cubicBezTo>
                    <a:pt x="640813" y="532783"/>
                    <a:pt x="640813" y="561334"/>
                    <a:pt x="640813" y="596011"/>
                  </a:cubicBezTo>
                  <a:lnTo>
                    <a:pt x="640813" y="659600"/>
                  </a:lnTo>
                  <a:lnTo>
                    <a:pt x="640813" y="759314"/>
                  </a:lnTo>
                  <a:cubicBezTo>
                    <a:pt x="642604" y="771245"/>
                    <a:pt x="636825" y="772708"/>
                    <a:pt x="632139" y="765093"/>
                  </a:cubicBezTo>
                  <a:cubicBezTo>
                    <a:pt x="558060" y="669348"/>
                    <a:pt x="507501" y="609008"/>
                    <a:pt x="456206" y="549402"/>
                  </a:cubicBezTo>
                  <a:cubicBezTo>
                    <a:pt x="454758" y="547592"/>
                    <a:pt x="452942" y="547963"/>
                    <a:pt x="452942" y="550841"/>
                  </a:cubicBezTo>
                  <a:cubicBezTo>
                    <a:pt x="452942" y="670093"/>
                    <a:pt x="452942" y="726077"/>
                    <a:pt x="453679" y="737660"/>
                  </a:cubicBezTo>
                  <a:cubicBezTo>
                    <a:pt x="454377" y="750285"/>
                    <a:pt x="457273" y="756437"/>
                    <a:pt x="467039" y="758248"/>
                  </a:cubicBezTo>
                  <a:cubicBezTo>
                    <a:pt x="471357" y="758942"/>
                    <a:pt x="473542" y="759314"/>
                    <a:pt x="476069" y="759314"/>
                  </a:cubicBezTo>
                  <a:cubicBezTo>
                    <a:pt x="477504" y="759314"/>
                    <a:pt x="478952" y="760058"/>
                    <a:pt x="478952" y="761497"/>
                  </a:cubicBezTo>
                  <a:cubicBezTo>
                    <a:pt x="478952" y="763654"/>
                    <a:pt x="477136" y="764375"/>
                    <a:pt x="473186" y="764375"/>
                  </a:cubicBezTo>
                  <a:cubicBezTo>
                    <a:pt x="462328" y="764375"/>
                    <a:pt x="439582" y="763282"/>
                    <a:pt x="437778" y="763282"/>
                  </a:cubicBezTo>
                  <a:cubicBezTo>
                    <a:pt x="435962" y="763282"/>
                    <a:pt x="413204" y="764375"/>
                    <a:pt x="396948" y="764375"/>
                  </a:cubicBezTo>
                  <a:cubicBezTo>
                    <a:pt x="392960" y="764375"/>
                    <a:pt x="391170" y="763654"/>
                    <a:pt x="391170" y="761497"/>
                  </a:cubicBezTo>
                  <a:cubicBezTo>
                    <a:pt x="391170" y="760058"/>
                    <a:pt x="392605" y="759314"/>
                    <a:pt x="394040" y="759314"/>
                  </a:cubicBezTo>
                  <a:cubicBezTo>
                    <a:pt x="397316" y="759314"/>
                    <a:pt x="403438" y="758942"/>
                    <a:pt x="406321" y="758248"/>
                  </a:cubicBezTo>
                  <a:cubicBezTo>
                    <a:pt x="418246" y="755717"/>
                    <a:pt x="421154" y="749913"/>
                    <a:pt x="421878" y="737660"/>
                  </a:cubicBezTo>
                  <a:cubicBezTo>
                    <a:pt x="422589" y="726077"/>
                    <a:pt x="421878" y="715956"/>
                    <a:pt x="422589" y="659600"/>
                  </a:cubicBezTo>
                  <a:close/>
                  <a:moveTo>
                    <a:pt x="311960" y="537844"/>
                  </a:moveTo>
                  <a:cubicBezTo>
                    <a:pt x="313433" y="524846"/>
                    <a:pt x="315960" y="504606"/>
                    <a:pt x="331480" y="499545"/>
                  </a:cubicBezTo>
                  <a:cubicBezTo>
                    <a:pt x="341970" y="496296"/>
                    <a:pt x="351355" y="496296"/>
                    <a:pt x="354962" y="496296"/>
                  </a:cubicBezTo>
                  <a:cubicBezTo>
                    <a:pt x="356791" y="496296"/>
                    <a:pt x="357858" y="495924"/>
                    <a:pt x="357858" y="494485"/>
                  </a:cubicBezTo>
                  <a:cubicBezTo>
                    <a:pt x="357858" y="492327"/>
                    <a:pt x="354606" y="491236"/>
                    <a:pt x="350288" y="491236"/>
                  </a:cubicBezTo>
                  <a:lnTo>
                    <a:pt x="313433" y="491236"/>
                  </a:lnTo>
                  <a:cubicBezTo>
                    <a:pt x="304022" y="491236"/>
                    <a:pt x="294993" y="490888"/>
                    <a:pt x="289938" y="491236"/>
                  </a:cubicBezTo>
                  <a:cubicBezTo>
                    <a:pt x="281645" y="491979"/>
                    <a:pt x="278750" y="492699"/>
                    <a:pt x="278750" y="495576"/>
                  </a:cubicBezTo>
                  <a:cubicBezTo>
                    <a:pt x="278750" y="497015"/>
                    <a:pt x="281251" y="497735"/>
                    <a:pt x="283080" y="498131"/>
                  </a:cubicBezTo>
                  <a:cubicBezTo>
                    <a:pt x="284884" y="498454"/>
                    <a:pt x="284515" y="506045"/>
                    <a:pt x="283817" y="512543"/>
                  </a:cubicBezTo>
                  <a:lnTo>
                    <a:pt x="266456" y="698989"/>
                  </a:lnTo>
                  <a:lnTo>
                    <a:pt x="265364" y="698989"/>
                  </a:lnTo>
                  <a:lnTo>
                    <a:pt x="176858" y="511104"/>
                  </a:lnTo>
                  <a:cubicBezTo>
                    <a:pt x="169276" y="495205"/>
                    <a:pt x="168196" y="491979"/>
                    <a:pt x="164945" y="491979"/>
                  </a:cubicBezTo>
                  <a:cubicBezTo>
                    <a:pt x="162392" y="491979"/>
                    <a:pt x="160602" y="495576"/>
                    <a:pt x="153744" y="508574"/>
                  </a:cubicBezTo>
                  <a:cubicBezTo>
                    <a:pt x="144333" y="526260"/>
                    <a:pt x="113269" y="588767"/>
                    <a:pt x="111466" y="592413"/>
                  </a:cubicBezTo>
                  <a:cubicBezTo>
                    <a:pt x="108202" y="598888"/>
                    <a:pt x="67765" y="685620"/>
                    <a:pt x="63764" y="695368"/>
                  </a:cubicBezTo>
                  <a:lnTo>
                    <a:pt x="62329" y="695368"/>
                  </a:lnTo>
                  <a:lnTo>
                    <a:pt x="47877" y="527723"/>
                  </a:lnTo>
                  <a:cubicBezTo>
                    <a:pt x="47521" y="521944"/>
                    <a:pt x="47521" y="515445"/>
                    <a:pt x="47521" y="509293"/>
                  </a:cubicBezTo>
                  <a:cubicBezTo>
                    <a:pt x="47521" y="503886"/>
                    <a:pt x="51496" y="499174"/>
                    <a:pt x="56906" y="498131"/>
                  </a:cubicBezTo>
                  <a:cubicBezTo>
                    <a:pt x="63053" y="496668"/>
                    <a:pt x="68476" y="496296"/>
                    <a:pt x="70648" y="496296"/>
                  </a:cubicBezTo>
                  <a:cubicBezTo>
                    <a:pt x="72096" y="496296"/>
                    <a:pt x="73543" y="495576"/>
                    <a:pt x="73543" y="494485"/>
                  </a:cubicBezTo>
                  <a:cubicBezTo>
                    <a:pt x="73543" y="491979"/>
                    <a:pt x="71359" y="491236"/>
                    <a:pt x="67028" y="491236"/>
                  </a:cubicBezTo>
                  <a:cubicBezTo>
                    <a:pt x="53668" y="491236"/>
                    <a:pt x="36333" y="492327"/>
                    <a:pt x="33437" y="492327"/>
                  </a:cubicBezTo>
                  <a:cubicBezTo>
                    <a:pt x="30186" y="492327"/>
                    <a:pt x="12850" y="491236"/>
                    <a:pt x="3097" y="491236"/>
                  </a:cubicBezTo>
                  <a:cubicBezTo>
                    <a:pt x="-523" y="491236"/>
                    <a:pt x="-3050" y="491979"/>
                    <a:pt x="-3050" y="494485"/>
                  </a:cubicBezTo>
                  <a:cubicBezTo>
                    <a:pt x="-3050" y="495576"/>
                    <a:pt x="-1247" y="496296"/>
                    <a:pt x="557" y="496296"/>
                  </a:cubicBezTo>
                  <a:cubicBezTo>
                    <a:pt x="3440" y="496296"/>
                    <a:pt x="5980" y="496296"/>
                    <a:pt x="11402" y="497363"/>
                  </a:cubicBezTo>
                  <a:cubicBezTo>
                    <a:pt x="23315" y="499545"/>
                    <a:pt x="24407" y="513634"/>
                    <a:pt x="25842" y="527377"/>
                  </a:cubicBezTo>
                  <a:lnTo>
                    <a:pt x="51852" y="762936"/>
                  </a:lnTo>
                  <a:cubicBezTo>
                    <a:pt x="52576" y="766930"/>
                    <a:pt x="53668" y="769434"/>
                    <a:pt x="55827" y="769434"/>
                  </a:cubicBezTo>
                  <a:cubicBezTo>
                    <a:pt x="57986" y="769434"/>
                    <a:pt x="59459" y="767995"/>
                    <a:pt x="61263" y="764027"/>
                  </a:cubicBezTo>
                  <a:lnTo>
                    <a:pt x="171803" y="536752"/>
                  </a:lnTo>
                  <a:lnTo>
                    <a:pt x="278013" y="763654"/>
                  </a:lnTo>
                  <a:cubicBezTo>
                    <a:pt x="279461" y="766930"/>
                    <a:pt x="280908" y="769434"/>
                    <a:pt x="283423" y="769434"/>
                  </a:cubicBezTo>
                  <a:cubicBezTo>
                    <a:pt x="285963" y="769434"/>
                    <a:pt x="287043" y="766558"/>
                    <a:pt x="287779" y="759711"/>
                  </a:cubicBezTo>
                  <a:lnTo>
                    <a:pt x="311960" y="537844"/>
                  </a:lnTo>
                </a:path>
              </a:pathLst>
            </a:custGeom>
            <a:solidFill>
              <a:srgbClr val="E2ECFA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5" name="Полилиния: фигура 164">
              <a:extLst>
                <a:ext uri="{FF2B5EF4-FFF2-40B4-BE49-F238E27FC236}">
                  <a16:creationId xmlns:a16="http://schemas.microsoft.com/office/drawing/2014/main" id="{27A67049-6007-4AB8-9191-820D76F7468C}"/>
                </a:ext>
              </a:extLst>
            </p:cNvPr>
            <p:cNvSpPr/>
            <p:nvPr/>
          </p:nvSpPr>
          <p:spPr>
            <a:xfrm flipV="1">
              <a:off x="6889555" y="278965"/>
              <a:ext cx="653380" cy="715023"/>
            </a:xfrm>
            <a:custGeom>
              <a:avLst/>
              <a:gdLst>
                <a:gd name="connsiteX0" fmla="*/ 954556 w 1381655"/>
                <a:gd name="connsiteY0" fmla="*/ 1254092 h 1512007"/>
                <a:gd name="connsiteX1" fmla="*/ 947800 w 1381655"/>
                <a:gd name="connsiteY1" fmla="*/ 1262615 h 1512007"/>
                <a:gd name="connsiteX2" fmla="*/ 939251 w 1381655"/>
                <a:gd name="connsiteY2" fmla="*/ 1252901 h 1512007"/>
                <a:gd name="connsiteX3" fmla="*/ 945984 w 1381655"/>
                <a:gd name="connsiteY3" fmla="*/ 1243839 h 1512007"/>
                <a:gd name="connsiteX4" fmla="*/ 954556 w 1381655"/>
                <a:gd name="connsiteY4" fmla="*/ 1254092 h 1512007"/>
                <a:gd name="connsiteX5" fmla="*/ 445219 w 1381655"/>
                <a:gd name="connsiteY5" fmla="*/ 1255139 h 1512007"/>
                <a:gd name="connsiteX6" fmla="*/ 436611 w 1381655"/>
                <a:gd name="connsiteY6" fmla="*/ 1264882 h 1512007"/>
                <a:gd name="connsiteX7" fmla="*/ 429914 w 1381655"/>
                <a:gd name="connsiteY7" fmla="*/ 1256315 h 1512007"/>
                <a:gd name="connsiteX8" fmla="*/ 438456 w 1381655"/>
                <a:gd name="connsiteY8" fmla="*/ 1246070 h 1512007"/>
                <a:gd name="connsiteX9" fmla="*/ 445219 w 1381655"/>
                <a:gd name="connsiteY9" fmla="*/ 1255139 h 1512007"/>
                <a:gd name="connsiteX10" fmla="*/ 228823 w 1381655"/>
                <a:gd name="connsiteY10" fmla="*/ 1202796 h 1512007"/>
                <a:gd name="connsiteX11" fmla="*/ 249237 w 1381655"/>
                <a:gd name="connsiteY11" fmla="*/ 1216290 h 1512007"/>
                <a:gd name="connsiteX12" fmla="*/ 228823 w 1381655"/>
                <a:gd name="connsiteY12" fmla="*/ 1245931 h 1512007"/>
                <a:gd name="connsiteX13" fmla="*/ 233799 w 1381655"/>
                <a:gd name="connsiteY13" fmla="*/ 1283070 h 1512007"/>
                <a:gd name="connsiteX14" fmla="*/ 264417 w 1381655"/>
                <a:gd name="connsiteY14" fmla="*/ 1292201 h 1512007"/>
                <a:gd name="connsiteX15" fmla="*/ 286087 w 1381655"/>
                <a:gd name="connsiteY15" fmla="*/ 1310807 h 1512007"/>
                <a:gd name="connsiteX16" fmla="*/ 307742 w 1381655"/>
                <a:gd name="connsiteY16" fmla="*/ 1332828 h 1512007"/>
                <a:gd name="connsiteX17" fmla="*/ 334987 w 1381655"/>
                <a:gd name="connsiteY17" fmla="*/ 1325729 h 1512007"/>
                <a:gd name="connsiteX18" fmla="*/ 357162 w 1381655"/>
                <a:gd name="connsiteY18" fmla="*/ 1317639 h 1512007"/>
                <a:gd name="connsiteX19" fmla="*/ 378682 w 1381655"/>
                <a:gd name="connsiteY19" fmla="*/ 1303072 h 1512007"/>
                <a:gd name="connsiteX20" fmla="*/ 350662 w 1381655"/>
                <a:gd name="connsiteY20" fmla="*/ 1306819 h 1512007"/>
                <a:gd name="connsiteX21" fmla="*/ 326776 w 1381655"/>
                <a:gd name="connsiteY21" fmla="*/ 1295973 h 1512007"/>
                <a:gd name="connsiteX22" fmla="*/ 271427 w 1381655"/>
                <a:gd name="connsiteY22" fmla="*/ 1285369 h 1512007"/>
                <a:gd name="connsiteX23" fmla="*/ 238223 w 1381655"/>
                <a:gd name="connsiteY23" fmla="*/ 1274015 h 1512007"/>
                <a:gd name="connsiteX24" fmla="*/ 239628 w 1381655"/>
                <a:gd name="connsiteY24" fmla="*/ 1244854 h 1512007"/>
                <a:gd name="connsiteX25" fmla="*/ 244981 w 1381655"/>
                <a:gd name="connsiteY25" fmla="*/ 1256175 h 1512007"/>
                <a:gd name="connsiteX26" fmla="*/ 271388 w 1381655"/>
                <a:gd name="connsiteY26" fmla="*/ 1273939 h 1512007"/>
                <a:gd name="connsiteX27" fmla="*/ 272984 w 1381655"/>
                <a:gd name="connsiteY27" fmla="*/ 1254588 h 1512007"/>
                <a:gd name="connsiteX28" fmla="*/ 300523 w 1381655"/>
                <a:gd name="connsiteY28" fmla="*/ 1215769 h 1512007"/>
                <a:gd name="connsiteX29" fmla="*/ 295646 w 1381655"/>
                <a:gd name="connsiteY29" fmla="*/ 1183389 h 1512007"/>
                <a:gd name="connsiteX30" fmla="*/ 271883 w 1381655"/>
                <a:gd name="connsiteY30" fmla="*/ 1159661 h 1512007"/>
                <a:gd name="connsiteX31" fmla="*/ 281616 w 1381655"/>
                <a:gd name="connsiteY31" fmla="*/ 1142942 h 1512007"/>
                <a:gd name="connsiteX32" fmla="*/ 262666 w 1381655"/>
                <a:gd name="connsiteY32" fmla="*/ 1146182 h 1512007"/>
                <a:gd name="connsiteX33" fmla="*/ 259531 w 1381655"/>
                <a:gd name="connsiteY33" fmla="*/ 1169920 h 1512007"/>
                <a:gd name="connsiteX34" fmla="*/ 271388 w 1381655"/>
                <a:gd name="connsiteY34" fmla="*/ 1182307 h 1512007"/>
                <a:gd name="connsiteX35" fmla="*/ 269229 w 1381655"/>
                <a:gd name="connsiteY35" fmla="*/ 1194577 h 1512007"/>
                <a:gd name="connsiteX36" fmla="*/ 256827 w 1381655"/>
                <a:gd name="connsiteY36" fmla="*/ 1188509 h 1512007"/>
                <a:gd name="connsiteX37" fmla="*/ 231600 w 1381655"/>
                <a:gd name="connsiteY37" fmla="*/ 1191228 h 1512007"/>
                <a:gd name="connsiteX38" fmla="*/ 205580 w 1381655"/>
                <a:gd name="connsiteY38" fmla="*/ 1186673 h 1512007"/>
                <a:gd name="connsiteX39" fmla="*/ 228823 w 1381655"/>
                <a:gd name="connsiteY39" fmla="*/ 1202796 h 1512007"/>
                <a:gd name="connsiteX40" fmla="*/ 377006 w 1381655"/>
                <a:gd name="connsiteY40" fmla="*/ 1269138 h 1512007"/>
                <a:gd name="connsiteX41" fmla="*/ 365158 w 1381655"/>
                <a:gd name="connsiteY41" fmla="*/ 1237835 h 1512007"/>
                <a:gd name="connsiteX42" fmla="*/ 368959 w 1381655"/>
                <a:gd name="connsiteY42" fmla="*/ 1207673 h 1512007"/>
                <a:gd name="connsiteX43" fmla="*/ 376525 w 1381655"/>
                <a:gd name="connsiteY43" fmla="*/ 1196844 h 1512007"/>
                <a:gd name="connsiteX44" fmla="*/ 360346 w 1381655"/>
                <a:gd name="connsiteY44" fmla="*/ 1206010 h 1512007"/>
                <a:gd name="connsiteX45" fmla="*/ 343628 w 1381655"/>
                <a:gd name="connsiteY45" fmla="*/ 1252406 h 1512007"/>
                <a:gd name="connsiteX46" fmla="*/ 349016 w 1381655"/>
                <a:gd name="connsiteY46" fmla="*/ 1282067 h 1512007"/>
                <a:gd name="connsiteX47" fmla="*/ 349556 w 1381655"/>
                <a:gd name="connsiteY47" fmla="*/ 1291782 h 1512007"/>
                <a:gd name="connsiteX48" fmla="*/ 361785 w 1381655"/>
                <a:gd name="connsiteY48" fmla="*/ 1294170 h 1512007"/>
                <a:gd name="connsiteX49" fmla="*/ 377006 w 1381655"/>
                <a:gd name="connsiteY49" fmla="*/ 1269138 h 1512007"/>
                <a:gd name="connsiteX50" fmla="*/ 426416 w 1381655"/>
                <a:gd name="connsiteY50" fmla="*/ 1222208 h 1512007"/>
                <a:gd name="connsiteX51" fmla="*/ 432949 w 1381655"/>
                <a:gd name="connsiteY51" fmla="*/ 1237835 h 1512007"/>
                <a:gd name="connsiteX52" fmla="*/ 425201 w 1381655"/>
                <a:gd name="connsiteY52" fmla="*/ 1247916 h 1512007"/>
                <a:gd name="connsiteX53" fmla="*/ 419372 w 1381655"/>
                <a:gd name="connsiteY53" fmla="*/ 1234645 h 1512007"/>
                <a:gd name="connsiteX54" fmla="*/ 416717 w 1381655"/>
                <a:gd name="connsiteY54" fmla="*/ 1238803 h 1512007"/>
                <a:gd name="connsiteX55" fmla="*/ 414495 w 1381655"/>
                <a:gd name="connsiteY55" fmla="*/ 1244409 h 1512007"/>
                <a:gd name="connsiteX56" fmla="*/ 419555 w 1381655"/>
                <a:gd name="connsiteY56" fmla="*/ 1254092 h 1512007"/>
                <a:gd name="connsiteX57" fmla="*/ 415601 w 1381655"/>
                <a:gd name="connsiteY57" fmla="*/ 1259813 h 1512007"/>
                <a:gd name="connsiteX58" fmla="*/ 416856 w 1381655"/>
                <a:gd name="connsiteY58" fmla="*/ 1263285 h 1512007"/>
                <a:gd name="connsiteX59" fmla="*/ 421316 w 1381655"/>
                <a:gd name="connsiteY59" fmla="*/ 1267526 h 1512007"/>
                <a:gd name="connsiteX60" fmla="*/ 424943 w 1381655"/>
                <a:gd name="connsiteY60" fmla="*/ 1262863 h 1512007"/>
                <a:gd name="connsiteX61" fmla="*/ 434279 w 1381655"/>
                <a:gd name="connsiteY61" fmla="*/ 1273939 h 1512007"/>
                <a:gd name="connsiteX62" fmla="*/ 440827 w 1381655"/>
                <a:gd name="connsiteY62" fmla="*/ 1274929 h 1512007"/>
                <a:gd name="connsiteX63" fmla="*/ 447237 w 1381655"/>
                <a:gd name="connsiteY63" fmla="*/ 1276237 h 1512007"/>
                <a:gd name="connsiteX64" fmla="*/ 442044 w 1381655"/>
                <a:gd name="connsiteY64" fmla="*/ 1270878 h 1512007"/>
                <a:gd name="connsiteX65" fmla="*/ 450898 w 1381655"/>
                <a:gd name="connsiteY65" fmla="*/ 1262516 h 1512007"/>
                <a:gd name="connsiteX66" fmla="*/ 452253 w 1381655"/>
                <a:gd name="connsiteY66" fmla="*/ 1264188 h 1512007"/>
                <a:gd name="connsiteX67" fmla="*/ 450784 w 1381655"/>
                <a:gd name="connsiteY67" fmla="*/ 1277228 h 1512007"/>
                <a:gd name="connsiteX68" fmla="*/ 452462 w 1381655"/>
                <a:gd name="connsiteY68" fmla="*/ 1278053 h 1512007"/>
                <a:gd name="connsiteX69" fmla="*/ 461654 w 1381655"/>
                <a:gd name="connsiteY69" fmla="*/ 1282587 h 1512007"/>
                <a:gd name="connsiteX70" fmla="*/ 463152 w 1381655"/>
                <a:gd name="connsiteY70" fmla="*/ 1258548 h 1512007"/>
                <a:gd name="connsiteX71" fmla="*/ 466044 w 1381655"/>
                <a:gd name="connsiteY71" fmla="*/ 1237017 h 1512007"/>
                <a:gd name="connsiteX72" fmla="*/ 458201 w 1381655"/>
                <a:gd name="connsiteY72" fmla="*/ 1232948 h 1512007"/>
                <a:gd name="connsiteX73" fmla="*/ 454039 w 1381655"/>
                <a:gd name="connsiteY73" fmla="*/ 1252901 h 1512007"/>
                <a:gd name="connsiteX74" fmla="*/ 445079 w 1381655"/>
                <a:gd name="connsiteY74" fmla="*/ 1240787 h 1512007"/>
                <a:gd name="connsiteX75" fmla="*/ 455785 w 1381655"/>
                <a:gd name="connsiteY75" fmla="*/ 1231932 h 1512007"/>
                <a:gd name="connsiteX76" fmla="*/ 448071 w 1381655"/>
                <a:gd name="connsiteY76" fmla="*/ 1225666 h 1512007"/>
                <a:gd name="connsiteX77" fmla="*/ 439770 w 1381655"/>
                <a:gd name="connsiteY77" fmla="*/ 1232279 h 1512007"/>
                <a:gd name="connsiteX78" fmla="*/ 431947 w 1381655"/>
                <a:gd name="connsiteY78" fmla="*/ 1210873 h 1512007"/>
                <a:gd name="connsiteX79" fmla="*/ 428688 w 1381655"/>
                <a:gd name="connsiteY79" fmla="*/ 1218265 h 1512007"/>
                <a:gd name="connsiteX80" fmla="*/ 426416 w 1381655"/>
                <a:gd name="connsiteY80" fmla="*/ 1222208 h 1512007"/>
                <a:gd name="connsiteX81" fmla="*/ 468971 w 1381655"/>
                <a:gd name="connsiteY81" fmla="*/ 1305473 h 1512007"/>
                <a:gd name="connsiteX82" fmla="*/ 476745 w 1381655"/>
                <a:gd name="connsiteY82" fmla="*/ 1297713 h 1512007"/>
                <a:gd name="connsiteX83" fmla="*/ 468971 w 1381655"/>
                <a:gd name="connsiteY83" fmla="*/ 1289903 h 1512007"/>
                <a:gd name="connsiteX84" fmla="*/ 461202 w 1381655"/>
                <a:gd name="connsiteY84" fmla="*/ 1297713 h 1512007"/>
                <a:gd name="connsiteX85" fmla="*/ 468971 w 1381655"/>
                <a:gd name="connsiteY85" fmla="*/ 1305473 h 1512007"/>
                <a:gd name="connsiteX86" fmla="*/ 486815 w 1381655"/>
                <a:gd name="connsiteY86" fmla="*/ 1277711 h 1512007"/>
                <a:gd name="connsiteX87" fmla="*/ 487991 w 1381655"/>
                <a:gd name="connsiteY87" fmla="*/ 1277507 h 1512007"/>
                <a:gd name="connsiteX88" fmla="*/ 486419 w 1381655"/>
                <a:gd name="connsiteY88" fmla="*/ 1264014 h 1512007"/>
                <a:gd name="connsiteX89" fmla="*/ 487634 w 1381655"/>
                <a:gd name="connsiteY89" fmla="*/ 1262516 h 1512007"/>
                <a:gd name="connsiteX90" fmla="*/ 496548 w 1381655"/>
                <a:gd name="connsiteY90" fmla="*/ 1270878 h 1512007"/>
                <a:gd name="connsiteX91" fmla="*/ 491364 w 1381655"/>
                <a:gd name="connsiteY91" fmla="*/ 1276237 h 1512007"/>
                <a:gd name="connsiteX92" fmla="*/ 497745 w 1381655"/>
                <a:gd name="connsiteY92" fmla="*/ 1274929 h 1512007"/>
                <a:gd name="connsiteX93" fmla="*/ 504303 w 1381655"/>
                <a:gd name="connsiteY93" fmla="*/ 1273939 h 1512007"/>
                <a:gd name="connsiteX94" fmla="*/ 513693 w 1381655"/>
                <a:gd name="connsiteY94" fmla="*/ 1262863 h 1512007"/>
                <a:gd name="connsiteX95" fmla="*/ 517250 w 1381655"/>
                <a:gd name="connsiteY95" fmla="*/ 1267526 h 1512007"/>
                <a:gd name="connsiteX96" fmla="*/ 521651 w 1381655"/>
                <a:gd name="connsiteY96" fmla="*/ 1263285 h 1512007"/>
                <a:gd name="connsiteX97" fmla="*/ 522897 w 1381655"/>
                <a:gd name="connsiteY97" fmla="*/ 1259813 h 1512007"/>
                <a:gd name="connsiteX98" fmla="*/ 519077 w 1381655"/>
                <a:gd name="connsiteY98" fmla="*/ 1254092 h 1512007"/>
                <a:gd name="connsiteX99" fmla="*/ 524082 w 1381655"/>
                <a:gd name="connsiteY99" fmla="*/ 1244409 h 1512007"/>
                <a:gd name="connsiteX100" fmla="*/ 521849 w 1381655"/>
                <a:gd name="connsiteY100" fmla="*/ 1238803 h 1512007"/>
                <a:gd name="connsiteX101" fmla="*/ 519235 w 1381655"/>
                <a:gd name="connsiteY101" fmla="*/ 1234645 h 1512007"/>
                <a:gd name="connsiteX102" fmla="*/ 513331 w 1381655"/>
                <a:gd name="connsiteY102" fmla="*/ 1247916 h 1512007"/>
                <a:gd name="connsiteX103" fmla="*/ 505617 w 1381655"/>
                <a:gd name="connsiteY103" fmla="*/ 1237835 h 1512007"/>
                <a:gd name="connsiteX104" fmla="*/ 512126 w 1381655"/>
                <a:gd name="connsiteY104" fmla="*/ 1222208 h 1512007"/>
                <a:gd name="connsiteX105" fmla="*/ 509859 w 1381655"/>
                <a:gd name="connsiteY105" fmla="*/ 1218265 h 1512007"/>
                <a:gd name="connsiteX106" fmla="*/ 506600 w 1381655"/>
                <a:gd name="connsiteY106" fmla="*/ 1210873 h 1512007"/>
                <a:gd name="connsiteX107" fmla="*/ 498771 w 1381655"/>
                <a:gd name="connsiteY107" fmla="*/ 1232279 h 1512007"/>
                <a:gd name="connsiteX108" fmla="*/ 490502 w 1381655"/>
                <a:gd name="connsiteY108" fmla="*/ 1225666 h 1512007"/>
                <a:gd name="connsiteX109" fmla="*/ 482757 w 1381655"/>
                <a:gd name="connsiteY109" fmla="*/ 1231932 h 1512007"/>
                <a:gd name="connsiteX110" fmla="*/ 493498 w 1381655"/>
                <a:gd name="connsiteY110" fmla="*/ 1240787 h 1512007"/>
                <a:gd name="connsiteX111" fmla="*/ 484642 w 1381655"/>
                <a:gd name="connsiteY111" fmla="*/ 1252841 h 1512007"/>
                <a:gd name="connsiteX112" fmla="*/ 480605 w 1381655"/>
                <a:gd name="connsiteY112" fmla="*/ 1233182 h 1512007"/>
                <a:gd name="connsiteX113" fmla="*/ 473852 w 1381655"/>
                <a:gd name="connsiteY113" fmla="*/ 1237497 h 1512007"/>
                <a:gd name="connsiteX114" fmla="*/ 475861 w 1381655"/>
                <a:gd name="connsiteY114" fmla="*/ 1257565 h 1512007"/>
                <a:gd name="connsiteX115" fmla="*/ 477787 w 1381655"/>
                <a:gd name="connsiteY115" fmla="*/ 1281597 h 1512007"/>
                <a:gd name="connsiteX116" fmla="*/ 475390 w 1381655"/>
                <a:gd name="connsiteY116" fmla="*/ 1208094 h 1512007"/>
                <a:gd name="connsiteX117" fmla="*/ 484722 w 1381655"/>
                <a:gd name="connsiteY117" fmla="*/ 1219381 h 1512007"/>
                <a:gd name="connsiteX118" fmla="*/ 496985 w 1381655"/>
                <a:gd name="connsiteY118" fmla="*/ 1219381 h 1512007"/>
                <a:gd name="connsiteX119" fmla="*/ 488105 w 1381655"/>
                <a:gd name="connsiteY119" fmla="*/ 1209062 h 1512007"/>
                <a:gd name="connsiteX120" fmla="*/ 475390 w 1381655"/>
                <a:gd name="connsiteY120" fmla="*/ 1208094 h 1512007"/>
                <a:gd name="connsiteX121" fmla="*/ 464938 w 1381655"/>
                <a:gd name="connsiteY121" fmla="*/ 1223706 h 1512007"/>
                <a:gd name="connsiteX122" fmla="*/ 469139 w 1381655"/>
                <a:gd name="connsiteY122" fmla="*/ 1237562 h 1512007"/>
                <a:gd name="connsiteX123" fmla="*/ 473783 w 1381655"/>
                <a:gd name="connsiteY123" fmla="*/ 1224540 h 1512007"/>
                <a:gd name="connsiteX124" fmla="*/ 469612 w 1381655"/>
                <a:gd name="connsiteY124" fmla="*/ 1211022 h 1512007"/>
                <a:gd name="connsiteX125" fmla="*/ 464938 w 1381655"/>
                <a:gd name="connsiteY125" fmla="*/ 1223706 h 1512007"/>
                <a:gd name="connsiteX126" fmla="*/ 465558 w 1381655"/>
                <a:gd name="connsiteY126" fmla="*/ 1206631 h 1512007"/>
                <a:gd name="connsiteX127" fmla="*/ 449822 w 1381655"/>
                <a:gd name="connsiteY127" fmla="*/ 1209062 h 1512007"/>
                <a:gd name="connsiteX128" fmla="*/ 442713 w 1381655"/>
                <a:gd name="connsiteY128" fmla="*/ 1217297 h 1512007"/>
                <a:gd name="connsiteX129" fmla="*/ 453791 w 1381655"/>
                <a:gd name="connsiteY129" fmla="*/ 1217892 h 1512007"/>
                <a:gd name="connsiteX130" fmla="*/ 465558 w 1381655"/>
                <a:gd name="connsiteY130" fmla="*/ 1206631 h 1512007"/>
                <a:gd name="connsiteX131" fmla="*/ 504303 w 1381655"/>
                <a:gd name="connsiteY131" fmla="*/ 1192974 h 1512007"/>
                <a:gd name="connsiteX132" fmla="*/ 504303 w 1381655"/>
                <a:gd name="connsiteY132" fmla="*/ 1189987 h 1512007"/>
                <a:gd name="connsiteX133" fmla="*/ 469612 w 1381655"/>
                <a:gd name="connsiteY133" fmla="*/ 1193197 h 1512007"/>
                <a:gd name="connsiteX134" fmla="*/ 435916 w 1381655"/>
                <a:gd name="connsiteY134" fmla="*/ 1189838 h 1512007"/>
                <a:gd name="connsiteX135" fmla="*/ 435470 w 1381655"/>
                <a:gd name="connsiteY135" fmla="*/ 1193594 h 1512007"/>
                <a:gd name="connsiteX136" fmla="*/ 435073 w 1381655"/>
                <a:gd name="connsiteY136" fmla="*/ 1196386 h 1512007"/>
                <a:gd name="connsiteX137" fmla="*/ 470405 w 1381655"/>
                <a:gd name="connsiteY137" fmla="*/ 1202835 h 1512007"/>
                <a:gd name="connsiteX138" fmla="*/ 504516 w 1381655"/>
                <a:gd name="connsiteY138" fmla="*/ 1197066 h 1512007"/>
                <a:gd name="connsiteX139" fmla="*/ 504303 w 1381655"/>
                <a:gd name="connsiteY139" fmla="*/ 1192974 h 1512007"/>
                <a:gd name="connsiteX140" fmla="*/ 613705 w 1381655"/>
                <a:gd name="connsiteY140" fmla="*/ 1226004 h 1512007"/>
                <a:gd name="connsiteX141" fmla="*/ 635807 w 1381655"/>
                <a:gd name="connsiteY141" fmla="*/ 1251850 h 1512007"/>
                <a:gd name="connsiteX142" fmla="*/ 658513 w 1381655"/>
                <a:gd name="connsiteY142" fmla="*/ 1252901 h 1512007"/>
                <a:gd name="connsiteX143" fmla="*/ 624555 w 1381655"/>
                <a:gd name="connsiteY143" fmla="*/ 1219009 h 1512007"/>
                <a:gd name="connsiteX144" fmla="*/ 564711 w 1381655"/>
                <a:gd name="connsiteY144" fmla="*/ 1194725 h 1512007"/>
                <a:gd name="connsiteX145" fmla="*/ 613705 w 1381655"/>
                <a:gd name="connsiteY145" fmla="*/ 1226004 h 1512007"/>
                <a:gd name="connsiteX146" fmla="*/ 618766 w 1381655"/>
                <a:gd name="connsiteY146" fmla="*/ 1316382 h 1512007"/>
                <a:gd name="connsiteX147" fmla="*/ 614798 w 1381655"/>
                <a:gd name="connsiteY147" fmla="*/ 1320344 h 1512007"/>
                <a:gd name="connsiteX148" fmla="*/ 609078 w 1381655"/>
                <a:gd name="connsiteY148" fmla="*/ 1331012 h 1512007"/>
                <a:gd name="connsiteX149" fmla="*/ 609226 w 1381655"/>
                <a:gd name="connsiteY149" fmla="*/ 1331342 h 1512007"/>
                <a:gd name="connsiteX150" fmla="*/ 603050 w 1381655"/>
                <a:gd name="connsiteY150" fmla="*/ 1343027 h 1512007"/>
                <a:gd name="connsiteX151" fmla="*/ 609787 w 1381655"/>
                <a:gd name="connsiteY151" fmla="*/ 1335686 h 1512007"/>
                <a:gd name="connsiteX152" fmla="*/ 620687 w 1381655"/>
                <a:gd name="connsiteY152" fmla="*/ 1352894 h 1512007"/>
                <a:gd name="connsiteX153" fmla="*/ 610308 w 1381655"/>
                <a:gd name="connsiteY153" fmla="*/ 1364388 h 1512007"/>
                <a:gd name="connsiteX154" fmla="*/ 601115 w 1381655"/>
                <a:gd name="connsiteY154" fmla="*/ 1346684 h 1512007"/>
                <a:gd name="connsiteX155" fmla="*/ 597791 w 1381655"/>
                <a:gd name="connsiteY155" fmla="*/ 1357492 h 1512007"/>
                <a:gd name="connsiteX156" fmla="*/ 604067 w 1381655"/>
                <a:gd name="connsiteY156" fmla="*/ 1371627 h 1512007"/>
                <a:gd name="connsiteX157" fmla="*/ 600411 w 1381655"/>
                <a:gd name="connsiteY157" fmla="*/ 1376770 h 1512007"/>
                <a:gd name="connsiteX158" fmla="*/ 603928 w 1381655"/>
                <a:gd name="connsiteY158" fmla="*/ 1386346 h 1512007"/>
                <a:gd name="connsiteX159" fmla="*/ 608978 w 1381655"/>
                <a:gd name="connsiteY159" fmla="*/ 1379171 h 1512007"/>
                <a:gd name="connsiteX160" fmla="*/ 612659 w 1381655"/>
                <a:gd name="connsiteY160" fmla="*/ 1383692 h 1512007"/>
                <a:gd name="connsiteX161" fmla="*/ 619630 w 1381655"/>
                <a:gd name="connsiteY161" fmla="*/ 1391845 h 1512007"/>
                <a:gd name="connsiteX162" fmla="*/ 616435 w 1381655"/>
                <a:gd name="connsiteY162" fmla="*/ 1396798 h 1512007"/>
                <a:gd name="connsiteX163" fmla="*/ 624342 w 1381655"/>
                <a:gd name="connsiteY163" fmla="*/ 1400278 h 1512007"/>
                <a:gd name="connsiteX164" fmla="*/ 626084 w 1381655"/>
                <a:gd name="connsiteY164" fmla="*/ 1398348 h 1512007"/>
                <a:gd name="connsiteX165" fmla="*/ 631104 w 1381655"/>
                <a:gd name="connsiteY165" fmla="*/ 1402119 h 1512007"/>
                <a:gd name="connsiteX166" fmla="*/ 640827 w 1381655"/>
                <a:gd name="connsiteY166" fmla="*/ 1404736 h 1512007"/>
                <a:gd name="connsiteX167" fmla="*/ 648096 w 1381655"/>
                <a:gd name="connsiteY167" fmla="*/ 1406412 h 1512007"/>
                <a:gd name="connsiteX168" fmla="*/ 632221 w 1381655"/>
                <a:gd name="connsiteY168" fmla="*/ 1391083 h 1512007"/>
                <a:gd name="connsiteX169" fmla="*/ 641656 w 1381655"/>
                <a:gd name="connsiteY169" fmla="*/ 1380428 h 1512007"/>
                <a:gd name="connsiteX170" fmla="*/ 643125 w 1381655"/>
                <a:gd name="connsiteY170" fmla="*/ 1379234 h 1512007"/>
                <a:gd name="connsiteX171" fmla="*/ 651419 w 1381655"/>
                <a:gd name="connsiteY171" fmla="*/ 1388912 h 1512007"/>
                <a:gd name="connsiteX172" fmla="*/ 652669 w 1381655"/>
                <a:gd name="connsiteY172" fmla="*/ 1376097 h 1512007"/>
                <a:gd name="connsiteX173" fmla="*/ 650303 w 1381655"/>
                <a:gd name="connsiteY173" fmla="*/ 1372643 h 1512007"/>
                <a:gd name="connsiteX174" fmla="*/ 653751 w 1381655"/>
                <a:gd name="connsiteY174" fmla="*/ 1368719 h 1512007"/>
                <a:gd name="connsiteX175" fmla="*/ 656156 w 1381655"/>
                <a:gd name="connsiteY175" fmla="*/ 1356374 h 1512007"/>
                <a:gd name="connsiteX176" fmla="*/ 644349 w 1381655"/>
                <a:gd name="connsiteY176" fmla="*/ 1366902 h 1512007"/>
                <a:gd name="connsiteX177" fmla="*/ 632974 w 1381655"/>
                <a:gd name="connsiteY177" fmla="*/ 1353822 h 1512007"/>
                <a:gd name="connsiteX178" fmla="*/ 632369 w 1381655"/>
                <a:gd name="connsiteY178" fmla="*/ 1353326 h 1512007"/>
                <a:gd name="connsiteX179" fmla="*/ 644265 w 1381655"/>
                <a:gd name="connsiteY179" fmla="*/ 1341350 h 1512007"/>
                <a:gd name="connsiteX180" fmla="*/ 656737 w 1381655"/>
                <a:gd name="connsiteY180" fmla="*/ 1355752 h 1512007"/>
                <a:gd name="connsiteX181" fmla="*/ 659108 w 1381655"/>
                <a:gd name="connsiteY181" fmla="*/ 1345401 h 1512007"/>
                <a:gd name="connsiteX182" fmla="*/ 643125 w 1381655"/>
                <a:gd name="connsiteY182" fmla="*/ 1324129 h 1512007"/>
                <a:gd name="connsiteX183" fmla="*/ 626738 w 1381655"/>
                <a:gd name="connsiteY183" fmla="*/ 1290360 h 1512007"/>
                <a:gd name="connsiteX184" fmla="*/ 622423 w 1381655"/>
                <a:gd name="connsiteY184" fmla="*/ 1304000 h 1512007"/>
                <a:gd name="connsiteX185" fmla="*/ 625176 w 1381655"/>
                <a:gd name="connsiteY185" fmla="*/ 1309930 h 1512007"/>
                <a:gd name="connsiteX186" fmla="*/ 618766 w 1381655"/>
                <a:gd name="connsiteY186" fmla="*/ 1316382 h 1512007"/>
                <a:gd name="connsiteX187" fmla="*/ 660497 w 1381655"/>
                <a:gd name="connsiteY187" fmla="*/ 1409790 h 1512007"/>
                <a:gd name="connsiteX188" fmla="*/ 669799 w 1381655"/>
                <a:gd name="connsiteY188" fmla="*/ 1415467 h 1512007"/>
                <a:gd name="connsiteX189" fmla="*/ 674150 w 1381655"/>
                <a:gd name="connsiteY189" fmla="*/ 1374434 h 1512007"/>
                <a:gd name="connsiteX190" fmla="*/ 678490 w 1381655"/>
                <a:gd name="connsiteY190" fmla="*/ 1339674 h 1512007"/>
                <a:gd name="connsiteX191" fmla="*/ 670816 w 1381655"/>
                <a:gd name="connsiteY191" fmla="*/ 1335686 h 1512007"/>
                <a:gd name="connsiteX192" fmla="*/ 663499 w 1381655"/>
                <a:gd name="connsiteY192" fmla="*/ 1371703 h 1512007"/>
                <a:gd name="connsiteX193" fmla="*/ 658473 w 1381655"/>
                <a:gd name="connsiteY193" fmla="*/ 1409435 h 1512007"/>
                <a:gd name="connsiteX194" fmla="*/ 687584 w 1381655"/>
                <a:gd name="connsiteY194" fmla="*/ 1453859 h 1512007"/>
                <a:gd name="connsiteX195" fmla="*/ 702625 w 1381655"/>
                <a:gd name="connsiteY195" fmla="*/ 1438657 h 1512007"/>
                <a:gd name="connsiteX196" fmla="*/ 687584 w 1381655"/>
                <a:gd name="connsiteY196" fmla="*/ 1423481 h 1512007"/>
                <a:gd name="connsiteX197" fmla="*/ 672320 w 1381655"/>
                <a:gd name="connsiteY197" fmla="*/ 1438657 h 1512007"/>
                <a:gd name="connsiteX198" fmla="*/ 687584 w 1381655"/>
                <a:gd name="connsiteY198" fmla="*/ 1453859 h 1512007"/>
                <a:gd name="connsiteX199" fmla="*/ 709214 w 1381655"/>
                <a:gd name="connsiteY199" fmla="*/ 1415886 h 1512007"/>
                <a:gd name="connsiteX200" fmla="*/ 718466 w 1381655"/>
                <a:gd name="connsiteY200" fmla="*/ 1410235 h 1512007"/>
                <a:gd name="connsiteX201" fmla="*/ 720499 w 1381655"/>
                <a:gd name="connsiteY201" fmla="*/ 1409866 h 1512007"/>
                <a:gd name="connsiteX202" fmla="*/ 715489 w 1381655"/>
                <a:gd name="connsiteY202" fmla="*/ 1372160 h 1512007"/>
                <a:gd name="connsiteX203" fmla="*/ 708098 w 1381655"/>
                <a:gd name="connsiteY203" fmla="*/ 1336105 h 1512007"/>
                <a:gd name="connsiteX204" fmla="*/ 700434 w 1381655"/>
                <a:gd name="connsiteY204" fmla="*/ 1340144 h 1512007"/>
                <a:gd name="connsiteX205" fmla="*/ 704783 w 1381655"/>
                <a:gd name="connsiteY205" fmla="*/ 1374840 h 1512007"/>
                <a:gd name="connsiteX206" fmla="*/ 709214 w 1381655"/>
                <a:gd name="connsiteY206" fmla="*/ 1415886 h 1512007"/>
                <a:gd name="connsiteX207" fmla="*/ 723080 w 1381655"/>
                <a:gd name="connsiteY207" fmla="*/ 1369239 h 1512007"/>
                <a:gd name="connsiteX208" fmla="*/ 726518 w 1381655"/>
                <a:gd name="connsiteY208" fmla="*/ 1373164 h 1512007"/>
                <a:gd name="connsiteX209" fmla="*/ 724146 w 1381655"/>
                <a:gd name="connsiteY209" fmla="*/ 1376656 h 1512007"/>
                <a:gd name="connsiteX210" fmla="*/ 725451 w 1381655"/>
                <a:gd name="connsiteY210" fmla="*/ 1389394 h 1512007"/>
                <a:gd name="connsiteX211" fmla="*/ 733631 w 1381655"/>
                <a:gd name="connsiteY211" fmla="*/ 1379793 h 1512007"/>
                <a:gd name="connsiteX212" fmla="*/ 735125 w 1381655"/>
                <a:gd name="connsiteY212" fmla="*/ 1380923 h 1512007"/>
                <a:gd name="connsiteX213" fmla="*/ 744570 w 1381655"/>
                <a:gd name="connsiteY213" fmla="*/ 1391629 h 1512007"/>
                <a:gd name="connsiteX214" fmla="*/ 728686 w 1381655"/>
                <a:gd name="connsiteY214" fmla="*/ 1406984 h 1512007"/>
                <a:gd name="connsiteX215" fmla="*/ 735963 w 1381655"/>
                <a:gd name="connsiteY215" fmla="*/ 1405294 h 1512007"/>
                <a:gd name="connsiteX216" fmla="*/ 745652 w 1381655"/>
                <a:gd name="connsiteY216" fmla="*/ 1402653 h 1512007"/>
                <a:gd name="connsiteX217" fmla="*/ 750761 w 1381655"/>
                <a:gd name="connsiteY217" fmla="*/ 1398894 h 1512007"/>
                <a:gd name="connsiteX218" fmla="*/ 752507 w 1381655"/>
                <a:gd name="connsiteY218" fmla="*/ 1400837 h 1512007"/>
                <a:gd name="connsiteX219" fmla="*/ 760346 w 1381655"/>
                <a:gd name="connsiteY219" fmla="*/ 1397293 h 1512007"/>
                <a:gd name="connsiteX220" fmla="*/ 757171 w 1381655"/>
                <a:gd name="connsiteY220" fmla="*/ 1392404 h 1512007"/>
                <a:gd name="connsiteX221" fmla="*/ 764181 w 1381655"/>
                <a:gd name="connsiteY221" fmla="*/ 1384187 h 1512007"/>
                <a:gd name="connsiteX222" fmla="*/ 767851 w 1381655"/>
                <a:gd name="connsiteY222" fmla="*/ 1379729 h 1512007"/>
                <a:gd name="connsiteX223" fmla="*/ 772927 w 1381655"/>
                <a:gd name="connsiteY223" fmla="*/ 1386905 h 1512007"/>
                <a:gd name="connsiteX224" fmla="*/ 776424 w 1381655"/>
                <a:gd name="connsiteY224" fmla="*/ 1377291 h 1512007"/>
                <a:gd name="connsiteX225" fmla="*/ 772714 w 1381655"/>
                <a:gd name="connsiteY225" fmla="*/ 1372160 h 1512007"/>
                <a:gd name="connsiteX226" fmla="*/ 779023 w 1381655"/>
                <a:gd name="connsiteY226" fmla="*/ 1358051 h 1512007"/>
                <a:gd name="connsiteX227" fmla="*/ 775650 w 1381655"/>
                <a:gd name="connsiteY227" fmla="*/ 1347243 h 1512007"/>
                <a:gd name="connsiteX228" fmla="*/ 766373 w 1381655"/>
                <a:gd name="connsiteY228" fmla="*/ 1364947 h 1512007"/>
                <a:gd name="connsiteX229" fmla="*/ 756104 w 1381655"/>
                <a:gd name="connsiteY229" fmla="*/ 1353415 h 1512007"/>
                <a:gd name="connsiteX230" fmla="*/ 767049 w 1381655"/>
                <a:gd name="connsiteY230" fmla="*/ 1336232 h 1512007"/>
                <a:gd name="connsiteX231" fmla="*/ 773740 w 1381655"/>
                <a:gd name="connsiteY231" fmla="*/ 1343547 h 1512007"/>
                <a:gd name="connsiteX232" fmla="*/ 767489 w 1381655"/>
                <a:gd name="connsiteY232" fmla="*/ 1331851 h 1512007"/>
                <a:gd name="connsiteX233" fmla="*/ 767693 w 1381655"/>
                <a:gd name="connsiteY233" fmla="*/ 1331571 h 1512007"/>
                <a:gd name="connsiteX234" fmla="*/ 761998 w 1381655"/>
                <a:gd name="connsiteY234" fmla="*/ 1320903 h 1512007"/>
                <a:gd name="connsiteX235" fmla="*/ 758014 w 1381655"/>
                <a:gd name="connsiteY235" fmla="*/ 1316877 h 1512007"/>
                <a:gd name="connsiteX236" fmla="*/ 751565 w 1381655"/>
                <a:gd name="connsiteY236" fmla="*/ 1310464 h 1512007"/>
                <a:gd name="connsiteX237" fmla="*/ 754299 w 1381655"/>
                <a:gd name="connsiteY237" fmla="*/ 1304520 h 1512007"/>
                <a:gd name="connsiteX238" fmla="*/ 750042 w 1381655"/>
                <a:gd name="connsiteY238" fmla="*/ 1290842 h 1512007"/>
                <a:gd name="connsiteX239" fmla="*/ 733631 w 1381655"/>
                <a:gd name="connsiteY239" fmla="*/ 1324650 h 1512007"/>
                <a:gd name="connsiteX240" fmla="*/ 717633 w 1381655"/>
                <a:gd name="connsiteY240" fmla="*/ 1345922 h 1512007"/>
                <a:gd name="connsiteX241" fmla="*/ 720004 w 1381655"/>
                <a:gd name="connsiteY241" fmla="*/ 1356260 h 1512007"/>
                <a:gd name="connsiteX242" fmla="*/ 732481 w 1381655"/>
                <a:gd name="connsiteY242" fmla="*/ 1341896 h 1512007"/>
                <a:gd name="connsiteX243" fmla="*/ 744436 w 1381655"/>
                <a:gd name="connsiteY243" fmla="*/ 1353872 h 1512007"/>
                <a:gd name="connsiteX244" fmla="*/ 743841 w 1381655"/>
                <a:gd name="connsiteY244" fmla="*/ 1354368 h 1512007"/>
                <a:gd name="connsiteX245" fmla="*/ 732431 w 1381655"/>
                <a:gd name="connsiteY245" fmla="*/ 1367385 h 1512007"/>
                <a:gd name="connsiteX246" fmla="*/ 720639 w 1381655"/>
                <a:gd name="connsiteY246" fmla="*/ 1356946 h 1512007"/>
                <a:gd name="connsiteX247" fmla="*/ 762618 w 1381655"/>
                <a:gd name="connsiteY247" fmla="*/ 1226004 h 1512007"/>
                <a:gd name="connsiteX248" fmla="*/ 811697 w 1381655"/>
                <a:gd name="connsiteY248" fmla="*/ 1194785 h 1512007"/>
                <a:gd name="connsiteX249" fmla="*/ 751818 w 1381655"/>
                <a:gd name="connsiteY249" fmla="*/ 1219033 h 1512007"/>
                <a:gd name="connsiteX250" fmla="*/ 717855 w 1381655"/>
                <a:gd name="connsiteY250" fmla="*/ 1252951 h 1512007"/>
                <a:gd name="connsiteX251" fmla="*/ 740532 w 1381655"/>
                <a:gd name="connsiteY251" fmla="*/ 1251885 h 1512007"/>
                <a:gd name="connsiteX252" fmla="*/ 762618 w 1381655"/>
                <a:gd name="connsiteY252" fmla="*/ 1226004 h 1512007"/>
                <a:gd name="connsiteX253" fmla="*/ 697397 w 1381655"/>
                <a:gd name="connsiteY253" fmla="*/ 1292900 h 1512007"/>
                <a:gd name="connsiteX254" fmla="*/ 714472 w 1381655"/>
                <a:gd name="connsiteY254" fmla="*/ 1310527 h 1512007"/>
                <a:gd name="connsiteX255" fmla="*/ 735546 w 1381655"/>
                <a:gd name="connsiteY255" fmla="*/ 1314909 h 1512007"/>
                <a:gd name="connsiteX256" fmla="*/ 720872 w 1381655"/>
                <a:gd name="connsiteY256" fmla="*/ 1297827 h 1512007"/>
                <a:gd name="connsiteX257" fmla="*/ 697397 w 1381655"/>
                <a:gd name="connsiteY257" fmla="*/ 1292900 h 1512007"/>
                <a:gd name="connsiteX258" fmla="*/ 640018 w 1381655"/>
                <a:gd name="connsiteY258" fmla="*/ 1312483 h 1512007"/>
                <a:gd name="connsiteX259" fmla="*/ 663979 w 1381655"/>
                <a:gd name="connsiteY259" fmla="*/ 1310057 h 1512007"/>
                <a:gd name="connsiteX260" fmla="*/ 679736 w 1381655"/>
                <a:gd name="connsiteY260" fmla="*/ 1293382 h 1512007"/>
                <a:gd name="connsiteX261" fmla="*/ 654728 w 1381655"/>
                <a:gd name="connsiteY261" fmla="*/ 1295833 h 1512007"/>
                <a:gd name="connsiteX262" fmla="*/ 640018 w 1381655"/>
                <a:gd name="connsiteY262" fmla="*/ 1312483 h 1512007"/>
                <a:gd name="connsiteX263" fmla="*/ 688725 w 1381655"/>
                <a:gd name="connsiteY263" fmla="*/ 1391731 h 1512007"/>
                <a:gd name="connsiteX264" fmla="*/ 676760 w 1381655"/>
                <a:gd name="connsiteY264" fmla="*/ 1403669 h 1512007"/>
                <a:gd name="connsiteX265" fmla="*/ 688725 w 1381655"/>
                <a:gd name="connsiteY265" fmla="*/ 1415543 h 1512007"/>
                <a:gd name="connsiteX266" fmla="*/ 700572 w 1381655"/>
                <a:gd name="connsiteY266" fmla="*/ 1403669 h 1512007"/>
                <a:gd name="connsiteX267" fmla="*/ 688725 w 1381655"/>
                <a:gd name="connsiteY267" fmla="*/ 1391731 h 1512007"/>
                <a:gd name="connsiteX268" fmla="*/ 689147 w 1381655"/>
                <a:gd name="connsiteY268" fmla="*/ 1343344 h 1512007"/>
                <a:gd name="connsiteX269" fmla="*/ 696837 w 1381655"/>
                <a:gd name="connsiteY269" fmla="*/ 1321716 h 1512007"/>
                <a:gd name="connsiteX270" fmla="*/ 689792 w 1381655"/>
                <a:gd name="connsiteY270" fmla="*/ 1299339 h 1512007"/>
                <a:gd name="connsiteX271" fmla="*/ 682068 w 1381655"/>
                <a:gd name="connsiteY271" fmla="*/ 1320344 h 1512007"/>
                <a:gd name="connsiteX272" fmla="*/ 689147 w 1381655"/>
                <a:gd name="connsiteY272" fmla="*/ 1343344 h 1512007"/>
                <a:gd name="connsiteX273" fmla="*/ 694157 w 1381655"/>
                <a:gd name="connsiteY273" fmla="*/ 1356069 h 1512007"/>
                <a:gd name="connsiteX274" fmla="*/ 688725 w 1381655"/>
                <a:gd name="connsiteY274" fmla="*/ 1350583 h 1512007"/>
                <a:gd name="connsiteX275" fmla="*/ 683159 w 1381655"/>
                <a:gd name="connsiteY275" fmla="*/ 1356069 h 1512007"/>
                <a:gd name="connsiteX276" fmla="*/ 688725 w 1381655"/>
                <a:gd name="connsiteY276" fmla="*/ 1361619 h 1512007"/>
                <a:gd name="connsiteX277" fmla="*/ 694157 w 1381655"/>
                <a:gd name="connsiteY277" fmla="*/ 1356069 h 1512007"/>
                <a:gd name="connsiteX278" fmla="*/ 688725 w 1381655"/>
                <a:gd name="connsiteY278" fmla="*/ 1369265 h 1512007"/>
                <a:gd name="connsiteX279" fmla="*/ 680580 w 1381655"/>
                <a:gd name="connsiteY279" fmla="*/ 1377342 h 1512007"/>
                <a:gd name="connsiteX280" fmla="*/ 688725 w 1381655"/>
                <a:gd name="connsiteY280" fmla="*/ 1385432 h 1512007"/>
                <a:gd name="connsiteX281" fmla="*/ 696697 w 1381655"/>
                <a:gd name="connsiteY281" fmla="*/ 1377342 h 1512007"/>
                <a:gd name="connsiteX282" fmla="*/ 688725 w 1381655"/>
                <a:gd name="connsiteY282" fmla="*/ 1369265 h 1512007"/>
                <a:gd name="connsiteX283" fmla="*/ 689792 w 1381655"/>
                <a:gd name="connsiteY283" fmla="*/ 1269608 h 1512007"/>
                <a:gd name="connsiteX284" fmla="*/ 632776 w 1381655"/>
                <a:gd name="connsiteY284" fmla="*/ 1263964 h 1512007"/>
                <a:gd name="connsiteX285" fmla="*/ 633124 w 1381655"/>
                <a:gd name="connsiteY285" fmla="*/ 1270332 h 1512007"/>
                <a:gd name="connsiteX286" fmla="*/ 632419 w 1381655"/>
                <a:gd name="connsiteY286" fmla="*/ 1274993 h 1512007"/>
                <a:gd name="connsiteX287" fmla="*/ 691122 w 1381655"/>
                <a:gd name="connsiteY287" fmla="*/ 1285661 h 1512007"/>
                <a:gd name="connsiteX288" fmla="*/ 747869 w 1381655"/>
                <a:gd name="connsiteY288" fmla="*/ 1275971 h 1512007"/>
                <a:gd name="connsiteX289" fmla="*/ 747547 w 1381655"/>
                <a:gd name="connsiteY289" fmla="*/ 1269273 h 1512007"/>
                <a:gd name="connsiteX290" fmla="*/ 747547 w 1381655"/>
                <a:gd name="connsiteY290" fmla="*/ 1264326 h 1512007"/>
                <a:gd name="connsiteX291" fmla="*/ 689792 w 1381655"/>
                <a:gd name="connsiteY291" fmla="*/ 1269608 h 1512007"/>
                <a:gd name="connsiteX292" fmla="*/ 687857 w 1381655"/>
                <a:gd name="connsiteY292" fmla="*/ 1237711 h 1512007"/>
                <a:gd name="connsiteX293" fmla="*/ 665791 w 1381655"/>
                <a:gd name="connsiteY293" fmla="*/ 1241705 h 1512007"/>
                <a:gd name="connsiteX294" fmla="*/ 674711 w 1381655"/>
                <a:gd name="connsiteY294" fmla="*/ 1253174 h 1512007"/>
                <a:gd name="connsiteX295" fmla="*/ 688229 w 1381655"/>
                <a:gd name="connsiteY295" fmla="*/ 1246170 h 1512007"/>
                <a:gd name="connsiteX296" fmla="*/ 700458 w 1381655"/>
                <a:gd name="connsiteY296" fmla="*/ 1253785 h 1512007"/>
                <a:gd name="connsiteX297" fmla="*/ 709214 w 1381655"/>
                <a:gd name="connsiteY297" fmla="*/ 1242161 h 1512007"/>
                <a:gd name="connsiteX298" fmla="*/ 687857 w 1381655"/>
                <a:gd name="connsiteY298" fmla="*/ 1237711 h 1512007"/>
                <a:gd name="connsiteX299" fmla="*/ 871098 w 1381655"/>
                <a:gd name="connsiteY299" fmla="*/ 1245658 h 1512007"/>
                <a:gd name="connsiteX300" fmla="*/ 865284 w 1381655"/>
                <a:gd name="connsiteY300" fmla="*/ 1232453 h 1512007"/>
                <a:gd name="connsiteX301" fmla="*/ 862580 w 1381655"/>
                <a:gd name="connsiteY301" fmla="*/ 1236605 h 1512007"/>
                <a:gd name="connsiteX302" fmla="*/ 860349 w 1381655"/>
                <a:gd name="connsiteY302" fmla="*/ 1242161 h 1512007"/>
                <a:gd name="connsiteX303" fmla="*/ 865458 w 1381655"/>
                <a:gd name="connsiteY303" fmla="*/ 1251885 h 1512007"/>
                <a:gd name="connsiteX304" fmla="*/ 861539 w 1381655"/>
                <a:gd name="connsiteY304" fmla="*/ 1257565 h 1512007"/>
                <a:gd name="connsiteX305" fmla="*/ 862754 w 1381655"/>
                <a:gd name="connsiteY305" fmla="*/ 1261052 h 1512007"/>
                <a:gd name="connsiteX306" fmla="*/ 867170 w 1381655"/>
                <a:gd name="connsiteY306" fmla="*/ 1265304 h 1512007"/>
                <a:gd name="connsiteX307" fmla="*/ 870767 w 1381655"/>
                <a:gd name="connsiteY307" fmla="*/ 1260680 h 1512007"/>
                <a:gd name="connsiteX308" fmla="*/ 880193 w 1381655"/>
                <a:gd name="connsiteY308" fmla="*/ 1271678 h 1512007"/>
                <a:gd name="connsiteX309" fmla="*/ 886701 w 1381655"/>
                <a:gd name="connsiteY309" fmla="*/ 1272681 h 1512007"/>
                <a:gd name="connsiteX310" fmla="*/ 893105 w 1381655"/>
                <a:gd name="connsiteY310" fmla="*/ 1274078 h 1512007"/>
                <a:gd name="connsiteX311" fmla="*/ 887931 w 1381655"/>
                <a:gd name="connsiteY311" fmla="*/ 1268692 h 1512007"/>
                <a:gd name="connsiteX312" fmla="*/ 896786 w 1381655"/>
                <a:gd name="connsiteY312" fmla="*/ 1260284 h 1512007"/>
                <a:gd name="connsiteX313" fmla="*/ 898017 w 1381655"/>
                <a:gd name="connsiteY313" fmla="*/ 1261806 h 1512007"/>
                <a:gd name="connsiteX314" fmla="*/ 896489 w 1381655"/>
                <a:gd name="connsiteY314" fmla="*/ 1275272 h 1512007"/>
                <a:gd name="connsiteX315" fmla="*/ 897595 w 1381655"/>
                <a:gd name="connsiteY315" fmla="*/ 1275513 h 1512007"/>
                <a:gd name="connsiteX316" fmla="*/ 906609 w 1381655"/>
                <a:gd name="connsiteY316" fmla="*/ 1279387 h 1512007"/>
                <a:gd name="connsiteX317" fmla="*/ 908594 w 1381655"/>
                <a:gd name="connsiteY317" fmla="*/ 1255407 h 1512007"/>
                <a:gd name="connsiteX318" fmla="*/ 910553 w 1381655"/>
                <a:gd name="connsiteY318" fmla="*/ 1235266 h 1512007"/>
                <a:gd name="connsiteX319" fmla="*/ 903896 w 1381655"/>
                <a:gd name="connsiteY319" fmla="*/ 1230949 h 1512007"/>
                <a:gd name="connsiteX320" fmla="*/ 899862 w 1381655"/>
                <a:gd name="connsiteY320" fmla="*/ 1250585 h 1512007"/>
                <a:gd name="connsiteX321" fmla="*/ 891007 w 1381655"/>
                <a:gd name="connsiteY321" fmla="*/ 1238579 h 1512007"/>
                <a:gd name="connsiteX322" fmla="*/ 901663 w 1381655"/>
                <a:gd name="connsiteY322" fmla="*/ 1229700 h 1512007"/>
                <a:gd name="connsiteX323" fmla="*/ 893919 w 1381655"/>
                <a:gd name="connsiteY323" fmla="*/ 1223423 h 1512007"/>
                <a:gd name="connsiteX324" fmla="*/ 885609 w 1381655"/>
                <a:gd name="connsiteY324" fmla="*/ 1230082 h 1512007"/>
                <a:gd name="connsiteX325" fmla="*/ 877820 w 1381655"/>
                <a:gd name="connsiteY325" fmla="*/ 1208651 h 1512007"/>
                <a:gd name="connsiteX326" fmla="*/ 874562 w 1381655"/>
                <a:gd name="connsiteY326" fmla="*/ 1216081 h 1512007"/>
                <a:gd name="connsiteX327" fmla="*/ 872264 w 1381655"/>
                <a:gd name="connsiteY327" fmla="*/ 1220011 h 1512007"/>
                <a:gd name="connsiteX328" fmla="*/ 878877 w 1381655"/>
                <a:gd name="connsiteY328" fmla="*/ 1235613 h 1512007"/>
                <a:gd name="connsiteX329" fmla="*/ 871098 w 1381655"/>
                <a:gd name="connsiteY329" fmla="*/ 1245658 h 1512007"/>
                <a:gd name="connsiteX330" fmla="*/ 915464 w 1381655"/>
                <a:gd name="connsiteY330" fmla="*/ 1303301 h 1512007"/>
                <a:gd name="connsiteX331" fmla="*/ 923267 w 1381655"/>
                <a:gd name="connsiteY331" fmla="*/ 1295427 h 1512007"/>
                <a:gd name="connsiteX332" fmla="*/ 915464 w 1381655"/>
                <a:gd name="connsiteY332" fmla="*/ 1287718 h 1512007"/>
                <a:gd name="connsiteX333" fmla="*/ 907761 w 1381655"/>
                <a:gd name="connsiteY333" fmla="*/ 1295427 h 1512007"/>
                <a:gd name="connsiteX334" fmla="*/ 915464 w 1381655"/>
                <a:gd name="connsiteY334" fmla="*/ 1303301 h 1512007"/>
                <a:gd name="connsiteX335" fmla="*/ 931909 w 1381655"/>
                <a:gd name="connsiteY335" fmla="*/ 1275844 h 1512007"/>
                <a:gd name="connsiteX336" fmla="*/ 933705 w 1381655"/>
                <a:gd name="connsiteY336" fmla="*/ 1274993 h 1512007"/>
                <a:gd name="connsiteX337" fmla="*/ 932217 w 1381655"/>
                <a:gd name="connsiteY337" fmla="*/ 1261970 h 1512007"/>
                <a:gd name="connsiteX338" fmla="*/ 933572 w 1381655"/>
                <a:gd name="connsiteY338" fmla="*/ 1260284 h 1512007"/>
                <a:gd name="connsiteX339" fmla="*/ 942467 w 1381655"/>
                <a:gd name="connsiteY339" fmla="*/ 1268692 h 1512007"/>
                <a:gd name="connsiteX340" fmla="*/ 937302 w 1381655"/>
                <a:gd name="connsiteY340" fmla="*/ 1274078 h 1512007"/>
                <a:gd name="connsiteX341" fmla="*/ 943618 w 1381655"/>
                <a:gd name="connsiteY341" fmla="*/ 1272681 h 1512007"/>
                <a:gd name="connsiteX342" fmla="*/ 950191 w 1381655"/>
                <a:gd name="connsiteY342" fmla="*/ 1271678 h 1512007"/>
                <a:gd name="connsiteX343" fmla="*/ 959607 w 1381655"/>
                <a:gd name="connsiteY343" fmla="*/ 1260680 h 1512007"/>
                <a:gd name="connsiteX344" fmla="*/ 963164 w 1381655"/>
                <a:gd name="connsiteY344" fmla="*/ 1265304 h 1512007"/>
                <a:gd name="connsiteX345" fmla="*/ 967594 w 1381655"/>
                <a:gd name="connsiteY345" fmla="*/ 1261052 h 1512007"/>
                <a:gd name="connsiteX346" fmla="*/ 968770 w 1381655"/>
                <a:gd name="connsiteY346" fmla="*/ 1257565 h 1512007"/>
                <a:gd name="connsiteX347" fmla="*/ 964965 w 1381655"/>
                <a:gd name="connsiteY347" fmla="*/ 1251885 h 1512007"/>
                <a:gd name="connsiteX348" fmla="*/ 969985 w 1381655"/>
                <a:gd name="connsiteY348" fmla="*/ 1242161 h 1512007"/>
                <a:gd name="connsiteX349" fmla="*/ 967787 w 1381655"/>
                <a:gd name="connsiteY349" fmla="*/ 1236605 h 1512007"/>
                <a:gd name="connsiteX350" fmla="*/ 965133 w 1381655"/>
                <a:gd name="connsiteY350" fmla="*/ 1232453 h 1512007"/>
                <a:gd name="connsiteX351" fmla="*/ 959284 w 1381655"/>
                <a:gd name="connsiteY351" fmla="*/ 1245658 h 1512007"/>
                <a:gd name="connsiteX352" fmla="*/ 951555 w 1381655"/>
                <a:gd name="connsiteY352" fmla="*/ 1235613 h 1512007"/>
                <a:gd name="connsiteX353" fmla="*/ 958069 w 1381655"/>
                <a:gd name="connsiteY353" fmla="*/ 1220011 h 1512007"/>
                <a:gd name="connsiteX354" fmla="*/ 955771 w 1381655"/>
                <a:gd name="connsiteY354" fmla="*/ 1216081 h 1512007"/>
                <a:gd name="connsiteX355" fmla="*/ 952473 w 1381655"/>
                <a:gd name="connsiteY355" fmla="*/ 1208651 h 1512007"/>
                <a:gd name="connsiteX356" fmla="*/ 944698 w 1381655"/>
                <a:gd name="connsiteY356" fmla="*/ 1230082 h 1512007"/>
                <a:gd name="connsiteX357" fmla="*/ 936365 w 1381655"/>
                <a:gd name="connsiteY357" fmla="*/ 1223423 h 1512007"/>
                <a:gd name="connsiteX358" fmla="*/ 928661 w 1381655"/>
                <a:gd name="connsiteY358" fmla="*/ 1229674 h 1512007"/>
                <a:gd name="connsiteX359" fmla="*/ 939401 w 1381655"/>
                <a:gd name="connsiteY359" fmla="*/ 1238579 h 1512007"/>
                <a:gd name="connsiteX360" fmla="*/ 930397 w 1381655"/>
                <a:gd name="connsiteY360" fmla="*/ 1250719 h 1512007"/>
                <a:gd name="connsiteX361" fmla="*/ 926338 w 1381655"/>
                <a:gd name="connsiteY361" fmla="*/ 1230741 h 1512007"/>
                <a:gd name="connsiteX362" fmla="*/ 918351 w 1381655"/>
                <a:gd name="connsiteY362" fmla="*/ 1234795 h 1512007"/>
                <a:gd name="connsiteX363" fmla="*/ 921343 w 1381655"/>
                <a:gd name="connsiteY363" fmla="*/ 1256339 h 1512007"/>
                <a:gd name="connsiteX364" fmla="*/ 922782 w 1381655"/>
                <a:gd name="connsiteY364" fmla="*/ 1280365 h 1512007"/>
                <a:gd name="connsiteX365" fmla="*/ 930660 w 1381655"/>
                <a:gd name="connsiteY365" fmla="*/ 1215694 h 1512007"/>
                <a:gd name="connsiteX366" fmla="*/ 941757 w 1381655"/>
                <a:gd name="connsiteY366" fmla="*/ 1215064 h 1512007"/>
                <a:gd name="connsiteX367" fmla="*/ 934538 w 1381655"/>
                <a:gd name="connsiteY367" fmla="*/ 1206840 h 1512007"/>
                <a:gd name="connsiteX368" fmla="*/ 918912 w 1381655"/>
                <a:gd name="connsiteY368" fmla="*/ 1204399 h 1512007"/>
                <a:gd name="connsiteX369" fmla="*/ 930660 w 1381655"/>
                <a:gd name="connsiteY369" fmla="*/ 1215694 h 1512007"/>
                <a:gd name="connsiteX370" fmla="*/ 914819 w 1381655"/>
                <a:gd name="connsiteY370" fmla="*/ 1208823 h 1512007"/>
                <a:gd name="connsiteX371" fmla="*/ 910603 w 1381655"/>
                <a:gd name="connsiteY371" fmla="*/ 1222317 h 1512007"/>
                <a:gd name="connsiteX372" fmla="*/ 915256 w 1381655"/>
                <a:gd name="connsiteY372" fmla="*/ 1235355 h 1512007"/>
                <a:gd name="connsiteX373" fmla="*/ 919467 w 1381655"/>
                <a:gd name="connsiteY373" fmla="*/ 1221474 h 1512007"/>
                <a:gd name="connsiteX374" fmla="*/ 914819 w 1381655"/>
                <a:gd name="connsiteY374" fmla="*/ 1208823 h 1512007"/>
                <a:gd name="connsiteX375" fmla="*/ 887559 w 1381655"/>
                <a:gd name="connsiteY375" fmla="*/ 1217158 h 1512007"/>
                <a:gd name="connsiteX376" fmla="*/ 899813 w 1381655"/>
                <a:gd name="connsiteY376" fmla="*/ 1217158 h 1512007"/>
                <a:gd name="connsiteX377" fmla="*/ 909114 w 1381655"/>
                <a:gd name="connsiteY377" fmla="*/ 1205872 h 1512007"/>
                <a:gd name="connsiteX378" fmla="*/ 896331 w 1381655"/>
                <a:gd name="connsiteY378" fmla="*/ 1206840 h 1512007"/>
                <a:gd name="connsiteX379" fmla="*/ 887559 w 1381655"/>
                <a:gd name="connsiteY379" fmla="*/ 1217158 h 1512007"/>
                <a:gd name="connsiteX380" fmla="*/ 948935 w 1381655"/>
                <a:gd name="connsiteY380" fmla="*/ 1191376 h 1512007"/>
                <a:gd name="connsiteX381" fmla="*/ 948604 w 1381655"/>
                <a:gd name="connsiteY381" fmla="*/ 1187606 h 1512007"/>
                <a:gd name="connsiteX382" fmla="*/ 914819 w 1381655"/>
                <a:gd name="connsiteY382" fmla="*/ 1190989 h 1512007"/>
                <a:gd name="connsiteX383" fmla="*/ 880167 w 1381655"/>
                <a:gd name="connsiteY383" fmla="*/ 1187780 h 1512007"/>
                <a:gd name="connsiteX384" fmla="*/ 880167 w 1381655"/>
                <a:gd name="connsiteY384" fmla="*/ 1190816 h 1512007"/>
                <a:gd name="connsiteX385" fmla="*/ 879959 w 1381655"/>
                <a:gd name="connsiteY385" fmla="*/ 1194785 h 1512007"/>
                <a:gd name="connsiteX386" fmla="*/ 914025 w 1381655"/>
                <a:gd name="connsiteY386" fmla="*/ 1200638 h 1512007"/>
                <a:gd name="connsiteX387" fmla="*/ 949357 w 1381655"/>
                <a:gd name="connsiteY387" fmla="*/ 1194130 h 1512007"/>
                <a:gd name="connsiteX388" fmla="*/ 948935 w 1381655"/>
                <a:gd name="connsiteY388" fmla="*/ 1191376 h 1512007"/>
                <a:gd name="connsiteX389" fmla="*/ 1007404 w 1381655"/>
                <a:gd name="connsiteY389" fmla="*/ 1266866 h 1512007"/>
                <a:gd name="connsiteX390" fmla="*/ 1022754 w 1381655"/>
                <a:gd name="connsiteY390" fmla="*/ 1291922 h 1512007"/>
                <a:gd name="connsiteX391" fmla="*/ 1034963 w 1381655"/>
                <a:gd name="connsiteY391" fmla="*/ 1289509 h 1512007"/>
                <a:gd name="connsiteX392" fmla="*/ 1035454 w 1381655"/>
                <a:gd name="connsiteY392" fmla="*/ 1279870 h 1512007"/>
                <a:gd name="connsiteX393" fmla="*/ 1040812 w 1381655"/>
                <a:gd name="connsiteY393" fmla="*/ 1250188 h 1512007"/>
                <a:gd name="connsiteX394" fmla="*/ 1024133 w 1381655"/>
                <a:gd name="connsiteY394" fmla="*/ 1203764 h 1512007"/>
                <a:gd name="connsiteX395" fmla="*/ 1007961 w 1381655"/>
                <a:gd name="connsiteY395" fmla="*/ 1194650 h 1512007"/>
                <a:gd name="connsiteX396" fmla="*/ 1015492 w 1381655"/>
                <a:gd name="connsiteY396" fmla="*/ 1205450 h 1512007"/>
                <a:gd name="connsiteX397" fmla="*/ 1019247 w 1381655"/>
                <a:gd name="connsiteY397" fmla="*/ 1235613 h 1512007"/>
                <a:gd name="connsiteX398" fmla="*/ 1007404 w 1381655"/>
                <a:gd name="connsiteY398" fmla="*/ 1266866 h 1512007"/>
                <a:gd name="connsiteX399" fmla="*/ 1027407 w 1381655"/>
                <a:gd name="connsiteY399" fmla="*/ 1315404 h 1512007"/>
                <a:gd name="connsiteX400" fmla="*/ 1049459 w 1381655"/>
                <a:gd name="connsiteY400" fmla="*/ 1323481 h 1512007"/>
                <a:gd name="connsiteX401" fmla="*/ 1076709 w 1381655"/>
                <a:gd name="connsiteY401" fmla="*/ 1330644 h 1512007"/>
                <a:gd name="connsiteX402" fmla="*/ 1098414 w 1381655"/>
                <a:gd name="connsiteY402" fmla="*/ 1308597 h 1512007"/>
                <a:gd name="connsiteX403" fmla="*/ 1120152 w 1381655"/>
                <a:gd name="connsiteY403" fmla="*/ 1289979 h 1512007"/>
                <a:gd name="connsiteX404" fmla="*/ 1150677 w 1381655"/>
                <a:gd name="connsiteY404" fmla="*/ 1280835 h 1512007"/>
                <a:gd name="connsiteX405" fmla="*/ 1155697 w 1381655"/>
                <a:gd name="connsiteY405" fmla="*/ 1243699 h 1512007"/>
                <a:gd name="connsiteX406" fmla="*/ 1135208 w 1381655"/>
                <a:gd name="connsiteY406" fmla="*/ 1214082 h 1512007"/>
                <a:gd name="connsiteX407" fmla="*/ 1155697 w 1381655"/>
                <a:gd name="connsiteY407" fmla="*/ 1200563 h 1512007"/>
                <a:gd name="connsiteX408" fmla="*/ 1178924 w 1381655"/>
                <a:gd name="connsiteY408" fmla="*/ 1184480 h 1512007"/>
                <a:gd name="connsiteX409" fmla="*/ 1152860 w 1381655"/>
                <a:gd name="connsiteY409" fmla="*/ 1189005 h 1512007"/>
                <a:gd name="connsiteX410" fmla="*/ 1127643 w 1381655"/>
                <a:gd name="connsiteY410" fmla="*/ 1186276 h 1512007"/>
                <a:gd name="connsiteX411" fmla="*/ 1115315 w 1381655"/>
                <a:gd name="connsiteY411" fmla="*/ 1192354 h 1512007"/>
                <a:gd name="connsiteX412" fmla="*/ 1113043 w 1381655"/>
                <a:gd name="connsiteY412" fmla="*/ 1180100 h 1512007"/>
                <a:gd name="connsiteX413" fmla="*/ 1124939 w 1381655"/>
                <a:gd name="connsiteY413" fmla="*/ 1167673 h 1512007"/>
                <a:gd name="connsiteX414" fmla="*/ 1121690 w 1381655"/>
                <a:gd name="connsiteY414" fmla="*/ 1143985 h 1512007"/>
                <a:gd name="connsiteX415" fmla="*/ 1102838 w 1381655"/>
                <a:gd name="connsiteY415" fmla="*/ 1140675 h 1512007"/>
                <a:gd name="connsiteX416" fmla="*/ 1112561 w 1381655"/>
                <a:gd name="connsiteY416" fmla="*/ 1157453 h 1512007"/>
                <a:gd name="connsiteX417" fmla="*/ 1088839 w 1381655"/>
                <a:gd name="connsiteY417" fmla="*/ 1181191 h 1512007"/>
                <a:gd name="connsiteX418" fmla="*/ 1083987 w 1381655"/>
                <a:gd name="connsiteY418" fmla="*/ 1213502 h 1512007"/>
                <a:gd name="connsiteX419" fmla="*/ 1111471 w 1381655"/>
                <a:gd name="connsiteY419" fmla="*/ 1252346 h 1512007"/>
                <a:gd name="connsiteX420" fmla="*/ 1113043 w 1381655"/>
                <a:gd name="connsiteY420" fmla="*/ 1271792 h 1512007"/>
                <a:gd name="connsiteX421" fmla="*/ 1139499 w 1381655"/>
                <a:gd name="connsiteY421" fmla="*/ 1253944 h 1512007"/>
                <a:gd name="connsiteX422" fmla="*/ 1144922 w 1381655"/>
                <a:gd name="connsiteY422" fmla="*/ 1242673 h 1512007"/>
                <a:gd name="connsiteX423" fmla="*/ 1146296 w 1381655"/>
                <a:gd name="connsiteY423" fmla="*/ 1271792 h 1512007"/>
                <a:gd name="connsiteX424" fmla="*/ 1113009 w 1381655"/>
                <a:gd name="connsiteY424" fmla="*/ 1283133 h 1512007"/>
                <a:gd name="connsiteX425" fmla="*/ 1057670 w 1381655"/>
                <a:gd name="connsiteY425" fmla="*/ 1293725 h 1512007"/>
                <a:gd name="connsiteX426" fmla="*/ 1033847 w 1381655"/>
                <a:gd name="connsiteY426" fmla="*/ 1304609 h 1512007"/>
                <a:gd name="connsiteX427" fmla="*/ 1005764 w 1381655"/>
                <a:gd name="connsiteY427" fmla="*/ 1300863 h 1512007"/>
                <a:gd name="connsiteX428" fmla="*/ 1027407 w 1381655"/>
                <a:gd name="connsiteY428" fmla="*/ 1315404 h 1512007"/>
                <a:gd name="connsiteX429" fmla="*/ 211444 w 1381655"/>
                <a:gd name="connsiteY429" fmla="*/ 1180646 h 1512007"/>
                <a:gd name="connsiteX430" fmla="*/ 236834 w 1381655"/>
                <a:gd name="connsiteY430" fmla="*/ 1180646 h 1512007"/>
                <a:gd name="connsiteX431" fmla="*/ 259342 w 1381655"/>
                <a:gd name="connsiteY431" fmla="*/ 1181901 h 1512007"/>
                <a:gd name="connsiteX432" fmla="*/ 243870 w 1381655"/>
                <a:gd name="connsiteY432" fmla="*/ 1164300 h 1512007"/>
                <a:gd name="connsiteX433" fmla="*/ 260027 w 1381655"/>
                <a:gd name="connsiteY433" fmla="*/ 1134336 h 1512007"/>
                <a:gd name="connsiteX434" fmla="*/ 287584 w 1381655"/>
                <a:gd name="connsiteY434" fmla="*/ 1132142 h 1512007"/>
                <a:gd name="connsiteX435" fmla="*/ 303758 w 1381655"/>
                <a:gd name="connsiteY435" fmla="*/ 1130531 h 1512007"/>
                <a:gd name="connsiteX436" fmla="*/ 292387 w 1381655"/>
                <a:gd name="connsiteY436" fmla="*/ 1141990 h 1512007"/>
                <a:gd name="connsiteX437" fmla="*/ 282251 w 1381655"/>
                <a:gd name="connsiteY437" fmla="*/ 1157508 h 1512007"/>
                <a:gd name="connsiteX438" fmla="*/ 307950 w 1381655"/>
                <a:gd name="connsiteY438" fmla="*/ 1182457 h 1512007"/>
                <a:gd name="connsiteX439" fmla="*/ 309949 w 1381655"/>
                <a:gd name="connsiteY439" fmla="*/ 1219282 h 1512007"/>
                <a:gd name="connsiteX440" fmla="*/ 286106 w 1381655"/>
                <a:gd name="connsiteY440" fmla="*/ 1251850 h 1512007"/>
                <a:gd name="connsiteX441" fmla="*/ 286717 w 1381655"/>
                <a:gd name="connsiteY441" fmla="*/ 1278498 h 1512007"/>
                <a:gd name="connsiteX442" fmla="*/ 316309 w 1381655"/>
                <a:gd name="connsiteY442" fmla="*/ 1282638 h 1512007"/>
                <a:gd name="connsiteX443" fmla="*/ 336807 w 1381655"/>
                <a:gd name="connsiteY443" fmla="*/ 1289306 h 1512007"/>
                <a:gd name="connsiteX444" fmla="*/ 333954 w 1381655"/>
                <a:gd name="connsiteY444" fmla="*/ 1262725 h 1512007"/>
                <a:gd name="connsiteX445" fmla="*/ 337501 w 1381655"/>
                <a:gd name="connsiteY445" fmla="*/ 1211443 h 1512007"/>
                <a:gd name="connsiteX446" fmla="*/ 388902 w 1381655"/>
                <a:gd name="connsiteY446" fmla="*/ 1183662 h 1512007"/>
                <a:gd name="connsiteX447" fmla="*/ 422680 w 1381655"/>
                <a:gd name="connsiteY447" fmla="*/ 1179420 h 1512007"/>
                <a:gd name="connsiteX448" fmla="*/ 424590 w 1381655"/>
                <a:gd name="connsiteY448" fmla="*/ 1179296 h 1512007"/>
                <a:gd name="connsiteX449" fmla="*/ 480426 w 1381655"/>
                <a:gd name="connsiteY449" fmla="*/ 1178478 h 1512007"/>
                <a:gd name="connsiteX450" fmla="*/ 559691 w 1381655"/>
                <a:gd name="connsiteY450" fmla="*/ 1183811 h 1512007"/>
                <a:gd name="connsiteX451" fmla="*/ 600198 w 1381655"/>
                <a:gd name="connsiteY451" fmla="*/ 1191858 h 1512007"/>
                <a:gd name="connsiteX452" fmla="*/ 659555 w 1381655"/>
                <a:gd name="connsiteY452" fmla="*/ 1229739 h 1512007"/>
                <a:gd name="connsiteX453" fmla="*/ 689038 w 1381655"/>
                <a:gd name="connsiteY453" fmla="*/ 1223732 h 1512007"/>
                <a:gd name="connsiteX454" fmla="*/ 716879 w 1381655"/>
                <a:gd name="connsiteY454" fmla="*/ 1229551 h 1512007"/>
                <a:gd name="connsiteX455" fmla="*/ 762916 w 1381655"/>
                <a:gd name="connsiteY455" fmla="*/ 1196173 h 1512007"/>
                <a:gd name="connsiteX456" fmla="*/ 821316 w 1381655"/>
                <a:gd name="connsiteY456" fmla="*/ 1182421 h 1512007"/>
                <a:gd name="connsiteX457" fmla="*/ 823727 w 1381655"/>
                <a:gd name="connsiteY457" fmla="*/ 1181851 h 1512007"/>
                <a:gd name="connsiteX458" fmla="*/ 901598 w 1381655"/>
                <a:gd name="connsiteY458" fmla="*/ 1176742 h 1512007"/>
                <a:gd name="connsiteX459" fmla="*/ 957335 w 1381655"/>
                <a:gd name="connsiteY459" fmla="*/ 1177585 h 1512007"/>
                <a:gd name="connsiteX460" fmla="*/ 959284 w 1381655"/>
                <a:gd name="connsiteY460" fmla="*/ 1177669 h 1512007"/>
                <a:gd name="connsiteX461" fmla="*/ 993053 w 1381655"/>
                <a:gd name="connsiteY461" fmla="*/ 1181960 h 1512007"/>
                <a:gd name="connsiteX462" fmla="*/ 1044488 w 1381655"/>
                <a:gd name="connsiteY462" fmla="*/ 1209692 h 1512007"/>
                <a:gd name="connsiteX463" fmla="*/ 1047995 w 1381655"/>
                <a:gd name="connsiteY463" fmla="*/ 1261013 h 1512007"/>
                <a:gd name="connsiteX464" fmla="*/ 1045202 w 1381655"/>
                <a:gd name="connsiteY464" fmla="*/ 1287591 h 1512007"/>
                <a:gd name="connsiteX465" fmla="*/ 1065566 w 1381655"/>
                <a:gd name="connsiteY465" fmla="*/ 1280974 h 1512007"/>
                <a:gd name="connsiteX466" fmla="*/ 1095174 w 1381655"/>
                <a:gd name="connsiteY466" fmla="*/ 1276733 h 1512007"/>
                <a:gd name="connsiteX467" fmla="*/ 1095869 w 1381655"/>
                <a:gd name="connsiteY467" fmla="*/ 1250188 h 1512007"/>
                <a:gd name="connsiteX468" fmla="*/ 1071966 w 1381655"/>
                <a:gd name="connsiteY468" fmla="*/ 1217580 h 1512007"/>
                <a:gd name="connsiteX469" fmla="*/ 1074026 w 1381655"/>
                <a:gd name="connsiteY469" fmla="*/ 1180711 h 1512007"/>
                <a:gd name="connsiteX470" fmla="*/ 1099663 w 1381655"/>
                <a:gd name="connsiteY470" fmla="*/ 1155842 h 1512007"/>
                <a:gd name="connsiteX471" fmla="*/ 1089509 w 1381655"/>
                <a:gd name="connsiteY471" fmla="*/ 1140329 h 1512007"/>
                <a:gd name="connsiteX472" fmla="*/ 1078282 w 1381655"/>
                <a:gd name="connsiteY472" fmla="*/ 1128795 h 1512007"/>
                <a:gd name="connsiteX473" fmla="*/ 1094395 w 1381655"/>
                <a:gd name="connsiteY473" fmla="*/ 1130432 h 1512007"/>
                <a:gd name="connsiteX474" fmla="*/ 1121863 w 1381655"/>
                <a:gd name="connsiteY474" fmla="*/ 1132550 h 1512007"/>
                <a:gd name="connsiteX475" fmla="*/ 1138120 w 1381655"/>
                <a:gd name="connsiteY475" fmla="*/ 1162637 h 1512007"/>
                <a:gd name="connsiteX476" fmla="*/ 1122598 w 1381655"/>
                <a:gd name="connsiteY476" fmla="*/ 1180149 h 1512007"/>
                <a:gd name="connsiteX477" fmla="*/ 1145180 w 1381655"/>
                <a:gd name="connsiteY477" fmla="*/ 1178939 h 1512007"/>
                <a:gd name="connsiteX478" fmla="*/ 1170505 w 1381655"/>
                <a:gd name="connsiteY478" fmla="*/ 1178939 h 1512007"/>
                <a:gd name="connsiteX479" fmla="*/ 1181063 w 1381655"/>
                <a:gd name="connsiteY479" fmla="*/ 1169558 h 1512007"/>
                <a:gd name="connsiteX480" fmla="*/ 1184545 w 1381655"/>
                <a:gd name="connsiteY480" fmla="*/ 1192204 h 1512007"/>
                <a:gd name="connsiteX481" fmla="*/ 1152373 w 1381655"/>
                <a:gd name="connsiteY481" fmla="*/ 1211230 h 1512007"/>
                <a:gd name="connsiteX482" fmla="*/ 1151762 w 1381655"/>
                <a:gd name="connsiteY482" fmla="*/ 1228717 h 1512007"/>
                <a:gd name="connsiteX483" fmla="*/ 1170505 w 1381655"/>
                <a:gd name="connsiteY483" fmla="*/ 1267079 h 1512007"/>
                <a:gd name="connsiteX484" fmla="*/ 1125098 w 1381655"/>
                <a:gd name="connsiteY484" fmla="*/ 1298678 h 1512007"/>
                <a:gd name="connsiteX485" fmla="*/ 1087410 w 1381655"/>
                <a:gd name="connsiteY485" fmla="*/ 1334302 h 1512007"/>
                <a:gd name="connsiteX486" fmla="*/ 1040876 w 1381655"/>
                <a:gd name="connsiteY486" fmla="*/ 1332892 h 1512007"/>
                <a:gd name="connsiteX487" fmla="*/ 1014831 w 1381655"/>
                <a:gd name="connsiteY487" fmla="*/ 1325501 h 1512007"/>
                <a:gd name="connsiteX488" fmla="*/ 991649 w 1381655"/>
                <a:gd name="connsiteY488" fmla="*/ 1303352 h 1512007"/>
                <a:gd name="connsiteX489" fmla="*/ 1005074 w 1381655"/>
                <a:gd name="connsiteY489" fmla="*/ 1235652 h 1512007"/>
                <a:gd name="connsiteX490" fmla="*/ 975243 w 1381655"/>
                <a:gd name="connsiteY490" fmla="*/ 1189218 h 1512007"/>
                <a:gd name="connsiteX491" fmla="*/ 954209 w 1381655"/>
                <a:gd name="connsiteY491" fmla="*/ 1187035 h 1512007"/>
                <a:gd name="connsiteX492" fmla="*/ 955524 w 1381655"/>
                <a:gd name="connsiteY492" fmla="*/ 1194130 h 1512007"/>
                <a:gd name="connsiteX493" fmla="*/ 964627 w 1381655"/>
                <a:gd name="connsiteY493" fmla="*/ 1217818 h 1512007"/>
                <a:gd name="connsiteX494" fmla="*/ 975914 w 1381655"/>
                <a:gd name="connsiteY494" fmla="*/ 1247633 h 1512007"/>
                <a:gd name="connsiteX495" fmla="*/ 962668 w 1381655"/>
                <a:gd name="connsiteY495" fmla="*/ 1273608 h 1512007"/>
                <a:gd name="connsiteX496" fmla="*/ 939971 w 1381655"/>
                <a:gd name="connsiteY496" fmla="*/ 1281254 h 1512007"/>
                <a:gd name="connsiteX497" fmla="*/ 926170 w 1381655"/>
                <a:gd name="connsiteY497" fmla="*/ 1288302 h 1512007"/>
                <a:gd name="connsiteX498" fmla="*/ 928099 w 1381655"/>
                <a:gd name="connsiteY498" fmla="*/ 1295757 h 1512007"/>
                <a:gd name="connsiteX499" fmla="*/ 925426 w 1381655"/>
                <a:gd name="connsiteY499" fmla="*/ 1304254 h 1512007"/>
                <a:gd name="connsiteX500" fmla="*/ 928030 w 1381655"/>
                <a:gd name="connsiteY500" fmla="*/ 1304254 h 1512007"/>
                <a:gd name="connsiteX501" fmla="*/ 928180 w 1381655"/>
                <a:gd name="connsiteY501" fmla="*/ 1305650 h 1512007"/>
                <a:gd name="connsiteX502" fmla="*/ 918282 w 1381655"/>
                <a:gd name="connsiteY502" fmla="*/ 1321056 h 1512007"/>
                <a:gd name="connsiteX503" fmla="*/ 933994 w 1381655"/>
                <a:gd name="connsiteY503" fmla="*/ 1317639 h 1512007"/>
                <a:gd name="connsiteX504" fmla="*/ 933705 w 1381655"/>
                <a:gd name="connsiteY504" fmla="*/ 1335026 h 1512007"/>
                <a:gd name="connsiteX505" fmla="*/ 917349 w 1381655"/>
                <a:gd name="connsiteY505" fmla="*/ 1331342 h 1512007"/>
                <a:gd name="connsiteX506" fmla="*/ 921234 w 1381655"/>
                <a:gd name="connsiteY506" fmla="*/ 1348500 h 1512007"/>
                <a:gd name="connsiteX507" fmla="*/ 903161 w 1381655"/>
                <a:gd name="connsiteY507" fmla="*/ 1348983 h 1512007"/>
                <a:gd name="connsiteX508" fmla="*/ 907561 w 1381655"/>
                <a:gd name="connsiteY508" fmla="*/ 1330301 h 1512007"/>
                <a:gd name="connsiteX509" fmla="*/ 891587 w 1381655"/>
                <a:gd name="connsiteY509" fmla="*/ 1335127 h 1512007"/>
                <a:gd name="connsiteX510" fmla="*/ 891344 w 1381655"/>
                <a:gd name="connsiteY510" fmla="*/ 1318135 h 1512007"/>
                <a:gd name="connsiteX511" fmla="*/ 906064 w 1381655"/>
                <a:gd name="connsiteY511" fmla="*/ 1322503 h 1512007"/>
                <a:gd name="connsiteX512" fmla="*/ 897531 w 1381655"/>
                <a:gd name="connsiteY512" fmla="*/ 1305765 h 1512007"/>
                <a:gd name="connsiteX513" fmla="*/ 897595 w 1381655"/>
                <a:gd name="connsiteY513" fmla="*/ 1304457 h 1512007"/>
                <a:gd name="connsiteX514" fmla="*/ 900508 w 1381655"/>
                <a:gd name="connsiteY514" fmla="*/ 1304457 h 1512007"/>
                <a:gd name="connsiteX515" fmla="*/ 899927 w 1381655"/>
                <a:gd name="connsiteY515" fmla="*/ 1303415 h 1512007"/>
                <a:gd name="connsiteX516" fmla="*/ 897804 w 1381655"/>
                <a:gd name="connsiteY516" fmla="*/ 1295757 h 1512007"/>
                <a:gd name="connsiteX517" fmla="*/ 899714 w 1381655"/>
                <a:gd name="connsiteY517" fmla="*/ 1288506 h 1512007"/>
                <a:gd name="connsiteX518" fmla="*/ 885674 w 1381655"/>
                <a:gd name="connsiteY518" fmla="*/ 1281419 h 1512007"/>
                <a:gd name="connsiteX519" fmla="*/ 863043 w 1381655"/>
                <a:gd name="connsiteY519" fmla="*/ 1273659 h 1512007"/>
                <a:gd name="connsiteX520" fmla="*/ 849781 w 1381655"/>
                <a:gd name="connsiteY520" fmla="*/ 1247767 h 1512007"/>
                <a:gd name="connsiteX521" fmla="*/ 861042 w 1381655"/>
                <a:gd name="connsiteY521" fmla="*/ 1217927 h 1512007"/>
                <a:gd name="connsiteX522" fmla="*/ 870171 w 1381655"/>
                <a:gd name="connsiteY522" fmla="*/ 1194229 h 1512007"/>
                <a:gd name="connsiteX523" fmla="*/ 871139 w 1381655"/>
                <a:gd name="connsiteY523" fmla="*/ 1188648 h 1512007"/>
                <a:gd name="connsiteX524" fmla="*/ 862507 w 1381655"/>
                <a:gd name="connsiteY524" fmla="*/ 1189218 h 1512007"/>
                <a:gd name="connsiteX525" fmla="*/ 824769 w 1381655"/>
                <a:gd name="connsiteY525" fmla="*/ 1198073 h 1512007"/>
                <a:gd name="connsiteX526" fmla="*/ 824282 w 1381655"/>
                <a:gd name="connsiteY526" fmla="*/ 1198406 h 1512007"/>
                <a:gd name="connsiteX527" fmla="*/ 763239 w 1381655"/>
                <a:gd name="connsiteY527" fmla="*/ 1246839 h 1512007"/>
                <a:gd name="connsiteX528" fmla="*/ 755673 w 1381655"/>
                <a:gd name="connsiteY528" fmla="*/ 1276098 h 1512007"/>
                <a:gd name="connsiteX529" fmla="*/ 759642 w 1381655"/>
                <a:gd name="connsiteY529" fmla="*/ 1291427 h 1512007"/>
                <a:gd name="connsiteX530" fmla="*/ 771970 w 1381655"/>
                <a:gd name="connsiteY530" fmla="*/ 1318414 h 1512007"/>
                <a:gd name="connsiteX531" fmla="*/ 787447 w 1381655"/>
                <a:gd name="connsiteY531" fmla="*/ 1362711 h 1512007"/>
                <a:gd name="connsiteX532" fmla="*/ 767976 w 1381655"/>
                <a:gd name="connsiteY532" fmla="*/ 1403593 h 1512007"/>
                <a:gd name="connsiteX533" fmla="*/ 733389 w 1381655"/>
                <a:gd name="connsiteY533" fmla="*/ 1415188 h 1512007"/>
                <a:gd name="connsiteX534" fmla="*/ 708271 w 1381655"/>
                <a:gd name="connsiteY534" fmla="*/ 1427799 h 1512007"/>
                <a:gd name="connsiteX535" fmla="*/ 711957 w 1381655"/>
                <a:gd name="connsiteY535" fmla="*/ 1438378 h 1512007"/>
                <a:gd name="connsiteX536" fmla="*/ 708544 w 1381655"/>
                <a:gd name="connsiteY536" fmla="*/ 1450646 h 1512007"/>
                <a:gd name="connsiteX537" fmla="*/ 707526 w 1381655"/>
                <a:gd name="connsiteY537" fmla="*/ 1452399 h 1512007"/>
                <a:gd name="connsiteX538" fmla="*/ 710256 w 1381655"/>
                <a:gd name="connsiteY538" fmla="*/ 1452399 h 1512007"/>
                <a:gd name="connsiteX539" fmla="*/ 710389 w 1381655"/>
                <a:gd name="connsiteY539" fmla="*/ 1454532 h 1512007"/>
                <a:gd name="connsiteX540" fmla="*/ 695388 w 1381655"/>
                <a:gd name="connsiteY540" fmla="*/ 1475195 h 1512007"/>
                <a:gd name="connsiteX541" fmla="*/ 717424 w 1381655"/>
                <a:gd name="connsiteY541" fmla="*/ 1472249 h 1512007"/>
                <a:gd name="connsiteX542" fmla="*/ 716556 w 1381655"/>
                <a:gd name="connsiteY542" fmla="*/ 1494766 h 1512007"/>
                <a:gd name="connsiteX543" fmla="*/ 696390 w 1381655"/>
                <a:gd name="connsiteY543" fmla="*/ 1490079 h 1512007"/>
                <a:gd name="connsiteX544" fmla="*/ 703037 w 1381655"/>
                <a:gd name="connsiteY544" fmla="*/ 1511492 h 1512007"/>
                <a:gd name="connsiteX545" fmla="*/ 675232 w 1381655"/>
                <a:gd name="connsiteY545" fmla="*/ 1511492 h 1512007"/>
                <a:gd name="connsiteX546" fmla="*/ 680639 w 1381655"/>
                <a:gd name="connsiteY546" fmla="*/ 1490600 h 1512007"/>
                <a:gd name="connsiteX547" fmla="*/ 658628 w 1381655"/>
                <a:gd name="connsiteY547" fmla="*/ 1494982 h 1512007"/>
                <a:gd name="connsiteX548" fmla="*/ 658628 w 1381655"/>
                <a:gd name="connsiteY548" fmla="*/ 1470763 h 1512007"/>
                <a:gd name="connsiteX549" fmla="*/ 681681 w 1381655"/>
                <a:gd name="connsiteY549" fmla="*/ 1475195 h 1512007"/>
                <a:gd name="connsiteX550" fmla="*/ 665062 w 1381655"/>
                <a:gd name="connsiteY550" fmla="*/ 1454392 h 1512007"/>
                <a:gd name="connsiteX551" fmla="*/ 665210 w 1381655"/>
                <a:gd name="connsiteY551" fmla="*/ 1452119 h 1512007"/>
                <a:gd name="connsiteX552" fmla="*/ 667294 w 1381655"/>
                <a:gd name="connsiteY552" fmla="*/ 1452119 h 1512007"/>
                <a:gd name="connsiteX553" fmla="*/ 663151 w 1381655"/>
                <a:gd name="connsiteY553" fmla="*/ 1438378 h 1512007"/>
                <a:gd name="connsiteX554" fmla="*/ 666813 w 1381655"/>
                <a:gd name="connsiteY554" fmla="*/ 1424802 h 1512007"/>
                <a:gd name="connsiteX555" fmla="*/ 642738 w 1381655"/>
                <a:gd name="connsiteY555" fmla="*/ 1414324 h 1512007"/>
                <a:gd name="connsiteX556" fmla="*/ 606126 w 1381655"/>
                <a:gd name="connsiteY556" fmla="*/ 1403072 h 1512007"/>
                <a:gd name="connsiteX557" fmla="*/ 588565 w 1381655"/>
                <a:gd name="connsiteY557" fmla="*/ 1360591 h 1512007"/>
                <a:gd name="connsiteX558" fmla="*/ 610442 w 1381655"/>
                <a:gd name="connsiteY558" fmla="*/ 1306895 h 1512007"/>
                <a:gd name="connsiteX559" fmla="*/ 620438 w 1381655"/>
                <a:gd name="connsiteY559" fmla="*/ 1276809 h 1512007"/>
                <a:gd name="connsiteX560" fmla="*/ 620438 w 1381655"/>
                <a:gd name="connsiteY560" fmla="*/ 1262551 h 1512007"/>
                <a:gd name="connsiteX561" fmla="*/ 613021 w 1381655"/>
                <a:gd name="connsiteY561" fmla="*/ 1244755 h 1512007"/>
                <a:gd name="connsiteX562" fmla="*/ 557086 w 1381655"/>
                <a:gd name="connsiteY562" fmla="*/ 1202251 h 1512007"/>
                <a:gd name="connsiteX563" fmla="*/ 519384 w 1381655"/>
                <a:gd name="connsiteY563" fmla="*/ 1190915 h 1512007"/>
                <a:gd name="connsiteX564" fmla="*/ 510702 w 1381655"/>
                <a:gd name="connsiteY564" fmla="*/ 1190394 h 1512007"/>
                <a:gd name="connsiteX565" fmla="*/ 511754 w 1381655"/>
                <a:gd name="connsiteY565" fmla="*/ 1195975 h 1512007"/>
                <a:gd name="connsiteX566" fmla="*/ 520922 w 1381655"/>
                <a:gd name="connsiteY566" fmla="*/ 1219628 h 1512007"/>
                <a:gd name="connsiteX567" fmla="*/ 532099 w 1381655"/>
                <a:gd name="connsiteY567" fmla="*/ 1249479 h 1512007"/>
                <a:gd name="connsiteX568" fmla="*/ 518863 w 1381655"/>
                <a:gd name="connsiteY568" fmla="*/ 1275412 h 1512007"/>
                <a:gd name="connsiteX569" fmla="*/ 496157 w 1381655"/>
                <a:gd name="connsiteY569" fmla="*/ 1283070 h 1512007"/>
                <a:gd name="connsiteX570" fmla="*/ 482242 w 1381655"/>
                <a:gd name="connsiteY570" fmla="*/ 1290258 h 1512007"/>
                <a:gd name="connsiteX571" fmla="*/ 484087 w 1381655"/>
                <a:gd name="connsiteY571" fmla="*/ 1297484 h 1512007"/>
                <a:gd name="connsiteX572" fmla="*/ 482044 w 1381655"/>
                <a:gd name="connsiteY572" fmla="*/ 1305104 h 1512007"/>
                <a:gd name="connsiteX573" fmla="*/ 481433 w 1381655"/>
                <a:gd name="connsiteY573" fmla="*/ 1306146 h 1512007"/>
                <a:gd name="connsiteX574" fmla="*/ 484236 w 1381655"/>
                <a:gd name="connsiteY574" fmla="*/ 1306146 h 1512007"/>
                <a:gd name="connsiteX575" fmla="*/ 484360 w 1381655"/>
                <a:gd name="connsiteY575" fmla="*/ 1307467 h 1512007"/>
                <a:gd name="connsiteX576" fmla="*/ 475861 w 1381655"/>
                <a:gd name="connsiteY576" fmla="*/ 1324256 h 1512007"/>
                <a:gd name="connsiteX577" fmla="*/ 490570 w 1381655"/>
                <a:gd name="connsiteY577" fmla="*/ 1319798 h 1512007"/>
                <a:gd name="connsiteX578" fmla="*/ 490229 w 1381655"/>
                <a:gd name="connsiteY578" fmla="*/ 1336791 h 1512007"/>
                <a:gd name="connsiteX579" fmla="*/ 474338 w 1381655"/>
                <a:gd name="connsiteY579" fmla="*/ 1332092 h 1512007"/>
                <a:gd name="connsiteX580" fmla="*/ 478789 w 1381655"/>
                <a:gd name="connsiteY580" fmla="*/ 1350735 h 1512007"/>
                <a:gd name="connsiteX581" fmla="*/ 460681 w 1381655"/>
                <a:gd name="connsiteY581" fmla="*/ 1350215 h 1512007"/>
                <a:gd name="connsiteX582" fmla="*/ 464590 w 1381655"/>
                <a:gd name="connsiteY582" fmla="*/ 1333095 h 1512007"/>
                <a:gd name="connsiteX583" fmla="*/ 448254 w 1381655"/>
                <a:gd name="connsiteY583" fmla="*/ 1336677 h 1512007"/>
                <a:gd name="connsiteX584" fmla="*/ 447931 w 1381655"/>
                <a:gd name="connsiteY584" fmla="*/ 1319303 h 1512007"/>
                <a:gd name="connsiteX585" fmla="*/ 463613 w 1381655"/>
                <a:gd name="connsiteY585" fmla="*/ 1322770 h 1512007"/>
                <a:gd name="connsiteX586" fmla="*/ 453751 w 1381655"/>
                <a:gd name="connsiteY586" fmla="*/ 1307352 h 1512007"/>
                <a:gd name="connsiteX587" fmla="*/ 453890 w 1381655"/>
                <a:gd name="connsiteY587" fmla="*/ 1305993 h 1512007"/>
                <a:gd name="connsiteX588" fmla="*/ 456504 w 1381655"/>
                <a:gd name="connsiteY588" fmla="*/ 1305993 h 1512007"/>
                <a:gd name="connsiteX589" fmla="*/ 453791 w 1381655"/>
                <a:gd name="connsiteY589" fmla="*/ 1297484 h 1512007"/>
                <a:gd name="connsiteX590" fmla="*/ 455850 w 1381655"/>
                <a:gd name="connsiteY590" fmla="*/ 1289979 h 1512007"/>
                <a:gd name="connsiteX591" fmla="*/ 442018 w 1381655"/>
                <a:gd name="connsiteY591" fmla="*/ 1282930 h 1512007"/>
                <a:gd name="connsiteX592" fmla="*/ 419297 w 1381655"/>
                <a:gd name="connsiteY592" fmla="*/ 1275323 h 1512007"/>
                <a:gd name="connsiteX593" fmla="*/ 406061 w 1381655"/>
                <a:gd name="connsiteY593" fmla="*/ 1249354 h 1512007"/>
                <a:gd name="connsiteX594" fmla="*/ 417253 w 1381655"/>
                <a:gd name="connsiteY594" fmla="*/ 1219555 h 1512007"/>
                <a:gd name="connsiteX595" fmla="*/ 426416 w 1381655"/>
                <a:gd name="connsiteY595" fmla="*/ 1195866 h 1512007"/>
                <a:gd name="connsiteX596" fmla="*/ 427697 w 1381655"/>
                <a:gd name="connsiteY596" fmla="*/ 1188797 h 1512007"/>
                <a:gd name="connsiteX597" fmla="*/ 406687 w 1381655"/>
                <a:gd name="connsiteY597" fmla="*/ 1190915 h 1512007"/>
                <a:gd name="connsiteX598" fmla="*/ 376866 w 1381655"/>
                <a:gd name="connsiteY598" fmla="*/ 1237349 h 1512007"/>
                <a:gd name="connsiteX599" fmla="*/ 390276 w 1381655"/>
                <a:gd name="connsiteY599" fmla="*/ 1305015 h 1512007"/>
                <a:gd name="connsiteX600" fmla="*/ 367049 w 1381655"/>
                <a:gd name="connsiteY600" fmla="*/ 1327164 h 1512007"/>
                <a:gd name="connsiteX601" fmla="*/ 341129 w 1381655"/>
                <a:gd name="connsiteY601" fmla="*/ 1334568 h 1512007"/>
                <a:gd name="connsiteX602" fmla="*/ 294595 w 1381655"/>
                <a:gd name="connsiteY602" fmla="*/ 1335953 h 1512007"/>
                <a:gd name="connsiteX603" fmla="*/ 256827 w 1381655"/>
                <a:gd name="connsiteY603" fmla="*/ 1300355 h 1512007"/>
                <a:gd name="connsiteX604" fmla="*/ 211444 w 1381655"/>
                <a:gd name="connsiteY604" fmla="*/ 1268776 h 1512007"/>
                <a:gd name="connsiteX605" fmla="*/ 230212 w 1381655"/>
                <a:gd name="connsiteY605" fmla="*/ 1230454 h 1512007"/>
                <a:gd name="connsiteX606" fmla="*/ 229582 w 1381655"/>
                <a:gd name="connsiteY606" fmla="*/ 1212981 h 1512007"/>
                <a:gd name="connsiteX607" fmla="*/ 197411 w 1381655"/>
                <a:gd name="connsiteY607" fmla="*/ 1193882 h 1512007"/>
                <a:gd name="connsiteX608" fmla="*/ 200942 w 1381655"/>
                <a:gd name="connsiteY608" fmla="*/ 1171309 h 1512007"/>
                <a:gd name="connsiteX609" fmla="*/ 211444 w 1381655"/>
                <a:gd name="connsiteY609" fmla="*/ 1180646 h 1512007"/>
                <a:gd name="connsiteX610" fmla="*/ 891146 w 1381655"/>
                <a:gd name="connsiteY610" fmla="*/ 1252901 h 1512007"/>
                <a:gd name="connsiteX611" fmla="*/ 882533 w 1381655"/>
                <a:gd name="connsiteY611" fmla="*/ 1262615 h 1512007"/>
                <a:gd name="connsiteX612" fmla="*/ 875801 w 1381655"/>
                <a:gd name="connsiteY612" fmla="*/ 1254092 h 1512007"/>
                <a:gd name="connsiteX613" fmla="*/ 884310 w 1381655"/>
                <a:gd name="connsiteY613" fmla="*/ 1243839 h 1512007"/>
                <a:gd name="connsiteX614" fmla="*/ 891146 w 1381655"/>
                <a:gd name="connsiteY614" fmla="*/ 1252901 h 1512007"/>
                <a:gd name="connsiteX615" fmla="*/ 639404 w 1381655"/>
                <a:gd name="connsiteY615" fmla="*/ 1334429 h 1512007"/>
                <a:gd name="connsiteX616" fmla="*/ 627259 w 1381655"/>
                <a:gd name="connsiteY616" fmla="*/ 1346062 h 1512007"/>
                <a:gd name="connsiteX617" fmla="*/ 616609 w 1381655"/>
                <a:gd name="connsiteY617" fmla="*/ 1328218 h 1512007"/>
                <a:gd name="connsiteX618" fmla="*/ 621663 w 1381655"/>
                <a:gd name="connsiteY618" fmla="*/ 1322999 h 1512007"/>
                <a:gd name="connsiteX619" fmla="*/ 628549 w 1381655"/>
                <a:gd name="connsiteY619" fmla="*/ 1316725 h 1512007"/>
                <a:gd name="connsiteX620" fmla="*/ 639404 w 1381655"/>
                <a:gd name="connsiteY620" fmla="*/ 1334429 h 1512007"/>
                <a:gd name="connsiteX621" fmla="*/ 508609 w 1381655"/>
                <a:gd name="connsiteY621" fmla="*/ 1256315 h 1512007"/>
                <a:gd name="connsiteX622" fmla="*/ 501896 w 1381655"/>
                <a:gd name="connsiteY622" fmla="*/ 1264882 h 1512007"/>
                <a:gd name="connsiteX623" fmla="*/ 493364 w 1381655"/>
                <a:gd name="connsiteY623" fmla="*/ 1255139 h 1512007"/>
                <a:gd name="connsiteX624" fmla="*/ 500086 w 1381655"/>
                <a:gd name="connsiteY624" fmla="*/ 1246070 h 1512007"/>
                <a:gd name="connsiteX625" fmla="*/ 508609 w 1381655"/>
                <a:gd name="connsiteY625" fmla="*/ 1256315 h 1512007"/>
                <a:gd name="connsiteX626" fmla="*/ 627175 w 1381655"/>
                <a:gd name="connsiteY626" fmla="*/ 1361988 h 1512007"/>
                <a:gd name="connsiteX627" fmla="*/ 637265 w 1381655"/>
                <a:gd name="connsiteY627" fmla="*/ 1373595 h 1512007"/>
                <a:gd name="connsiteX628" fmla="*/ 631277 w 1381655"/>
                <a:gd name="connsiteY628" fmla="*/ 1379171 h 1512007"/>
                <a:gd name="connsiteX629" fmla="*/ 625980 w 1381655"/>
                <a:gd name="connsiteY629" fmla="*/ 1385013 h 1512007"/>
                <a:gd name="connsiteX630" fmla="*/ 620304 w 1381655"/>
                <a:gd name="connsiteY630" fmla="*/ 1378485 h 1512007"/>
                <a:gd name="connsiteX631" fmla="*/ 615040 w 1381655"/>
                <a:gd name="connsiteY631" fmla="*/ 1372059 h 1512007"/>
                <a:gd name="connsiteX632" fmla="*/ 625671 w 1381655"/>
                <a:gd name="connsiteY632" fmla="*/ 1360324 h 1512007"/>
                <a:gd name="connsiteX633" fmla="*/ 627175 w 1381655"/>
                <a:gd name="connsiteY633" fmla="*/ 1361988 h 1512007"/>
                <a:gd name="connsiteX634" fmla="*/ 751158 w 1381655"/>
                <a:gd name="connsiteY634" fmla="*/ 1360794 h 1512007"/>
                <a:gd name="connsiteX635" fmla="*/ 761701 w 1381655"/>
                <a:gd name="connsiteY635" fmla="*/ 1372579 h 1512007"/>
                <a:gd name="connsiteX636" fmla="*/ 756476 w 1381655"/>
                <a:gd name="connsiteY636" fmla="*/ 1379005 h 1512007"/>
                <a:gd name="connsiteX637" fmla="*/ 750885 w 1381655"/>
                <a:gd name="connsiteY637" fmla="*/ 1385521 h 1512007"/>
                <a:gd name="connsiteX638" fmla="*/ 745468 w 1381655"/>
                <a:gd name="connsiteY638" fmla="*/ 1379691 h 1512007"/>
                <a:gd name="connsiteX639" fmla="*/ 739515 w 1381655"/>
                <a:gd name="connsiteY639" fmla="*/ 1374116 h 1512007"/>
                <a:gd name="connsiteX640" fmla="*/ 749620 w 1381655"/>
                <a:gd name="connsiteY640" fmla="*/ 1362508 h 1512007"/>
                <a:gd name="connsiteX641" fmla="*/ 751158 w 1381655"/>
                <a:gd name="connsiteY641" fmla="*/ 1360794 h 1512007"/>
                <a:gd name="connsiteX642" fmla="*/ 737417 w 1381655"/>
                <a:gd name="connsiteY642" fmla="*/ 1335026 h 1512007"/>
                <a:gd name="connsiteX643" fmla="*/ 748197 w 1381655"/>
                <a:gd name="connsiteY643" fmla="*/ 1317258 h 1512007"/>
                <a:gd name="connsiteX644" fmla="*/ 755127 w 1381655"/>
                <a:gd name="connsiteY644" fmla="*/ 1323545 h 1512007"/>
                <a:gd name="connsiteX645" fmla="*/ 760178 w 1381655"/>
                <a:gd name="connsiteY645" fmla="*/ 1328790 h 1512007"/>
                <a:gd name="connsiteX646" fmla="*/ 749546 w 1381655"/>
                <a:gd name="connsiteY646" fmla="*/ 1346608 h 1512007"/>
                <a:gd name="connsiteX647" fmla="*/ 737417 w 1381655"/>
                <a:gd name="connsiteY647" fmla="*/ 1335026 h 1512007"/>
                <a:gd name="connsiteX648" fmla="*/ 995310 w 1381655"/>
                <a:gd name="connsiteY648" fmla="*/ 1069695 h 1512007"/>
                <a:gd name="connsiteX649" fmla="*/ 1005108 w 1381655"/>
                <a:gd name="connsiteY649" fmla="*/ 1063989 h 1512007"/>
                <a:gd name="connsiteX650" fmla="*/ 1003050 w 1381655"/>
                <a:gd name="connsiteY650" fmla="*/ 1074968 h 1512007"/>
                <a:gd name="connsiteX651" fmla="*/ 991615 w 1381655"/>
                <a:gd name="connsiteY651" fmla="*/ 1091239 h 1512007"/>
                <a:gd name="connsiteX652" fmla="*/ 992051 w 1381655"/>
                <a:gd name="connsiteY652" fmla="*/ 1083908 h 1512007"/>
                <a:gd name="connsiteX653" fmla="*/ 991813 w 1381655"/>
                <a:gd name="connsiteY653" fmla="*/ 1078440 h 1512007"/>
                <a:gd name="connsiteX654" fmla="*/ 981941 w 1381655"/>
                <a:gd name="connsiteY654" fmla="*/ 1078961 h 1512007"/>
                <a:gd name="connsiteX655" fmla="*/ 972083 w 1381655"/>
                <a:gd name="connsiteY655" fmla="*/ 1076317 h 1512007"/>
                <a:gd name="connsiteX656" fmla="*/ 974509 w 1381655"/>
                <a:gd name="connsiteY656" fmla="*/ 1071372 h 1512007"/>
                <a:gd name="connsiteX657" fmla="*/ 995310 w 1381655"/>
                <a:gd name="connsiteY657" fmla="*/ 1069695 h 1512007"/>
                <a:gd name="connsiteX658" fmla="*/ 390152 w 1381655"/>
                <a:gd name="connsiteY658" fmla="*/ 1078440 h 1512007"/>
                <a:gd name="connsiteX659" fmla="*/ 389904 w 1381655"/>
                <a:gd name="connsiteY659" fmla="*/ 1083908 h 1512007"/>
                <a:gd name="connsiteX660" fmla="*/ 390276 w 1381655"/>
                <a:gd name="connsiteY660" fmla="*/ 1091239 h 1512007"/>
                <a:gd name="connsiteX661" fmla="*/ 378906 w 1381655"/>
                <a:gd name="connsiteY661" fmla="*/ 1074968 h 1512007"/>
                <a:gd name="connsiteX662" fmla="*/ 376866 w 1381655"/>
                <a:gd name="connsiteY662" fmla="*/ 1063989 h 1512007"/>
                <a:gd name="connsiteX663" fmla="*/ 386693 w 1381655"/>
                <a:gd name="connsiteY663" fmla="*/ 1069695 h 1512007"/>
                <a:gd name="connsiteX664" fmla="*/ 407382 w 1381655"/>
                <a:gd name="connsiteY664" fmla="*/ 1071372 h 1512007"/>
                <a:gd name="connsiteX665" fmla="*/ 409847 w 1381655"/>
                <a:gd name="connsiteY665" fmla="*/ 1076317 h 1512007"/>
                <a:gd name="connsiteX666" fmla="*/ 400014 w 1381655"/>
                <a:gd name="connsiteY666" fmla="*/ 1078961 h 1512007"/>
                <a:gd name="connsiteX667" fmla="*/ 390152 w 1381655"/>
                <a:gd name="connsiteY667" fmla="*/ 1078440 h 1512007"/>
                <a:gd name="connsiteX668" fmla="*/ 1034443 w 1381655"/>
                <a:gd name="connsiteY668" fmla="*/ 795892 h 1512007"/>
                <a:gd name="connsiteX669" fmla="*/ 1064168 w 1381655"/>
                <a:gd name="connsiteY669" fmla="*/ 793560 h 1512007"/>
                <a:gd name="connsiteX670" fmla="*/ 1070542 w 1381655"/>
                <a:gd name="connsiteY670" fmla="*/ 802202 h 1512007"/>
                <a:gd name="connsiteX671" fmla="*/ 1063076 w 1381655"/>
                <a:gd name="connsiteY671" fmla="*/ 808889 h 1512007"/>
                <a:gd name="connsiteX672" fmla="*/ 1033782 w 1381655"/>
                <a:gd name="connsiteY672" fmla="*/ 805069 h 1512007"/>
                <a:gd name="connsiteX673" fmla="*/ 1291039 w 1381655"/>
                <a:gd name="connsiteY673" fmla="*/ 807600 h 1512007"/>
                <a:gd name="connsiteX674" fmla="*/ 1201089 w 1381655"/>
                <a:gd name="connsiteY674" fmla="*/ 805961 h 1512007"/>
                <a:gd name="connsiteX675" fmla="*/ 1207787 w 1381655"/>
                <a:gd name="connsiteY675" fmla="*/ 812123 h 1512007"/>
                <a:gd name="connsiteX676" fmla="*/ 1196104 w 1381655"/>
                <a:gd name="connsiteY676" fmla="*/ 825334 h 1512007"/>
                <a:gd name="connsiteX677" fmla="*/ 1172152 w 1381655"/>
                <a:gd name="connsiteY677" fmla="*/ 836680 h 1512007"/>
                <a:gd name="connsiteX678" fmla="*/ 1235429 w 1381655"/>
                <a:gd name="connsiteY678" fmla="*/ 836060 h 1512007"/>
                <a:gd name="connsiteX679" fmla="*/ 1290023 w 1381655"/>
                <a:gd name="connsiteY679" fmla="*/ 844667 h 1512007"/>
                <a:gd name="connsiteX680" fmla="*/ 1334879 w 1381655"/>
                <a:gd name="connsiteY680" fmla="*/ 841879 h 1512007"/>
                <a:gd name="connsiteX681" fmla="*/ 1359174 w 1381655"/>
                <a:gd name="connsiteY681" fmla="*/ 834497 h 1512007"/>
                <a:gd name="connsiteX682" fmla="*/ 1291039 w 1381655"/>
                <a:gd name="connsiteY682" fmla="*/ 807600 h 1512007"/>
                <a:gd name="connsiteX683" fmla="*/ 1319817 w 1381655"/>
                <a:gd name="connsiteY683" fmla="*/ 769152 h 1512007"/>
                <a:gd name="connsiteX684" fmla="*/ 1346830 w 1381655"/>
                <a:gd name="connsiteY684" fmla="*/ 752855 h 1512007"/>
                <a:gd name="connsiteX685" fmla="*/ 1262366 w 1381655"/>
                <a:gd name="connsiteY685" fmla="*/ 739768 h 1512007"/>
                <a:gd name="connsiteX686" fmla="*/ 1193341 w 1381655"/>
                <a:gd name="connsiteY686" fmla="*/ 750424 h 1512007"/>
                <a:gd name="connsiteX687" fmla="*/ 1208020 w 1381655"/>
                <a:gd name="connsiteY687" fmla="*/ 759924 h 1512007"/>
                <a:gd name="connsiteX688" fmla="*/ 1196104 w 1381655"/>
                <a:gd name="connsiteY688" fmla="*/ 775934 h 1512007"/>
                <a:gd name="connsiteX689" fmla="*/ 1170679 w 1381655"/>
                <a:gd name="connsiteY689" fmla="*/ 788499 h 1512007"/>
                <a:gd name="connsiteX690" fmla="*/ 1179624 w 1381655"/>
                <a:gd name="connsiteY690" fmla="*/ 793089 h 1512007"/>
                <a:gd name="connsiteX691" fmla="*/ 1217222 w 1381655"/>
                <a:gd name="connsiteY691" fmla="*/ 784233 h 1512007"/>
                <a:gd name="connsiteX692" fmla="*/ 1279584 w 1381655"/>
                <a:gd name="connsiteY692" fmla="*/ 780522 h 1512007"/>
                <a:gd name="connsiteX693" fmla="*/ 1319817 w 1381655"/>
                <a:gd name="connsiteY693" fmla="*/ 769152 h 1512007"/>
                <a:gd name="connsiteX694" fmla="*/ 1310915 w 1381655"/>
                <a:gd name="connsiteY694" fmla="*/ 694266 h 1512007"/>
                <a:gd name="connsiteX695" fmla="*/ 1329939 w 1381655"/>
                <a:gd name="connsiteY695" fmla="*/ 670008 h 1512007"/>
                <a:gd name="connsiteX696" fmla="*/ 1231460 w 1381655"/>
                <a:gd name="connsiteY696" fmla="*/ 682941 h 1512007"/>
                <a:gd name="connsiteX697" fmla="*/ 1139226 w 1381655"/>
                <a:gd name="connsiteY697" fmla="*/ 733831 h 1512007"/>
                <a:gd name="connsiteX698" fmla="*/ 1167926 w 1381655"/>
                <a:gd name="connsiteY698" fmla="*/ 740562 h 1512007"/>
                <a:gd name="connsiteX699" fmla="*/ 1195523 w 1381655"/>
                <a:gd name="connsiteY699" fmla="*/ 728001 h 1512007"/>
                <a:gd name="connsiteX700" fmla="*/ 1286074 w 1381655"/>
                <a:gd name="connsiteY700" fmla="*/ 711133 h 1512007"/>
                <a:gd name="connsiteX701" fmla="*/ 1310915 w 1381655"/>
                <a:gd name="connsiteY701" fmla="*/ 694266 h 1512007"/>
                <a:gd name="connsiteX702" fmla="*/ 1283724 w 1381655"/>
                <a:gd name="connsiteY702" fmla="*/ 602912 h 1512007"/>
                <a:gd name="connsiteX703" fmla="*/ 1225934 w 1381655"/>
                <a:gd name="connsiteY703" fmla="*/ 618488 h 1512007"/>
                <a:gd name="connsiteX704" fmla="*/ 1134440 w 1381655"/>
                <a:gd name="connsiteY704" fmla="*/ 685337 h 1512007"/>
                <a:gd name="connsiteX705" fmla="*/ 1170010 w 1381655"/>
                <a:gd name="connsiteY705" fmla="*/ 688696 h 1512007"/>
                <a:gd name="connsiteX706" fmla="*/ 1177534 w 1381655"/>
                <a:gd name="connsiteY706" fmla="*/ 684320 h 1512007"/>
                <a:gd name="connsiteX707" fmla="*/ 1262728 w 1381655"/>
                <a:gd name="connsiteY707" fmla="*/ 644195 h 1512007"/>
                <a:gd name="connsiteX708" fmla="*/ 1283724 w 1381655"/>
                <a:gd name="connsiteY708" fmla="*/ 602912 h 1512007"/>
                <a:gd name="connsiteX709" fmla="*/ 1227358 w 1381655"/>
                <a:gd name="connsiteY709" fmla="*/ 551690 h 1512007"/>
                <a:gd name="connsiteX710" fmla="*/ 1177435 w 1381655"/>
                <a:gd name="connsiteY710" fmla="*/ 574014 h 1512007"/>
                <a:gd name="connsiteX711" fmla="*/ 1114908 w 1381655"/>
                <a:gd name="connsiteY711" fmla="*/ 641283 h 1512007"/>
                <a:gd name="connsiteX712" fmla="*/ 1120639 w 1381655"/>
                <a:gd name="connsiteY712" fmla="*/ 642202 h 1512007"/>
                <a:gd name="connsiteX713" fmla="*/ 1120152 w 1381655"/>
                <a:gd name="connsiteY713" fmla="*/ 666560 h 1512007"/>
                <a:gd name="connsiteX714" fmla="*/ 1115166 w 1381655"/>
                <a:gd name="connsiteY714" fmla="*/ 686537 h 1512007"/>
                <a:gd name="connsiteX715" fmla="*/ 1122325 w 1381655"/>
                <a:gd name="connsiteY715" fmla="*/ 685769 h 1512007"/>
                <a:gd name="connsiteX716" fmla="*/ 1141122 w 1381655"/>
                <a:gd name="connsiteY716" fmla="*/ 661837 h 1512007"/>
                <a:gd name="connsiteX717" fmla="*/ 1220363 w 1381655"/>
                <a:gd name="connsiteY717" fmla="*/ 592330 h 1512007"/>
                <a:gd name="connsiteX718" fmla="*/ 1226564 w 1381655"/>
                <a:gd name="connsiteY718" fmla="*/ 568681 h 1512007"/>
                <a:gd name="connsiteX719" fmla="*/ 1227358 w 1381655"/>
                <a:gd name="connsiteY719" fmla="*/ 551690 h 1512007"/>
                <a:gd name="connsiteX720" fmla="*/ 1161089 w 1381655"/>
                <a:gd name="connsiteY720" fmla="*/ 518600 h 1512007"/>
                <a:gd name="connsiteX721" fmla="*/ 1114779 w 1381655"/>
                <a:gd name="connsiteY721" fmla="*/ 542150 h 1512007"/>
                <a:gd name="connsiteX722" fmla="*/ 1070409 w 1381655"/>
                <a:gd name="connsiteY722" fmla="*/ 607203 h 1512007"/>
                <a:gd name="connsiteX723" fmla="*/ 1074750 w 1381655"/>
                <a:gd name="connsiteY723" fmla="*/ 626490 h 1512007"/>
                <a:gd name="connsiteX724" fmla="*/ 1074933 w 1381655"/>
                <a:gd name="connsiteY724" fmla="*/ 646454 h 1512007"/>
                <a:gd name="connsiteX725" fmla="*/ 1101970 w 1381655"/>
                <a:gd name="connsiteY725" fmla="*/ 640887 h 1512007"/>
                <a:gd name="connsiteX726" fmla="*/ 1156491 w 1381655"/>
                <a:gd name="connsiteY726" fmla="*/ 562217 h 1512007"/>
                <a:gd name="connsiteX727" fmla="*/ 1161129 w 1381655"/>
                <a:gd name="connsiteY727" fmla="*/ 537015 h 1512007"/>
                <a:gd name="connsiteX728" fmla="*/ 1161089 w 1381655"/>
                <a:gd name="connsiteY728" fmla="*/ 518600 h 1512007"/>
                <a:gd name="connsiteX729" fmla="*/ 1081754 w 1381655"/>
                <a:gd name="connsiteY729" fmla="*/ 499079 h 1512007"/>
                <a:gd name="connsiteX730" fmla="*/ 1038579 w 1381655"/>
                <a:gd name="connsiteY730" fmla="*/ 533161 h 1512007"/>
                <a:gd name="connsiteX731" fmla="*/ 1006076 w 1381655"/>
                <a:gd name="connsiteY731" fmla="*/ 597465 h 1512007"/>
                <a:gd name="connsiteX732" fmla="*/ 1012401 w 1381655"/>
                <a:gd name="connsiteY732" fmla="*/ 607862 h 1512007"/>
                <a:gd name="connsiteX733" fmla="*/ 1018552 w 1381655"/>
                <a:gd name="connsiteY733" fmla="*/ 624575 h 1512007"/>
                <a:gd name="connsiteX734" fmla="*/ 1053462 w 1381655"/>
                <a:gd name="connsiteY734" fmla="*/ 605377 h 1512007"/>
                <a:gd name="connsiteX735" fmla="*/ 1087742 w 1381655"/>
                <a:gd name="connsiteY735" fmla="*/ 537015 h 1512007"/>
                <a:gd name="connsiteX736" fmla="*/ 1081754 w 1381655"/>
                <a:gd name="connsiteY736" fmla="*/ 499079 h 1512007"/>
                <a:gd name="connsiteX737" fmla="*/ 998238 w 1381655"/>
                <a:gd name="connsiteY737" fmla="*/ 498940 h 1512007"/>
                <a:gd name="connsiteX738" fmla="*/ 971141 w 1381655"/>
                <a:gd name="connsiteY738" fmla="*/ 528696 h 1512007"/>
                <a:gd name="connsiteX739" fmla="*/ 958501 w 1381655"/>
                <a:gd name="connsiteY739" fmla="*/ 591065 h 1512007"/>
                <a:gd name="connsiteX740" fmla="*/ 967032 w 1381655"/>
                <a:gd name="connsiteY740" fmla="*/ 609519 h 1512007"/>
                <a:gd name="connsiteX741" fmla="*/ 993013 w 1381655"/>
                <a:gd name="connsiteY741" fmla="*/ 589889 h 1512007"/>
                <a:gd name="connsiteX742" fmla="*/ 1007614 w 1381655"/>
                <a:gd name="connsiteY742" fmla="*/ 543181 h 1512007"/>
                <a:gd name="connsiteX743" fmla="*/ 998238 w 1381655"/>
                <a:gd name="connsiteY743" fmla="*/ 498940 h 1512007"/>
                <a:gd name="connsiteX744" fmla="*/ 951034 w 1381655"/>
                <a:gd name="connsiteY744" fmla="*/ 603779 h 1512007"/>
                <a:gd name="connsiteX745" fmla="*/ 941484 w 1381655"/>
                <a:gd name="connsiteY745" fmla="*/ 592180 h 1512007"/>
                <a:gd name="connsiteX746" fmla="*/ 916391 w 1381655"/>
                <a:gd name="connsiteY746" fmla="*/ 624302 h 1512007"/>
                <a:gd name="connsiteX747" fmla="*/ 907561 w 1381655"/>
                <a:gd name="connsiteY747" fmla="*/ 665056 h 1512007"/>
                <a:gd name="connsiteX748" fmla="*/ 924096 w 1381655"/>
                <a:gd name="connsiteY748" fmla="*/ 677980 h 1512007"/>
                <a:gd name="connsiteX749" fmla="*/ 938597 w 1381655"/>
                <a:gd name="connsiteY749" fmla="*/ 668122 h 1512007"/>
                <a:gd name="connsiteX750" fmla="*/ 952076 w 1381655"/>
                <a:gd name="connsiteY750" fmla="*/ 660434 h 1512007"/>
                <a:gd name="connsiteX751" fmla="*/ 955235 w 1381655"/>
                <a:gd name="connsiteY751" fmla="*/ 633025 h 1512007"/>
                <a:gd name="connsiteX752" fmla="*/ 959567 w 1381655"/>
                <a:gd name="connsiteY752" fmla="*/ 620746 h 1512007"/>
                <a:gd name="connsiteX753" fmla="*/ 951034 w 1381655"/>
                <a:gd name="connsiteY753" fmla="*/ 603779 h 1512007"/>
                <a:gd name="connsiteX754" fmla="*/ 919706 w 1381655"/>
                <a:gd name="connsiteY754" fmla="*/ 389566 h 1512007"/>
                <a:gd name="connsiteX755" fmla="*/ 921666 w 1381655"/>
                <a:gd name="connsiteY755" fmla="*/ 398581 h 1512007"/>
                <a:gd name="connsiteX756" fmla="*/ 929141 w 1381655"/>
                <a:gd name="connsiteY756" fmla="*/ 397097 h 1512007"/>
                <a:gd name="connsiteX757" fmla="*/ 922012 w 1381655"/>
                <a:gd name="connsiteY757" fmla="*/ 408353 h 1512007"/>
                <a:gd name="connsiteX758" fmla="*/ 920896 w 1381655"/>
                <a:gd name="connsiteY758" fmla="*/ 418102 h 1512007"/>
                <a:gd name="connsiteX759" fmla="*/ 931696 w 1381655"/>
                <a:gd name="connsiteY759" fmla="*/ 403830 h 1512007"/>
                <a:gd name="connsiteX760" fmla="*/ 934355 w 1381655"/>
                <a:gd name="connsiteY760" fmla="*/ 386947 h 1512007"/>
                <a:gd name="connsiteX761" fmla="*/ 904739 w 1381655"/>
                <a:gd name="connsiteY761" fmla="*/ 377983 h 1512007"/>
                <a:gd name="connsiteX762" fmla="*/ 880722 w 1381655"/>
                <a:gd name="connsiteY762" fmla="*/ 371146 h 1512007"/>
                <a:gd name="connsiteX763" fmla="*/ 876977 w 1381655"/>
                <a:gd name="connsiteY763" fmla="*/ 387656 h 1512007"/>
                <a:gd name="connsiteX764" fmla="*/ 887931 w 1381655"/>
                <a:gd name="connsiteY764" fmla="*/ 390310 h 1512007"/>
                <a:gd name="connsiteX765" fmla="*/ 899927 w 1381655"/>
                <a:gd name="connsiteY765" fmla="*/ 383574 h 1512007"/>
                <a:gd name="connsiteX766" fmla="*/ 911982 w 1381655"/>
                <a:gd name="connsiteY766" fmla="*/ 393313 h 1512007"/>
                <a:gd name="connsiteX767" fmla="*/ 919706 w 1381655"/>
                <a:gd name="connsiteY767" fmla="*/ 389566 h 1512007"/>
                <a:gd name="connsiteX768" fmla="*/ 919319 w 1381655"/>
                <a:gd name="connsiteY768" fmla="*/ 361041 h 1512007"/>
                <a:gd name="connsiteX769" fmla="*/ 897531 w 1381655"/>
                <a:gd name="connsiteY769" fmla="*/ 354279 h 1512007"/>
                <a:gd name="connsiteX770" fmla="*/ 872428 w 1381655"/>
                <a:gd name="connsiteY770" fmla="*/ 346060 h 1512007"/>
                <a:gd name="connsiteX771" fmla="*/ 869849 w 1381655"/>
                <a:gd name="connsiteY771" fmla="*/ 361413 h 1512007"/>
                <a:gd name="connsiteX772" fmla="*/ 887524 w 1381655"/>
                <a:gd name="connsiteY772" fmla="*/ 360272 h 1512007"/>
                <a:gd name="connsiteX773" fmla="*/ 902889 w 1381655"/>
                <a:gd name="connsiteY773" fmla="*/ 364424 h 1512007"/>
                <a:gd name="connsiteX774" fmla="*/ 907761 w 1381655"/>
                <a:gd name="connsiteY774" fmla="*/ 362207 h 1512007"/>
                <a:gd name="connsiteX775" fmla="*/ 909229 w 1381655"/>
                <a:gd name="connsiteY775" fmla="*/ 368567 h 1512007"/>
                <a:gd name="connsiteX776" fmla="*/ 914904 w 1381655"/>
                <a:gd name="connsiteY776" fmla="*/ 367401 h 1512007"/>
                <a:gd name="connsiteX777" fmla="*/ 917895 w 1381655"/>
                <a:gd name="connsiteY777" fmla="*/ 372337 h 1512007"/>
                <a:gd name="connsiteX778" fmla="*/ 919319 w 1381655"/>
                <a:gd name="connsiteY778" fmla="*/ 361041 h 1512007"/>
                <a:gd name="connsiteX779" fmla="*/ 885218 w 1381655"/>
                <a:gd name="connsiteY779" fmla="*/ 331087 h 1512007"/>
                <a:gd name="connsiteX780" fmla="*/ 877414 w 1381655"/>
                <a:gd name="connsiteY780" fmla="*/ 330209 h 1512007"/>
                <a:gd name="connsiteX781" fmla="*/ 884831 w 1381655"/>
                <a:gd name="connsiteY781" fmla="*/ 338891 h 1512007"/>
                <a:gd name="connsiteX782" fmla="*/ 894207 w 1381655"/>
                <a:gd name="connsiteY782" fmla="*/ 335890 h 1512007"/>
                <a:gd name="connsiteX783" fmla="*/ 885218 w 1381655"/>
                <a:gd name="connsiteY783" fmla="*/ 331087 h 1512007"/>
                <a:gd name="connsiteX784" fmla="*/ 855214 w 1381655"/>
                <a:gd name="connsiteY784" fmla="*/ 321240 h 1512007"/>
                <a:gd name="connsiteX785" fmla="*/ 843590 w 1381655"/>
                <a:gd name="connsiteY785" fmla="*/ 331435 h 1512007"/>
                <a:gd name="connsiteX786" fmla="*/ 857074 w 1381655"/>
                <a:gd name="connsiteY786" fmla="*/ 337006 h 1512007"/>
                <a:gd name="connsiteX787" fmla="*/ 865781 w 1381655"/>
                <a:gd name="connsiteY787" fmla="*/ 331435 h 1512007"/>
                <a:gd name="connsiteX788" fmla="*/ 855214 w 1381655"/>
                <a:gd name="connsiteY788" fmla="*/ 321240 h 1512007"/>
                <a:gd name="connsiteX789" fmla="*/ 838247 w 1381655"/>
                <a:gd name="connsiteY789" fmla="*/ 345251 h 1512007"/>
                <a:gd name="connsiteX790" fmla="*/ 843902 w 1381655"/>
                <a:gd name="connsiteY790" fmla="*/ 349805 h 1512007"/>
                <a:gd name="connsiteX791" fmla="*/ 843168 w 1381655"/>
                <a:gd name="connsiteY791" fmla="*/ 341520 h 1512007"/>
                <a:gd name="connsiteX792" fmla="*/ 838247 w 1381655"/>
                <a:gd name="connsiteY792" fmla="*/ 345251 h 1512007"/>
                <a:gd name="connsiteX793" fmla="*/ 863449 w 1381655"/>
                <a:gd name="connsiteY793" fmla="*/ 364837 h 1512007"/>
                <a:gd name="connsiteX794" fmla="*/ 855214 w 1381655"/>
                <a:gd name="connsiteY794" fmla="*/ 370403 h 1512007"/>
                <a:gd name="connsiteX795" fmla="*/ 861986 w 1381655"/>
                <a:gd name="connsiteY795" fmla="*/ 371916 h 1512007"/>
                <a:gd name="connsiteX796" fmla="*/ 863449 w 1381655"/>
                <a:gd name="connsiteY796" fmla="*/ 364837 h 1512007"/>
                <a:gd name="connsiteX797" fmla="*/ 881458 w 1381655"/>
                <a:gd name="connsiteY797" fmla="*/ 397097 h 1512007"/>
                <a:gd name="connsiteX798" fmla="*/ 875801 w 1381655"/>
                <a:gd name="connsiteY798" fmla="*/ 393313 h 1512007"/>
                <a:gd name="connsiteX799" fmla="*/ 876248 w 1381655"/>
                <a:gd name="connsiteY799" fmla="*/ 401944 h 1512007"/>
                <a:gd name="connsiteX800" fmla="*/ 879225 w 1381655"/>
                <a:gd name="connsiteY800" fmla="*/ 402351 h 1512007"/>
                <a:gd name="connsiteX801" fmla="*/ 881458 w 1381655"/>
                <a:gd name="connsiteY801" fmla="*/ 397097 h 1512007"/>
                <a:gd name="connsiteX802" fmla="*/ 830767 w 1381655"/>
                <a:gd name="connsiteY802" fmla="*/ 345514 h 1512007"/>
                <a:gd name="connsiteX803" fmla="*/ 816891 w 1381655"/>
                <a:gd name="connsiteY803" fmla="*/ 338544 h 1512007"/>
                <a:gd name="connsiteX804" fmla="*/ 809053 w 1381655"/>
                <a:gd name="connsiteY804" fmla="*/ 335393 h 1512007"/>
                <a:gd name="connsiteX805" fmla="*/ 784158 w 1381655"/>
                <a:gd name="connsiteY805" fmla="*/ 279791 h 1512007"/>
                <a:gd name="connsiteX806" fmla="*/ 765511 w 1381655"/>
                <a:gd name="connsiteY806" fmla="*/ 257398 h 1512007"/>
                <a:gd name="connsiteX807" fmla="*/ 749074 w 1381655"/>
                <a:gd name="connsiteY807" fmla="*/ 257655 h 1512007"/>
                <a:gd name="connsiteX808" fmla="*/ 728497 w 1381655"/>
                <a:gd name="connsiteY808" fmla="*/ 277956 h 1512007"/>
                <a:gd name="connsiteX809" fmla="*/ 737972 w 1381655"/>
                <a:gd name="connsiteY809" fmla="*/ 282297 h 1512007"/>
                <a:gd name="connsiteX810" fmla="*/ 740012 w 1381655"/>
                <a:gd name="connsiteY810" fmla="*/ 295740 h 1512007"/>
                <a:gd name="connsiteX811" fmla="*/ 768249 w 1381655"/>
                <a:gd name="connsiteY811" fmla="*/ 305637 h 1512007"/>
                <a:gd name="connsiteX812" fmla="*/ 773482 w 1381655"/>
                <a:gd name="connsiteY812" fmla="*/ 321676 h 1512007"/>
                <a:gd name="connsiteX813" fmla="*/ 801462 w 1381655"/>
                <a:gd name="connsiteY813" fmla="*/ 334526 h 1512007"/>
                <a:gd name="connsiteX814" fmla="*/ 805149 w 1381655"/>
                <a:gd name="connsiteY814" fmla="*/ 353387 h 1512007"/>
                <a:gd name="connsiteX815" fmla="*/ 827020 w 1381655"/>
                <a:gd name="connsiteY815" fmla="*/ 363621 h 1512007"/>
                <a:gd name="connsiteX816" fmla="*/ 824282 w 1381655"/>
                <a:gd name="connsiteY816" fmla="*/ 382323 h 1512007"/>
                <a:gd name="connsiteX817" fmla="*/ 844582 w 1381655"/>
                <a:gd name="connsiteY817" fmla="*/ 393634 h 1512007"/>
                <a:gd name="connsiteX818" fmla="*/ 843689 w 1381655"/>
                <a:gd name="connsiteY818" fmla="*/ 409683 h 1512007"/>
                <a:gd name="connsiteX819" fmla="*/ 865845 w 1381655"/>
                <a:gd name="connsiteY819" fmla="*/ 438243 h 1512007"/>
                <a:gd name="connsiteX820" fmla="*/ 843059 w 1381655"/>
                <a:gd name="connsiteY820" fmla="*/ 444113 h 1512007"/>
                <a:gd name="connsiteX821" fmla="*/ 787447 w 1381655"/>
                <a:gd name="connsiteY821" fmla="*/ 413007 h 1512007"/>
                <a:gd name="connsiteX822" fmla="*/ 683913 w 1381655"/>
                <a:gd name="connsiteY822" fmla="*/ 322778 h 1512007"/>
                <a:gd name="connsiteX823" fmla="*/ 647053 w 1381655"/>
                <a:gd name="connsiteY823" fmla="*/ 360382 h 1512007"/>
                <a:gd name="connsiteX824" fmla="*/ 596229 w 1381655"/>
                <a:gd name="connsiteY824" fmla="*/ 414630 h 1512007"/>
                <a:gd name="connsiteX825" fmla="*/ 591144 w 1381655"/>
                <a:gd name="connsiteY825" fmla="*/ 416569 h 1512007"/>
                <a:gd name="connsiteX826" fmla="*/ 558947 w 1381655"/>
                <a:gd name="connsiteY826" fmla="*/ 455463 h 1512007"/>
                <a:gd name="connsiteX827" fmla="*/ 521716 w 1381655"/>
                <a:gd name="connsiteY827" fmla="*/ 413652 h 1512007"/>
                <a:gd name="connsiteX828" fmla="*/ 562460 w 1381655"/>
                <a:gd name="connsiteY828" fmla="*/ 384095 h 1512007"/>
                <a:gd name="connsiteX829" fmla="*/ 563595 w 1381655"/>
                <a:gd name="connsiteY829" fmla="*/ 380413 h 1512007"/>
                <a:gd name="connsiteX830" fmla="*/ 621976 w 1381655"/>
                <a:gd name="connsiteY830" fmla="*/ 335071 h 1512007"/>
                <a:gd name="connsiteX831" fmla="*/ 660885 w 1381655"/>
                <a:gd name="connsiteY831" fmla="*/ 299055 h 1512007"/>
                <a:gd name="connsiteX832" fmla="*/ 619188 w 1381655"/>
                <a:gd name="connsiteY832" fmla="*/ 257343 h 1512007"/>
                <a:gd name="connsiteX833" fmla="*/ 614972 w 1381655"/>
                <a:gd name="connsiteY833" fmla="*/ 257398 h 1512007"/>
                <a:gd name="connsiteX834" fmla="*/ 596378 w 1381655"/>
                <a:gd name="connsiteY834" fmla="*/ 279791 h 1512007"/>
                <a:gd name="connsiteX835" fmla="*/ 571464 w 1381655"/>
                <a:gd name="connsiteY835" fmla="*/ 335393 h 1512007"/>
                <a:gd name="connsiteX836" fmla="*/ 549794 w 1381655"/>
                <a:gd name="connsiteY836" fmla="*/ 345514 h 1512007"/>
                <a:gd name="connsiteX837" fmla="*/ 541882 w 1381655"/>
                <a:gd name="connsiteY837" fmla="*/ 361462 h 1512007"/>
                <a:gd name="connsiteX838" fmla="*/ 532372 w 1381655"/>
                <a:gd name="connsiteY838" fmla="*/ 355322 h 1512007"/>
                <a:gd name="connsiteX839" fmla="*/ 529976 w 1381655"/>
                <a:gd name="connsiteY839" fmla="*/ 356710 h 1512007"/>
                <a:gd name="connsiteX840" fmla="*/ 532372 w 1381655"/>
                <a:gd name="connsiteY840" fmla="*/ 361746 h 1512007"/>
                <a:gd name="connsiteX841" fmla="*/ 527436 w 1381655"/>
                <a:gd name="connsiteY841" fmla="*/ 382622 h 1512007"/>
                <a:gd name="connsiteX842" fmla="*/ 518244 w 1381655"/>
                <a:gd name="connsiteY842" fmla="*/ 380796 h 1512007"/>
                <a:gd name="connsiteX843" fmla="*/ 515787 w 1381655"/>
                <a:gd name="connsiteY843" fmla="*/ 382323 h 1512007"/>
                <a:gd name="connsiteX844" fmla="*/ 514884 w 1381655"/>
                <a:gd name="connsiteY844" fmla="*/ 390658 h 1512007"/>
                <a:gd name="connsiteX845" fmla="*/ 511793 w 1381655"/>
                <a:gd name="connsiteY845" fmla="*/ 408071 h 1512007"/>
                <a:gd name="connsiteX846" fmla="*/ 496430 w 1381655"/>
                <a:gd name="connsiteY846" fmla="*/ 413612 h 1512007"/>
                <a:gd name="connsiteX847" fmla="*/ 490923 w 1381655"/>
                <a:gd name="connsiteY847" fmla="*/ 401051 h 1512007"/>
                <a:gd name="connsiteX848" fmla="*/ 489420 w 1381655"/>
                <a:gd name="connsiteY848" fmla="*/ 400754 h 1512007"/>
                <a:gd name="connsiteX849" fmla="*/ 478789 w 1381655"/>
                <a:gd name="connsiteY849" fmla="*/ 419283 h 1512007"/>
                <a:gd name="connsiteX850" fmla="*/ 477722 w 1381655"/>
                <a:gd name="connsiteY850" fmla="*/ 584888 h 1512007"/>
                <a:gd name="connsiteX851" fmla="*/ 524146 w 1381655"/>
                <a:gd name="connsiteY851" fmla="*/ 700329 h 1512007"/>
                <a:gd name="connsiteX852" fmla="*/ 541286 w 1381655"/>
                <a:gd name="connsiteY852" fmla="*/ 750078 h 1512007"/>
                <a:gd name="connsiteX853" fmla="*/ 585478 w 1381655"/>
                <a:gd name="connsiteY853" fmla="*/ 761784 h 1512007"/>
                <a:gd name="connsiteX854" fmla="*/ 569588 w 1381655"/>
                <a:gd name="connsiteY854" fmla="*/ 690844 h 1512007"/>
                <a:gd name="connsiteX855" fmla="*/ 537417 w 1381655"/>
                <a:gd name="connsiteY855" fmla="*/ 586451 h 1512007"/>
                <a:gd name="connsiteX856" fmla="*/ 549581 w 1381655"/>
                <a:gd name="connsiteY856" fmla="*/ 471631 h 1512007"/>
                <a:gd name="connsiteX857" fmla="*/ 618900 w 1381655"/>
                <a:gd name="connsiteY857" fmla="*/ 417928 h 1512007"/>
                <a:gd name="connsiteX858" fmla="*/ 618900 w 1381655"/>
                <a:gd name="connsiteY858" fmla="*/ 753277 h 1512007"/>
                <a:gd name="connsiteX859" fmla="*/ 630121 w 1381655"/>
                <a:gd name="connsiteY859" fmla="*/ 762132 h 1512007"/>
                <a:gd name="connsiteX860" fmla="*/ 630121 w 1381655"/>
                <a:gd name="connsiteY860" fmla="*/ 414208 h 1512007"/>
                <a:gd name="connsiteX861" fmla="*/ 651791 w 1381655"/>
                <a:gd name="connsiteY861" fmla="*/ 408775 h 1512007"/>
                <a:gd name="connsiteX862" fmla="*/ 651791 w 1381655"/>
                <a:gd name="connsiteY862" fmla="*/ 753277 h 1512007"/>
                <a:gd name="connsiteX863" fmla="*/ 663052 w 1381655"/>
                <a:gd name="connsiteY863" fmla="*/ 762132 h 1512007"/>
                <a:gd name="connsiteX864" fmla="*/ 663052 w 1381655"/>
                <a:gd name="connsiteY864" fmla="*/ 406890 h 1512007"/>
                <a:gd name="connsiteX865" fmla="*/ 684647 w 1381655"/>
                <a:gd name="connsiteY865" fmla="*/ 405079 h 1512007"/>
                <a:gd name="connsiteX866" fmla="*/ 684647 w 1381655"/>
                <a:gd name="connsiteY866" fmla="*/ 753277 h 1512007"/>
                <a:gd name="connsiteX867" fmla="*/ 695869 w 1381655"/>
                <a:gd name="connsiteY867" fmla="*/ 762132 h 1512007"/>
                <a:gd name="connsiteX868" fmla="*/ 695869 w 1381655"/>
                <a:gd name="connsiteY868" fmla="*/ 405079 h 1512007"/>
                <a:gd name="connsiteX869" fmla="*/ 717498 w 1381655"/>
                <a:gd name="connsiteY869" fmla="*/ 406890 h 1512007"/>
                <a:gd name="connsiteX870" fmla="*/ 717498 w 1381655"/>
                <a:gd name="connsiteY870" fmla="*/ 753277 h 1512007"/>
                <a:gd name="connsiteX871" fmla="*/ 728725 w 1381655"/>
                <a:gd name="connsiteY871" fmla="*/ 762132 h 1512007"/>
                <a:gd name="connsiteX872" fmla="*/ 728725 w 1381655"/>
                <a:gd name="connsiteY872" fmla="*/ 408775 h 1512007"/>
                <a:gd name="connsiteX873" fmla="*/ 750281 w 1381655"/>
                <a:gd name="connsiteY873" fmla="*/ 414208 h 1512007"/>
                <a:gd name="connsiteX874" fmla="*/ 750281 w 1381655"/>
                <a:gd name="connsiteY874" fmla="*/ 753277 h 1512007"/>
                <a:gd name="connsiteX875" fmla="*/ 761602 w 1381655"/>
                <a:gd name="connsiteY875" fmla="*/ 762132 h 1512007"/>
                <a:gd name="connsiteX876" fmla="*/ 761602 w 1381655"/>
                <a:gd name="connsiteY876" fmla="*/ 417953 h 1512007"/>
                <a:gd name="connsiteX877" fmla="*/ 830905 w 1381655"/>
                <a:gd name="connsiteY877" fmla="*/ 471631 h 1512007"/>
                <a:gd name="connsiteX878" fmla="*/ 843059 w 1381655"/>
                <a:gd name="connsiteY878" fmla="*/ 586451 h 1512007"/>
                <a:gd name="connsiteX879" fmla="*/ 810913 w 1381655"/>
                <a:gd name="connsiteY879" fmla="*/ 690844 h 1512007"/>
                <a:gd name="connsiteX880" fmla="*/ 796551 w 1381655"/>
                <a:gd name="connsiteY880" fmla="*/ 750499 h 1512007"/>
                <a:gd name="connsiteX881" fmla="*/ 837727 w 1381655"/>
                <a:gd name="connsiteY881" fmla="*/ 760668 h 1512007"/>
                <a:gd name="connsiteX882" fmla="*/ 839478 w 1381655"/>
                <a:gd name="connsiteY882" fmla="*/ 751044 h 1512007"/>
                <a:gd name="connsiteX883" fmla="*/ 839329 w 1381655"/>
                <a:gd name="connsiteY883" fmla="*/ 750078 h 1512007"/>
                <a:gd name="connsiteX884" fmla="*/ 853344 w 1381655"/>
                <a:gd name="connsiteY884" fmla="*/ 707289 h 1512007"/>
                <a:gd name="connsiteX885" fmla="*/ 856370 w 1381655"/>
                <a:gd name="connsiteY885" fmla="*/ 700329 h 1512007"/>
                <a:gd name="connsiteX886" fmla="*/ 902889 w 1381655"/>
                <a:gd name="connsiteY886" fmla="*/ 584888 h 1512007"/>
                <a:gd name="connsiteX887" fmla="*/ 901713 w 1381655"/>
                <a:gd name="connsiteY887" fmla="*/ 419283 h 1512007"/>
                <a:gd name="connsiteX888" fmla="*/ 898249 w 1381655"/>
                <a:gd name="connsiteY888" fmla="*/ 411900 h 1512007"/>
                <a:gd name="connsiteX889" fmla="*/ 891245 w 1381655"/>
                <a:gd name="connsiteY889" fmla="*/ 400754 h 1512007"/>
                <a:gd name="connsiteX890" fmla="*/ 889757 w 1381655"/>
                <a:gd name="connsiteY890" fmla="*/ 401051 h 1512007"/>
                <a:gd name="connsiteX891" fmla="*/ 884170 w 1381655"/>
                <a:gd name="connsiteY891" fmla="*/ 413612 h 1512007"/>
                <a:gd name="connsiteX892" fmla="*/ 868881 w 1381655"/>
                <a:gd name="connsiteY892" fmla="*/ 408071 h 1512007"/>
                <a:gd name="connsiteX893" fmla="*/ 865815 w 1381655"/>
                <a:gd name="connsiteY893" fmla="*/ 390658 h 1512007"/>
                <a:gd name="connsiteX894" fmla="*/ 864828 w 1381655"/>
                <a:gd name="connsiteY894" fmla="*/ 382323 h 1512007"/>
                <a:gd name="connsiteX895" fmla="*/ 862432 w 1381655"/>
                <a:gd name="connsiteY895" fmla="*/ 380796 h 1512007"/>
                <a:gd name="connsiteX896" fmla="*/ 853264 w 1381655"/>
                <a:gd name="connsiteY896" fmla="*/ 382622 h 1512007"/>
                <a:gd name="connsiteX897" fmla="*/ 848293 w 1381655"/>
                <a:gd name="connsiteY897" fmla="*/ 361746 h 1512007"/>
                <a:gd name="connsiteX898" fmla="*/ 850684 w 1381655"/>
                <a:gd name="connsiteY898" fmla="*/ 356710 h 1512007"/>
                <a:gd name="connsiteX899" fmla="*/ 848293 w 1381655"/>
                <a:gd name="connsiteY899" fmla="*/ 355322 h 1512007"/>
                <a:gd name="connsiteX900" fmla="*/ 838768 w 1381655"/>
                <a:gd name="connsiteY900" fmla="*/ 361462 h 1512007"/>
                <a:gd name="connsiteX901" fmla="*/ 830767 w 1381655"/>
                <a:gd name="connsiteY901" fmla="*/ 345514 h 1512007"/>
                <a:gd name="connsiteX902" fmla="*/ 805430 w 1381655"/>
                <a:gd name="connsiteY902" fmla="*/ 230127 h 1512007"/>
                <a:gd name="connsiteX903" fmla="*/ 820027 w 1381655"/>
                <a:gd name="connsiteY903" fmla="*/ 217507 h 1512007"/>
                <a:gd name="connsiteX904" fmla="*/ 869401 w 1381655"/>
                <a:gd name="connsiteY904" fmla="*/ 187940 h 1512007"/>
                <a:gd name="connsiteX905" fmla="*/ 912388 w 1381655"/>
                <a:gd name="connsiteY905" fmla="*/ 198085 h 1512007"/>
                <a:gd name="connsiteX906" fmla="*/ 915464 w 1381655"/>
                <a:gd name="connsiteY906" fmla="*/ 210696 h 1512007"/>
                <a:gd name="connsiteX907" fmla="*/ 920956 w 1381655"/>
                <a:gd name="connsiteY907" fmla="*/ 203319 h 1512007"/>
                <a:gd name="connsiteX908" fmla="*/ 908742 w 1381655"/>
                <a:gd name="connsiteY908" fmla="*/ 180280 h 1512007"/>
                <a:gd name="connsiteX909" fmla="*/ 873098 w 1381655"/>
                <a:gd name="connsiteY909" fmla="*/ 176014 h 1512007"/>
                <a:gd name="connsiteX910" fmla="*/ 877900 w 1381655"/>
                <a:gd name="connsiteY910" fmla="*/ 166400 h 1512007"/>
                <a:gd name="connsiteX911" fmla="*/ 921343 w 1381655"/>
                <a:gd name="connsiteY911" fmla="*/ 132035 h 1512007"/>
                <a:gd name="connsiteX912" fmla="*/ 918416 w 1381655"/>
                <a:gd name="connsiteY912" fmla="*/ 104740 h 1512007"/>
                <a:gd name="connsiteX913" fmla="*/ 913619 w 1381655"/>
                <a:gd name="connsiteY913" fmla="*/ 99854 h 1512007"/>
                <a:gd name="connsiteX914" fmla="*/ 909942 w 1381655"/>
                <a:gd name="connsiteY914" fmla="*/ 110594 h 1512007"/>
                <a:gd name="connsiteX915" fmla="*/ 885640 w 1381655"/>
                <a:gd name="connsiteY915" fmla="*/ 134877 h 1512007"/>
                <a:gd name="connsiteX916" fmla="*/ 863946 w 1381655"/>
                <a:gd name="connsiteY916" fmla="*/ 157877 h 1512007"/>
                <a:gd name="connsiteX917" fmla="*/ 868847 w 1381655"/>
                <a:gd name="connsiteY917" fmla="*/ 83115 h 1512007"/>
                <a:gd name="connsiteX918" fmla="*/ 810978 w 1381655"/>
                <a:gd name="connsiteY918" fmla="*/ 74121 h 1512007"/>
                <a:gd name="connsiteX919" fmla="*/ 792369 w 1381655"/>
                <a:gd name="connsiteY919" fmla="*/ 66729 h 1512007"/>
                <a:gd name="connsiteX920" fmla="*/ 800074 w 1381655"/>
                <a:gd name="connsiteY920" fmla="*/ 88409 h 1512007"/>
                <a:gd name="connsiteX921" fmla="*/ 820943 w 1381655"/>
                <a:gd name="connsiteY921" fmla="*/ 94962 h 1512007"/>
                <a:gd name="connsiteX922" fmla="*/ 852163 w 1381655"/>
                <a:gd name="connsiteY922" fmla="*/ 125189 h 1512007"/>
                <a:gd name="connsiteX923" fmla="*/ 841562 w 1381655"/>
                <a:gd name="connsiteY923" fmla="*/ 152787 h 1512007"/>
                <a:gd name="connsiteX924" fmla="*/ 847004 w 1381655"/>
                <a:gd name="connsiteY924" fmla="*/ 159415 h 1512007"/>
                <a:gd name="connsiteX925" fmla="*/ 763512 w 1381655"/>
                <a:gd name="connsiteY925" fmla="*/ 243875 h 1512007"/>
                <a:gd name="connsiteX926" fmla="*/ 767539 w 1381655"/>
                <a:gd name="connsiteY926" fmla="*/ 243329 h 1512007"/>
                <a:gd name="connsiteX927" fmla="*/ 805430 w 1381655"/>
                <a:gd name="connsiteY927" fmla="*/ 230127 h 1512007"/>
                <a:gd name="connsiteX928" fmla="*/ 785051 w 1381655"/>
                <a:gd name="connsiteY928" fmla="*/ 78363 h 1512007"/>
                <a:gd name="connsiteX929" fmla="*/ 733001 w 1381655"/>
                <a:gd name="connsiteY929" fmla="*/ 46524 h 1512007"/>
                <a:gd name="connsiteX930" fmla="*/ 763512 w 1381655"/>
                <a:gd name="connsiteY930" fmla="*/ 80203 h 1512007"/>
                <a:gd name="connsiteX931" fmla="*/ 753664 w 1381655"/>
                <a:gd name="connsiteY931" fmla="*/ 155441 h 1512007"/>
                <a:gd name="connsiteX932" fmla="*/ 716879 w 1381655"/>
                <a:gd name="connsiteY932" fmla="*/ 243245 h 1512007"/>
                <a:gd name="connsiteX933" fmla="*/ 721194 w 1381655"/>
                <a:gd name="connsiteY933" fmla="*/ 243329 h 1512007"/>
                <a:gd name="connsiteX934" fmla="*/ 723080 w 1381655"/>
                <a:gd name="connsiteY934" fmla="*/ 241632 h 1512007"/>
                <a:gd name="connsiteX935" fmla="*/ 749695 w 1381655"/>
                <a:gd name="connsiteY935" fmla="*/ 191814 h 1512007"/>
                <a:gd name="connsiteX936" fmla="*/ 779228 w 1381655"/>
                <a:gd name="connsiteY936" fmla="*/ 134332 h 1512007"/>
                <a:gd name="connsiteX937" fmla="*/ 785051 w 1381655"/>
                <a:gd name="connsiteY937" fmla="*/ 78363 h 1512007"/>
                <a:gd name="connsiteX938" fmla="*/ 700492 w 1381655"/>
                <a:gd name="connsiteY938" fmla="*/ 243329 h 1512007"/>
                <a:gd name="connsiteX939" fmla="*/ 706113 w 1381655"/>
                <a:gd name="connsiteY939" fmla="*/ 242624 h 1512007"/>
                <a:gd name="connsiteX940" fmla="*/ 706113 w 1381655"/>
                <a:gd name="connsiteY940" fmla="*/ 243245 h 1512007"/>
                <a:gd name="connsiteX941" fmla="*/ 743107 w 1381655"/>
                <a:gd name="connsiteY941" fmla="*/ 148937 h 1512007"/>
                <a:gd name="connsiteX942" fmla="*/ 755614 w 1381655"/>
                <a:gd name="connsiteY942" fmla="*/ 102914 h 1512007"/>
                <a:gd name="connsiteX943" fmla="*/ 724627 w 1381655"/>
                <a:gd name="connsiteY943" fmla="*/ 53141 h 1512007"/>
                <a:gd name="connsiteX944" fmla="*/ 734778 w 1381655"/>
                <a:gd name="connsiteY944" fmla="*/ 101922 h 1512007"/>
                <a:gd name="connsiteX945" fmla="*/ 700492 w 1381655"/>
                <a:gd name="connsiteY945" fmla="*/ 243329 h 1512007"/>
                <a:gd name="connsiteX946" fmla="*/ 691726 w 1381655"/>
                <a:gd name="connsiteY946" fmla="*/ 34751 h 1512007"/>
                <a:gd name="connsiteX947" fmla="*/ 690997 w 1381655"/>
                <a:gd name="connsiteY947" fmla="*/ 74047 h 1512007"/>
                <a:gd name="connsiteX948" fmla="*/ 689792 w 1381655"/>
                <a:gd name="connsiteY948" fmla="*/ 141014 h 1512007"/>
                <a:gd name="connsiteX949" fmla="*/ 707958 w 1381655"/>
                <a:gd name="connsiteY949" fmla="*/ 85477 h 1512007"/>
                <a:gd name="connsiteX950" fmla="*/ 691726 w 1381655"/>
                <a:gd name="connsiteY950" fmla="*/ 34751 h 1512007"/>
                <a:gd name="connsiteX951" fmla="*/ 690709 w 1381655"/>
                <a:gd name="connsiteY951" fmla="*/ 11142 h 1512007"/>
                <a:gd name="connsiteX952" fmla="*/ 686458 w 1381655"/>
                <a:gd name="connsiteY952" fmla="*/ 15409 h 1512007"/>
                <a:gd name="connsiteX953" fmla="*/ 676323 w 1381655"/>
                <a:gd name="connsiteY953" fmla="*/ 27995 h 1512007"/>
                <a:gd name="connsiteX954" fmla="*/ 668624 w 1381655"/>
                <a:gd name="connsiteY954" fmla="*/ 41826 h 1512007"/>
                <a:gd name="connsiteX955" fmla="*/ 675727 w 1381655"/>
                <a:gd name="connsiteY955" fmla="*/ 44594 h 1512007"/>
                <a:gd name="connsiteX956" fmla="*/ 684195 w 1381655"/>
                <a:gd name="connsiteY956" fmla="*/ 28798 h 1512007"/>
                <a:gd name="connsiteX957" fmla="*/ 690883 w 1381655"/>
                <a:gd name="connsiteY957" fmla="*/ 20543 h 1512007"/>
                <a:gd name="connsiteX958" fmla="*/ 662795 w 1381655"/>
                <a:gd name="connsiteY958" fmla="*/ 53638 h 1512007"/>
                <a:gd name="connsiteX959" fmla="*/ 659471 w 1381655"/>
                <a:gd name="connsiteY959" fmla="*/ 110926 h 1512007"/>
                <a:gd name="connsiteX960" fmla="*/ 676000 w 1381655"/>
                <a:gd name="connsiteY960" fmla="*/ 202416 h 1512007"/>
                <a:gd name="connsiteX961" fmla="*/ 683393 w 1381655"/>
                <a:gd name="connsiteY961" fmla="*/ 242624 h 1512007"/>
                <a:gd name="connsiteX962" fmla="*/ 687708 w 1381655"/>
                <a:gd name="connsiteY962" fmla="*/ 243329 h 1512007"/>
                <a:gd name="connsiteX963" fmla="*/ 688328 w 1381655"/>
                <a:gd name="connsiteY963" fmla="*/ 154181 h 1512007"/>
                <a:gd name="connsiteX964" fmla="*/ 677538 w 1381655"/>
                <a:gd name="connsiteY964" fmla="*/ 131475 h 1512007"/>
                <a:gd name="connsiteX965" fmla="*/ 669278 w 1381655"/>
                <a:gd name="connsiteY965" fmla="*/ 88295 h 1512007"/>
                <a:gd name="connsiteX966" fmla="*/ 672339 w 1381655"/>
                <a:gd name="connsiteY966" fmla="*/ 55796 h 1512007"/>
                <a:gd name="connsiteX967" fmla="*/ 662795 w 1381655"/>
                <a:gd name="connsiteY967" fmla="*/ 53638 h 1512007"/>
                <a:gd name="connsiteX968" fmla="*/ 655130 w 1381655"/>
                <a:gd name="connsiteY968" fmla="*/ 154756 h 1512007"/>
                <a:gd name="connsiteX969" fmla="*/ 647550 w 1381655"/>
                <a:gd name="connsiteY969" fmla="*/ 102557 h 1512007"/>
                <a:gd name="connsiteX970" fmla="*/ 650253 w 1381655"/>
                <a:gd name="connsiteY970" fmla="*/ 62136 h 1512007"/>
                <a:gd name="connsiteX971" fmla="*/ 626673 w 1381655"/>
                <a:gd name="connsiteY971" fmla="*/ 101019 h 1512007"/>
                <a:gd name="connsiteX972" fmla="*/ 639175 w 1381655"/>
                <a:gd name="connsiteY972" fmla="*/ 151264 h 1512007"/>
                <a:gd name="connsiteX973" fmla="*/ 672652 w 1381655"/>
                <a:gd name="connsiteY973" fmla="*/ 241989 h 1512007"/>
                <a:gd name="connsiteX974" fmla="*/ 676000 w 1381655"/>
                <a:gd name="connsiteY974" fmla="*/ 242624 h 1512007"/>
                <a:gd name="connsiteX975" fmla="*/ 655130 w 1381655"/>
                <a:gd name="connsiteY975" fmla="*/ 154756 h 1512007"/>
                <a:gd name="connsiteX976" fmla="*/ 604339 w 1381655"/>
                <a:gd name="connsiteY976" fmla="*/ 46603 h 1512007"/>
                <a:gd name="connsiteX977" fmla="*/ 579610 w 1381655"/>
                <a:gd name="connsiteY977" fmla="*/ 64011 h 1512007"/>
                <a:gd name="connsiteX978" fmla="*/ 592542 w 1381655"/>
                <a:gd name="connsiteY978" fmla="*/ 65588 h 1512007"/>
                <a:gd name="connsiteX979" fmla="*/ 606879 w 1381655"/>
                <a:gd name="connsiteY979" fmla="*/ 61094 h 1512007"/>
                <a:gd name="connsiteX980" fmla="*/ 606066 w 1381655"/>
                <a:gd name="connsiteY980" fmla="*/ 70768 h 1512007"/>
                <a:gd name="connsiteX981" fmla="*/ 597057 w 1381655"/>
                <a:gd name="connsiteY981" fmla="*/ 90884 h 1512007"/>
                <a:gd name="connsiteX982" fmla="*/ 571315 w 1381655"/>
                <a:gd name="connsiteY982" fmla="*/ 104259 h 1512007"/>
                <a:gd name="connsiteX983" fmla="*/ 568596 w 1381655"/>
                <a:gd name="connsiteY983" fmla="*/ 113352 h 1512007"/>
                <a:gd name="connsiteX984" fmla="*/ 572258 w 1381655"/>
                <a:gd name="connsiteY984" fmla="*/ 125695 h 1512007"/>
                <a:gd name="connsiteX985" fmla="*/ 590400 w 1381655"/>
                <a:gd name="connsiteY985" fmla="*/ 138296 h 1512007"/>
                <a:gd name="connsiteX986" fmla="*/ 601174 w 1381655"/>
                <a:gd name="connsiteY986" fmla="*/ 152657 h 1512007"/>
                <a:gd name="connsiteX987" fmla="*/ 594353 w 1381655"/>
                <a:gd name="connsiteY987" fmla="*/ 152657 h 1512007"/>
                <a:gd name="connsiteX988" fmla="*/ 629631 w 1381655"/>
                <a:gd name="connsiteY988" fmla="*/ 193809 h 1512007"/>
                <a:gd name="connsiteX989" fmla="*/ 659471 w 1381655"/>
                <a:gd name="connsiteY989" fmla="*/ 243245 h 1512007"/>
                <a:gd name="connsiteX990" fmla="*/ 663226 w 1381655"/>
                <a:gd name="connsiteY990" fmla="*/ 243329 h 1512007"/>
                <a:gd name="connsiteX991" fmla="*/ 653393 w 1381655"/>
                <a:gd name="connsiteY991" fmla="*/ 214699 h 1512007"/>
                <a:gd name="connsiteX992" fmla="*/ 627095 w 1381655"/>
                <a:gd name="connsiteY992" fmla="*/ 166400 h 1512007"/>
                <a:gd name="connsiteX993" fmla="*/ 606259 w 1381655"/>
                <a:gd name="connsiteY993" fmla="*/ 104160 h 1512007"/>
                <a:gd name="connsiteX994" fmla="*/ 656455 w 1381655"/>
                <a:gd name="connsiteY994" fmla="*/ 46945 h 1512007"/>
                <a:gd name="connsiteX995" fmla="*/ 604339 w 1381655"/>
                <a:gd name="connsiteY995" fmla="*/ 46603 h 1512007"/>
                <a:gd name="connsiteX996" fmla="*/ 580825 w 1381655"/>
                <a:gd name="connsiteY996" fmla="*/ 155709 h 1512007"/>
                <a:gd name="connsiteX997" fmla="*/ 568844 w 1381655"/>
                <a:gd name="connsiteY997" fmla="*/ 168443 h 1512007"/>
                <a:gd name="connsiteX998" fmla="*/ 646631 w 1381655"/>
                <a:gd name="connsiteY998" fmla="*/ 242525 h 1512007"/>
                <a:gd name="connsiteX999" fmla="*/ 648840 w 1381655"/>
                <a:gd name="connsiteY999" fmla="*/ 242798 h 1512007"/>
                <a:gd name="connsiteX1000" fmla="*/ 643432 w 1381655"/>
                <a:gd name="connsiteY1000" fmla="*/ 231462 h 1512007"/>
                <a:gd name="connsiteX1001" fmla="*/ 608804 w 1381655"/>
                <a:gd name="connsiteY1001" fmla="*/ 188917 h 1512007"/>
                <a:gd name="connsiteX1002" fmla="*/ 580825 w 1381655"/>
                <a:gd name="connsiteY1002" fmla="*/ 155709 h 1512007"/>
                <a:gd name="connsiteX1003" fmla="*/ 554780 w 1381655"/>
                <a:gd name="connsiteY1003" fmla="*/ 137011 h 1512007"/>
                <a:gd name="connsiteX1004" fmla="*/ 542487 w 1381655"/>
                <a:gd name="connsiteY1004" fmla="*/ 142538 h 1512007"/>
                <a:gd name="connsiteX1005" fmla="*/ 554780 w 1381655"/>
                <a:gd name="connsiteY1005" fmla="*/ 155123 h 1512007"/>
                <a:gd name="connsiteX1006" fmla="*/ 564156 w 1381655"/>
                <a:gd name="connsiteY1006" fmla="*/ 149800 h 1512007"/>
                <a:gd name="connsiteX1007" fmla="*/ 583940 w 1381655"/>
                <a:gd name="connsiteY1007" fmla="*/ 147399 h 1512007"/>
                <a:gd name="connsiteX1008" fmla="*/ 554780 w 1381655"/>
                <a:gd name="connsiteY1008" fmla="*/ 137011 h 1512007"/>
                <a:gd name="connsiteX1009" fmla="*/ 557211 w 1381655"/>
                <a:gd name="connsiteY1009" fmla="*/ 106303 h 1512007"/>
                <a:gd name="connsiteX1010" fmla="*/ 543444 w 1381655"/>
                <a:gd name="connsiteY1010" fmla="*/ 111001 h 1512007"/>
                <a:gd name="connsiteX1011" fmla="*/ 537937 w 1381655"/>
                <a:gd name="connsiteY1011" fmla="*/ 133281 h 1512007"/>
                <a:gd name="connsiteX1012" fmla="*/ 550067 w 1381655"/>
                <a:gd name="connsiteY1012" fmla="*/ 128821 h 1512007"/>
                <a:gd name="connsiteX1013" fmla="*/ 559691 w 1381655"/>
                <a:gd name="connsiteY1013" fmla="*/ 128438 h 1512007"/>
                <a:gd name="connsiteX1014" fmla="*/ 556625 w 1381655"/>
                <a:gd name="connsiteY1014" fmla="*/ 118303 h 1512007"/>
                <a:gd name="connsiteX1015" fmla="*/ 557211 w 1381655"/>
                <a:gd name="connsiteY1015" fmla="*/ 106303 h 1512007"/>
                <a:gd name="connsiteX1016" fmla="*/ 693389 w 1381655"/>
                <a:gd name="connsiteY1016" fmla="*/ 268966 h 1512007"/>
                <a:gd name="connsiteX1017" fmla="*/ 692346 w 1381655"/>
                <a:gd name="connsiteY1017" fmla="*/ 266992 h 1512007"/>
                <a:gd name="connsiteX1018" fmla="*/ 638952 w 1381655"/>
                <a:gd name="connsiteY1018" fmla="*/ 251331 h 1512007"/>
                <a:gd name="connsiteX1019" fmla="*/ 544154 w 1381655"/>
                <a:gd name="connsiteY1019" fmla="*/ 160789 h 1512007"/>
                <a:gd name="connsiteX1020" fmla="*/ 560287 w 1381655"/>
                <a:gd name="connsiteY1020" fmla="*/ 187672 h 1512007"/>
                <a:gd name="connsiteX1021" fmla="*/ 668311 w 1381655"/>
                <a:gd name="connsiteY1021" fmla="*/ 292119 h 1512007"/>
                <a:gd name="connsiteX1022" fmla="*/ 814460 w 1381655"/>
                <a:gd name="connsiteY1022" fmla="*/ 113149 h 1512007"/>
                <a:gd name="connsiteX1023" fmla="*/ 819337 w 1381655"/>
                <a:gd name="connsiteY1023" fmla="*/ 129734 h 1512007"/>
                <a:gd name="connsiteX1024" fmla="*/ 832086 w 1381655"/>
                <a:gd name="connsiteY1024" fmla="*/ 129252 h 1512007"/>
                <a:gd name="connsiteX1025" fmla="*/ 839993 w 1381655"/>
                <a:gd name="connsiteY1025" fmla="*/ 131817 h 1512007"/>
                <a:gd name="connsiteX1026" fmla="*/ 837761 w 1381655"/>
                <a:gd name="connsiteY1026" fmla="*/ 114925 h 1512007"/>
                <a:gd name="connsiteX1027" fmla="*/ 815476 w 1381655"/>
                <a:gd name="connsiteY1027" fmla="*/ 105390 h 1512007"/>
                <a:gd name="connsiteX1028" fmla="*/ 805217 w 1381655"/>
                <a:gd name="connsiteY1028" fmla="*/ 106000 h 1512007"/>
                <a:gd name="connsiteX1029" fmla="*/ 814460 w 1381655"/>
                <a:gd name="connsiteY1029" fmla="*/ 113149 h 1512007"/>
                <a:gd name="connsiteX1030" fmla="*/ 796303 w 1381655"/>
                <a:gd name="connsiteY1030" fmla="*/ 152444 h 1512007"/>
                <a:gd name="connsiteX1031" fmla="*/ 773195 w 1381655"/>
                <a:gd name="connsiteY1031" fmla="*/ 180890 h 1512007"/>
                <a:gd name="connsiteX1032" fmla="*/ 750281 w 1381655"/>
                <a:gd name="connsiteY1032" fmla="*/ 213747 h 1512007"/>
                <a:gd name="connsiteX1033" fmla="*/ 807738 w 1381655"/>
                <a:gd name="connsiteY1033" fmla="*/ 157232 h 1512007"/>
                <a:gd name="connsiteX1034" fmla="*/ 796303 w 1381655"/>
                <a:gd name="connsiteY1034" fmla="*/ 152444 h 1512007"/>
                <a:gd name="connsiteX1035" fmla="*/ 814187 w 1381655"/>
                <a:gd name="connsiteY1035" fmla="*/ 150842 h 1512007"/>
                <a:gd name="connsiteX1036" fmla="*/ 823727 w 1381655"/>
                <a:gd name="connsiteY1036" fmla="*/ 141609 h 1512007"/>
                <a:gd name="connsiteX1037" fmla="*/ 823142 w 1381655"/>
                <a:gd name="connsiteY1037" fmla="*/ 141218 h 1512007"/>
                <a:gd name="connsiteX1038" fmla="*/ 823033 w 1381655"/>
                <a:gd name="connsiteY1038" fmla="*/ 141218 h 1512007"/>
                <a:gd name="connsiteX1039" fmla="*/ 802192 w 1381655"/>
                <a:gd name="connsiteY1039" fmla="*/ 144711 h 1512007"/>
                <a:gd name="connsiteX1040" fmla="*/ 814187 w 1381655"/>
                <a:gd name="connsiteY1040" fmla="*/ 150842 h 1512007"/>
                <a:gd name="connsiteX1041" fmla="*/ 829159 w 1381655"/>
                <a:gd name="connsiteY1041" fmla="*/ 404598 h 1512007"/>
                <a:gd name="connsiteX1042" fmla="*/ 831714 w 1381655"/>
                <a:gd name="connsiteY1042" fmla="*/ 395803 h 1512007"/>
                <a:gd name="connsiteX1043" fmla="*/ 787140 w 1381655"/>
                <a:gd name="connsiteY1043" fmla="*/ 379263 h 1512007"/>
                <a:gd name="connsiteX1044" fmla="*/ 810804 w 1381655"/>
                <a:gd name="connsiteY1044" fmla="*/ 377066 h 1512007"/>
                <a:gd name="connsiteX1045" fmla="*/ 816940 w 1381655"/>
                <a:gd name="connsiteY1045" fmla="*/ 368220 h 1512007"/>
                <a:gd name="connsiteX1046" fmla="*/ 769107 w 1381655"/>
                <a:gd name="connsiteY1046" fmla="*/ 355594 h 1512007"/>
                <a:gd name="connsiteX1047" fmla="*/ 791283 w 1381655"/>
                <a:gd name="connsiteY1047" fmla="*/ 350599 h 1512007"/>
                <a:gd name="connsiteX1048" fmla="*/ 790216 w 1381655"/>
                <a:gd name="connsiteY1048" fmla="*/ 339932 h 1512007"/>
                <a:gd name="connsiteX1049" fmla="*/ 750950 w 1381655"/>
                <a:gd name="connsiteY1049" fmla="*/ 326474 h 1512007"/>
                <a:gd name="connsiteX1050" fmla="*/ 758326 w 1381655"/>
                <a:gd name="connsiteY1050" fmla="*/ 312960 h 1512007"/>
                <a:gd name="connsiteX1051" fmla="*/ 719944 w 1381655"/>
                <a:gd name="connsiteY1051" fmla="*/ 300939 h 1512007"/>
                <a:gd name="connsiteX1052" fmla="*/ 732788 w 1381655"/>
                <a:gd name="connsiteY1052" fmla="*/ 290100 h 1512007"/>
                <a:gd name="connsiteX1053" fmla="*/ 720499 w 1381655"/>
                <a:gd name="connsiteY1053" fmla="*/ 285223 h 1512007"/>
                <a:gd name="connsiteX1054" fmla="*/ 691578 w 1381655"/>
                <a:gd name="connsiteY1054" fmla="*/ 314904 h 1512007"/>
                <a:gd name="connsiteX1055" fmla="*/ 823231 w 1381655"/>
                <a:gd name="connsiteY1055" fmla="*/ 422989 h 1512007"/>
                <a:gd name="connsiteX1056" fmla="*/ 846642 w 1381655"/>
                <a:gd name="connsiteY1056" fmla="*/ 423782 h 1512007"/>
                <a:gd name="connsiteX1057" fmla="*/ 808011 w 1381655"/>
                <a:gd name="connsiteY1057" fmla="*/ 404732 h 1512007"/>
                <a:gd name="connsiteX1058" fmla="*/ 829159 w 1381655"/>
                <a:gd name="connsiteY1058" fmla="*/ 404598 h 1512007"/>
                <a:gd name="connsiteX1059" fmla="*/ 645351 w 1381655"/>
                <a:gd name="connsiteY1059" fmla="*/ 350375 h 1512007"/>
                <a:gd name="connsiteX1060" fmla="*/ 833823 w 1381655"/>
                <a:gd name="connsiteY1060" fmla="*/ 157460 h 1512007"/>
                <a:gd name="connsiteX1061" fmla="*/ 829922 w 1381655"/>
                <a:gd name="connsiteY1061" fmla="*/ 153497 h 1512007"/>
                <a:gd name="connsiteX1062" fmla="*/ 635534 w 1381655"/>
                <a:gd name="connsiteY1062" fmla="*/ 339659 h 1512007"/>
                <a:gd name="connsiteX1063" fmla="*/ 636471 w 1381655"/>
                <a:gd name="connsiteY1063" fmla="*/ 358040 h 1512007"/>
                <a:gd name="connsiteX1064" fmla="*/ 638883 w 1381655"/>
                <a:gd name="connsiteY1064" fmla="*/ 355932 h 1512007"/>
                <a:gd name="connsiteX1065" fmla="*/ 627929 w 1381655"/>
                <a:gd name="connsiteY1065" fmla="*/ 342076 h 1512007"/>
                <a:gd name="connsiteX1066" fmla="*/ 624342 w 1381655"/>
                <a:gd name="connsiteY1066" fmla="*/ 344309 h 1512007"/>
                <a:gd name="connsiteX1067" fmla="*/ 599255 w 1381655"/>
                <a:gd name="connsiteY1067" fmla="*/ 395520 h 1512007"/>
                <a:gd name="connsiteX1068" fmla="*/ 629104 w 1381655"/>
                <a:gd name="connsiteY1068" fmla="*/ 364181 h 1512007"/>
                <a:gd name="connsiteX1069" fmla="*/ 618900 w 1381655"/>
                <a:gd name="connsiteY1069" fmla="*/ 352840 h 1512007"/>
                <a:gd name="connsiteX1070" fmla="*/ 585771 w 1381655"/>
                <a:gd name="connsiteY1070" fmla="*/ 380215 h 1512007"/>
                <a:gd name="connsiteX1071" fmla="*/ 590261 w 1381655"/>
                <a:gd name="connsiteY1071" fmla="*/ 408988 h 1512007"/>
                <a:gd name="connsiteX1072" fmla="*/ 595078 w 1381655"/>
                <a:gd name="connsiteY1072" fmla="*/ 407551 h 1512007"/>
                <a:gd name="connsiteX1073" fmla="*/ 573622 w 1381655"/>
                <a:gd name="connsiteY1073" fmla="*/ 382979 h 1512007"/>
                <a:gd name="connsiteX1074" fmla="*/ 571737 w 1381655"/>
                <a:gd name="connsiteY1074" fmla="*/ 386391 h 1512007"/>
                <a:gd name="connsiteX1075" fmla="*/ 569539 w 1381655"/>
                <a:gd name="connsiteY1075" fmla="*/ 398313 h 1512007"/>
                <a:gd name="connsiteX1076" fmla="*/ 565471 w 1381655"/>
                <a:gd name="connsiteY1076" fmla="*/ 393719 h 1512007"/>
                <a:gd name="connsiteX1077" fmla="*/ 536410 w 1381655"/>
                <a:gd name="connsiteY1077" fmla="*/ 413503 h 1512007"/>
                <a:gd name="connsiteX1078" fmla="*/ 540204 w 1381655"/>
                <a:gd name="connsiteY1078" fmla="*/ 417805 h 1512007"/>
                <a:gd name="connsiteX1079" fmla="*/ 541807 w 1381655"/>
                <a:gd name="connsiteY1079" fmla="*/ 420473 h 1512007"/>
                <a:gd name="connsiteX1080" fmla="*/ 549289 w 1381655"/>
                <a:gd name="connsiteY1080" fmla="*/ 428668 h 1512007"/>
                <a:gd name="connsiteX1081" fmla="*/ 561255 w 1381655"/>
                <a:gd name="connsiteY1081" fmla="*/ 441096 h 1512007"/>
                <a:gd name="connsiteX1082" fmla="*/ 582324 w 1381655"/>
                <a:gd name="connsiteY1082" fmla="*/ 411618 h 1512007"/>
                <a:gd name="connsiteX1083" fmla="*/ 577229 w 1381655"/>
                <a:gd name="connsiteY1083" fmla="*/ 405972 h 1512007"/>
                <a:gd name="connsiteX1084" fmla="*/ 566686 w 1381655"/>
                <a:gd name="connsiteY1084" fmla="*/ 68421 h 1512007"/>
                <a:gd name="connsiteX1085" fmla="*/ 525312 w 1381655"/>
                <a:gd name="connsiteY1085" fmla="*/ 59948 h 1512007"/>
                <a:gd name="connsiteX1086" fmla="*/ 498086 w 1381655"/>
                <a:gd name="connsiteY1086" fmla="*/ 82773 h 1512007"/>
                <a:gd name="connsiteX1087" fmla="*/ 495754 w 1381655"/>
                <a:gd name="connsiteY1087" fmla="*/ 126549 h 1512007"/>
                <a:gd name="connsiteX1088" fmla="*/ 504154 w 1381655"/>
                <a:gd name="connsiteY1088" fmla="*/ 160327 h 1512007"/>
                <a:gd name="connsiteX1089" fmla="*/ 502557 w 1381655"/>
                <a:gd name="connsiteY1089" fmla="*/ 167506 h 1512007"/>
                <a:gd name="connsiteX1090" fmla="*/ 483848 w 1381655"/>
                <a:gd name="connsiteY1090" fmla="*/ 150004 h 1512007"/>
                <a:gd name="connsiteX1091" fmla="*/ 463325 w 1381655"/>
                <a:gd name="connsiteY1091" fmla="*/ 107474 h 1512007"/>
                <a:gd name="connsiteX1092" fmla="*/ 464228 w 1381655"/>
                <a:gd name="connsiteY1092" fmla="*/ 85477 h 1512007"/>
                <a:gd name="connsiteX1093" fmla="*/ 460240 w 1381655"/>
                <a:gd name="connsiteY1093" fmla="*/ 98355 h 1512007"/>
                <a:gd name="connsiteX1094" fmla="*/ 452793 w 1381655"/>
                <a:gd name="connsiteY1094" fmla="*/ 120744 h 1512007"/>
                <a:gd name="connsiteX1095" fmla="*/ 464501 w 1381655"/>
                <a:gd name="connsiteY1095" fmla="*/ 155441 h 1512007"/>
                <a:gd name="connsiteX1096" fmla="*/ 483244 w 1381655"/>
                <a:gd name="connsiteY1096" fmla="*/ 175087 h 1512007"/>
                <a:gd name="connsiteX1097" fmla="*/ 468559 w 1381655"/>
                <a:gd name="connsiteY1097" fmla="*/ 180305 h 1512007"/>
                <a:gd name="connsiteX1098" fmla="*/ 457174 w 1381655"/>
                <a:gd name="connsiteY1098" fmla="*/ 198720 h 1512007"/>
                <a:gd name="connsiteX1099" fmla="*/ 464392 w 1381655"/>
                <a:gd name="connsiteY1099" fmla="*/ 213007 h 1512007"/>
                <a:gd name="connsiteX1100" fmla="*/ 468212 w 1381655"/>
                <a:gd name="connsiteY1100" fmla="*/ 196602 h 1512007"/>
                <a:gd name="connsiteX1101" fmla="*/ 495522 w 1381655"/>
                <a:gd name="connsiteY1101" fmla="*/ 186426 h 1512007"/>
                <a:gd name="connsiteX1102" fmla="*/ 536623 w 1381655"/>
                <a:gd name="connsiteY1102" fmla="*/ 210433 h 1512007"/>
                <a:gd name="connsiteX1103" fmla="*/ 565263 w 1381655"/>
                <a:gd name="connsiteY1103" fmla="*/ 234662 h 1512007"/>
                <a:gd name="connsiteX1104" fmla="*/ 591630 w 1381655"/>
                <a:gd name="connsiteY1104" fmla="*/ 244460 h 1512007"/>
                <a:gd name="connsiteX1105" fmla="*/ 602371 w 1381655"/>
                <a:gd name="connsiteY1105" fmla="*/ 243875 h 1512007"/>
                <a:gd name="connsiteX1106" fmla="*/ 527777 w 1381655"/>
                <a:gd name="connsiteY1106" fmla="*/ 167709 h 1512007"/>
                <a:gd name="connsiteX1107" fmla="*/ 517911 w 1381655"/>
                <a:gd name="connsiteY1107" fmla="*/ 106253 h 1512007"/>
                <a:gd name="connsiteX1108" fmla="*/ 543231 w 1381655"/>
                <a:gd name="connsiteY1108" fmla="*/ 84906 h 1512007"/>
                <a:gd name="connsiteX1109" fmla="*/ 570308 w 1381655"/>
                <a:gd name="connsiteY1109" fmla="*/ 87431 h 1512007"/>
                <a:gd name="connsiteX1110" fmla="*/ 589963 w 1381655"/>
                <a:gd name="connsiteY1110" fmla="*/ 82684 h 1512007"/>
                <a:gd name="connsiteX1111" fmla="*/ 595732 w 1381655"/>
                <a:gd name="connsiteY1111" fmla="*/ 74007 h 1512007"/>
                <a:gd name="connsiteX1112" fmla="*/ 566686 w 1381655"/>
                <a:gd name="connsiteY1112" fmla="*/ 68421 h 1512007"/>
                <a:gd name="connsiteX1113" fmla="*/ 537452 w 1381655"/>
                <a:gd name="connsiteY1113" fmla="*/ 341520 h 1512007"/>
                <a:gd name="connsiteX1114" fmla="*/ 536698 w 1381655"/>
                <a:gd name="connsiteY1114" fmla="*/ 349805 h 1512007"/>
                <a:gd name="connsiteX1115" fmla="*/ 542328 w 1381655"/>
                <a:gd name="connsiteY1115" fmla="*/ 345251 h 1512007"/>
                <a:gd name="connsiteX1116" fmla="*/ 537452 w 1381655"/>
                <a:gd name="connsiteY1116" fmla="*/ 341520 h 1512007"/>
                <a:gd name="connsiteX1117" fmla="*/ 525437 w 1381655"/>
                <a:gd name="connsiteY1117" fmla="*/ 321240 h 1512007"/>
                <a:gd name="connsiteX1118" fmla="*/ 514959 w 1381655"/>
                <a:gd name="connsiteY1118" fmla="*/ 331435 h 1512007"/>
                <a:gd name="connsiteX1119" fmla="*/ 523586 w 1381655"/>
                <a:gd name="connsiteY1119" fmla="*/ 337006 h 1512007"/>
                <a:gd name="connsiteX1120" fmla="*/ 537080 w 1381655"/>
                <a:gd name="connsiteY1120" fmla="*/ 331435 h 1512007"/>
                <a:gd name="connsiteX1121" fmla="*/ 525437 w 1381655"/>
                <a:gd name="connsiteY1121" fmla="*/ 321240 h 1512007"/>
                <a:gd name="connsiteX1122" fmla="*/ 518640 w 1381655"/>
                <a:gd name="connsiteY1122" fmla="*/ 371916 h 1512007"/>
                <a:gd name="connsiteX1123" fmla="*/ 525437 w 1381655"/>
                <a:gd name="connsiteY1123" fmla="*/ 370403 h 1512007"/>
                <a:gd name="connsiteX1124" fmla="*/ 517186 w 1381655"/>
                <a:gd name="connsiteY1124" fmla="*/ 364837 h 1512007"/>
                <a:gd name="connsiteX1125" fmla="*/ 518640 w 1381655"/>
                <a:gd name="connsiteY1125" fmla="*/ 371916 h 1512007"/>
                <a:gd name="connsiteX1126" fmla="*/ 508197 w 1381655"/>
                <a:gd name="connsiteY1126" fmla="*/ 346060 h 1512007"/>
                <a:gd name="connsiteX1127" fmla="*/ 483119 w 1381655"/>
                <a:gd name="connsiteY1127" fmla="*/ 354279 h 1512007"/>
                <a:gd name="connsiteX1128" fmla="*/ 461341 w 1381655"/>
                <a:gd name="connsiteY1128" fmla="*/ 361041 h 1512007"/>
                <a:gd name="connsiteX1129" fmla="*/ 462820 w 1381655"/>
                <a:gd name="connsiteY1129" fmla="*/ 372337 h 1512007"/>
                <a:gd name="connsiteX1130" fmla="*/ 465732 w 1381655"/>
                <a:gd name="connsiteY1130" fmla="*/ 367401 h 1512007"/>
                <a:gd name="connsiteX1131" fmla="*/ 471412 w 1381655"/>
                <a:gd name="connsiteY1131" fmla="*/ 368567 h 1512007"/>
                <a:gd name="connsiteX1132" fmla="*/ 472860 w 1381655"/>
                <a:gd name="connsiteY1132" fmla="*/ 362207 h 1512007"/>
                <a:gd name="connsiteX1133" fmla="*/ 477787 w 1381655"/>
                <a:gd name="connsiteY1133" fmla="*/ 364424 h 1512007"/>
                <a:gd name="connsiteX1134" fmla="*/ 493214 w 1381655"/>
                <a:gd name="connsiteY1134" fmla="*/ 360272 h 1512007"/>
                <a:gd name="connsiteX1135" fmla="*/ 510777 w 1381655"/>
                <a:gd name="connsiteY1135" fmla="*/ 361413 h 1512007"/>
                <a:gd name="connsiteX1136" fmla="*/ 508197 w 1381655"/>
                <a:gd name="connsiteY1136" fmla="*/ 346060 h 1512007"/>
                <a:gd name="connsiteX1137" fmla="*/ 495457 w 1381655"/>
                <a:gd name="connsiteY1137" fmla="*/ 331087 h 1512007"/>
                <a:gd name="connsiteX1138" fmla="*/ 486419 w 1381655"/>
                <a:gd name="connsiteY1138" fmla="*/ 335890 h 1512007"/>
                <a:gd name="connsiteX1139" fmla="*/ 495834 w 1381655"/>
                <a:gd name="connsiteY1139" fmla="*/ 338891 h 1512007"/>
                <a:gd name="connsiteX1140" fmla="*/ 503261 w 1381655"/>
                <a:gd name="connsiteY1140" fmla="*/ 330209 h 1512007"/>
                <a:gd name="connsiteX1141" fmla="*/ 495457 w 1381655"/>
                <a:gd name="connsiteY1141" fmla="*/ 331087 h 1512007"/>
                <a:gd name="connsiteX1142" fmla="*/ 499218 w 1381655"/>
                <a:gd name="connsiteY1142" fmla="*/ 397097 h 1512007"/>
                <a:gd name="connsiteX1143" fmla="*/ 501475 w 1381655"/>
                <a:gd name="connsiteY1143" fmla="*/ 402351 h 1512007"/>
                <a:gd name="connsiteX1144" fmla="*/ 504436 w 1381655"/>
                <a:gd name="connsiteY1144" fmla="*/ 401944 h 1512007"/>
                <a:gd name="connsiteX1145" fmla="*/ 504849 w 1381655"/>
                <a:gd name="connsiteY1145" fmla="*/ 393313 h 1512007"/>
                <a:gd name="connsiteX1146" fmla="*/ 499218 w 1381655"/>
                <a:gd name="connsiteY1146" fmla="*/ 397097 h 1512007"/>
                <a:gd name="connsiteX1147" fmla="*/ 446284 w 1381655"/>
                <a:gd name="connsiteY1147" fmla="*/ 386947 h 1512007"/>
                <a:gd name="connsiteX1148" fmla="*/ 448904 w 1381655"/>
                <a:gd name="connsiteY1148" fmla="*/ 403830 h 1512007"/>
                <a:gd name="connsiteX1149" fmla="*/ 459778 w 1381655"/>
                <a:gd name="connsiteY1149" fmla="*/ 418102 h 1512007"/>
                <a:gd name="connsiteX1150" fmla="*/ 458662 w 1381655"/>
                <a:gd name="connsiteY1150" fmla="*/ 408353 h 1512007"/>
                <a:gd name="connsiteX1151" fmla="*/ 451543 w 1381655"/>
                <a:gd name="connsiteY1151" fmla="*/ 397097 h 1512007"/>
                <a:gd name="connsiteX1152" fmla="*/ 459010 w 1381655"/>
                <a:gd name="connsiteY1152" fmla="*/ 398581 h 1512007"/>
                <a:gd name="connsiteX1153" fmla="*/ 460880 w 1381655"/>
                <a:gd name="connsiteY1153" fmla="*/ 389566 h 1512007"/>
                <a:gd name="connsiteX1154" fmla="*/ 468767 w 1381655"/>
                <a:gd name="connsiteY1154" fmla="*/ 393313 h 1512007"/>
                <a:gd name="connsiteX1155" fmla="*/ 480813 w 1381655"/>
                <a:gd name="connsiteY1155" fmla="*/ 383574 h 1512007"/>
                <a:gd name="connsiteX1156" fmla="*/ 492784 w 1381655"/>
                <a:gd name="connsiteY1156" fmla="*/ 390310 h 1512007"/>
                <a:gd name="connsiteX1157" fmla="*/ 503683 w 1381655"/>
                <a:gd name="connsiteY1157" fmla="*/ 387656 h 1512007"/>
                <a:gd name="connsiteX1158" fmla="*/ 499897 w 1381655"/>
                <a:gd name="connsiteY1158" fmla="*/ 371146 h 1512007"/>
                <a:gd name="connsiteX1159" fmla="*/ 475941 w 1381655"/>
                <a:gd name="connsiteY1159" fmla="*/ 377983 h 1512007"/>
                <a:gd name="connsiteX1160" fmla="*/ 446284 w 1381655"/>
                <a:gd name="connsiteY1160" fmla="*/ 386947 h 1512007"/>
                <a:gd name="connsiteX1161" fmla="*/ 439190 w 1381655"/>
                <a:gd name="connsiteY1161" fmla="*/ 592180 h 1512007"/>
                <a:gd name="connsiteX1162" fmla="*/ 429607 w 1381655"/>
                <a:gd name="connsiteY1162" fmla="*/ 603779 h 1512007"/>
                <a:gd name="connsiteX1163" fmla="*/ 421183 w 1381655"/>
                <a:gd name="connsiteY1163" fmla="*/ 620746 h 1512007"/>
                <a:gd name="connsiteX1164" fmla="*/ 425425 w 1381655"/>
                <a:gd name="connsiteY1164" fmla="*/ 633025 h 1512007"/>
                <a:gd name="connsiteX1165" fmla="*/ 428600 w 1381655"/>
                <a:gd name="connsiteY1165" fmla="*/ 660434 h 1512007"/>
                <a:gd name="connsiteX1166" fmla="*/ 442117 w 1381655"/>
                <a:gd name="connsiteY1166" fmla="*/ 668122 h 1512007"/>
                <a:gd name="connsiteX1167" fmla="*/ 456579 w 1381655"/>
                <a:gd name="connsiteY1167" fmla="*/ 677980 h 1512007"/>
                <a:gd name="connsiteX1168" fmla="*/ 473148 w 1381655"/>
                <a:gd name="connsiteY1168" fmla="*/ 665056 h 1512007"/>
                <a:gd name="connsiteX1169" fmla="*/ 464308 w 1381655"/>
                <a:gd name="connsiteY1169" fmla="*/ 624302 h 1512007"/>
                <a:gd name="connsiteX1170" fmla="*/ 439190 w 1381655"/>
                <a:gd name="connsiteY1170" fmla="*/ 592180 h 1512007"/>
                <a:gd name="connsiteX1171" fmla="*/ 409623 w 1381655"/>
                <a:gd name="connsiteY1171" fmla="*/ 528696 h 1512007"/>
                <a:gd name="connsiteX1172" fmla="*/ 382472 w 1381655"/>
                <a:gd name="connsiteY1172" fmla="*/ 498940 h 1512007"/>
                <a:gd name="connsiteX1173" fmla="*/ 373027 w 1381655"/>
                <a:gd name="connsiteY1173" fmla="*/ 543181 h 1512007"/>
                <a:gd name="connsiteX1174" fmla="*/ 387656 w 1381655"/>
                <a:gd name="connsiteY1174" fmla="*/ 589889 h 1512007"/>
                <a:gd name="connsiteX1175" fmla="*/ 413657 w 1381655"/>
                <a:gd name="connsiteY1175" fmla="*/ 609519 h 1512007"/>
                <a:gd name="connsiteX1176" fmla="*/ 422159 w 1381655"/>
                <a:gd name="connsiteY1176" fmla="*/ 591065 h 1512007"/>
                <a:gd name="connsiteX1177" fmla="*/ 409623 w 1381655"/>
                <a:gd name="connsiteY1177" fmla="*/ 528696 h 1512007"/>
                <a:gd name="connsiteX1178" fmla="*/ 342031 w 1381655"/>
                <a:gd name="connsiteY1178" fmla="*/ 533161 h 1512007"/>
                <a:gd name="connsiteX1179" fmla="*/ 298980 w 1381655"/>
                <a:gd name="connsiteY1179" fmla="*/ 499079 h 1512007"/>
                <a:gd name="connsiteX1180" fmla="*/ 292908 w 1381655"/>
                <a:gd name="connsiteY1180" fmla="*/ 537015 h 1512007"/>
                <a:gd name="connsiteX1181" fmla="*/ 327198 w 1381655"/>
                <a:gd name="connsiteY1181" fmla="*/ 605377 h 1512007"/>
                <a:gd name="connsiteX1182" fmla="*/ 362123 w 1381655"/>
                <a:gd name="connsiteY1182" fmla="*/ 624575 h 1512007"/>
                <a:gd name="connsiteX1183" fmla="*/ 368314 w 1381655"/>
                <a:gd name="connsiteY1183" fmla="*/ 607862 h 1512007"/>
                <a:gd name="connsiteX1184" fmla="*/ 374575 w 1381655"/>
                <a:gd name="connsiteY1184" fmla="*/ 597465 h 1512007"/>
                <a:gd name="connsiteX1185" fmla="*/ 342031 w 1381655"/>
                <a:gd name="connsiteY1185" fmla="*/ 533161 h 1512007"/>
                <a:gd name="connsiteX1186" fmla="*/ 265890 w 1381655"/>
                <a:gd name="connsiteY1186" fmla="*/ 542150 h 1512007"/>
                <a:gd name="connsiteX1187" fmla="*/ 219595 w 1381655"/>
                <a:gd name="connsiteY1187" fmla="*/ 518600 h 1512007"/>
                <a:gd name="connsiteX1188" fmla="*/ 219545 w 1381655"/>
                <a:gd name="connsiteY1188" fmla="*/ 537015 h 1512007"/>
                <a:gd name="connsiteX1189" fmla="*/ 224224 w 1381655"/>
                <a:gd name="connsiteY1189" fmla="*/ 562217 h 1512007"/>
                <a:gd name="connsiteX1190" fmla="*/ 278730 w 1381655"/>
                <a:gd name="connsiteY1190" fmla="*/ 640887 h 1512007"/>
                <a:gd name="connsiteX1191" fmla="*/ 305782 w 1381655"/>
                <a:gd name="connsiteY1191" fmla="*/ 646454 h 1512007"/>
                <a:gd name="connsiteX1192" fmla="*/ 305931 w 1381655"/>
                <a:gd name="connsiteY1192" fmla="*/ 626490 h 1512007"/>
                <a:gd name="connsiteX1193" fmla="*/ 310321 w 1381655"/>
                <a:gd name="connsiteY1193" fmla="*/ 607203 h 1512007"/>
                <a:gd name="connsiteX1194" fmla="*/ 265890 w 1381655"/>
                <a:gd name="connsiteY1194" fmla="*/ 542150 h 1512007"/>
                <a:gd name="connsiteX1195" fmla="*/ 203314 w 1381655"/>
                <a:gd name="connsiteY1195" fmla="*/ 574014 h 1512007"/>
                <a:gd name="connsiteX1196" fmla="*/ 153268 w 1381655"/>
                <a:gd name="connsiteY1196" fmla="*/ 551690 h 1512007"/>
                <a:gd name="connsiteX1197" fmla="*/ 154161 w 1381655"/>
                <a:gd name="connsiteY1197" fmla="*/ 568681 h 1512007"/>
                <a:gd name="connsiteX1198" fmla="*/ 160313 w 1381655"/>
                <a:gd name="connsiteY1198" fmla="*/ 592330 h 1512007"/>
                <a:gd name="connsiteX1199" fmla="*/ 239563 w 1381655"/>
                <a:gd name="connsiteY1199" fmla="*/ 661837 h 1512007"/>
                <a:gd name="connsiteX1200" fmla="*/ 258365 w 1381655"/>
                <a:gd name="connsiteY1200" fmla="*/ 685769 h 1512007"/>
                <a:gd name="connsiteX1201" fmla="*/ 265568 w 1381655"/>
                <a:gd name="connsiteY1201" fmla="*/ 686537 h 1512007"/>
                <a:gd name="connsiteX1202" fmla="*/ 260588 w 1381655"/>
                <a:gd name="connsiteY1202" fmla="*/ 666560 h 1512007"/>
                <a:gd name="connsiteX1203" fmla="*/ 260027 w 1381655"/>
                <a:gd name="connsiteY1203" fmla="*/ 642202 h 1512007"/>
                <a:gd name="connsiteX1204" fmla="*/ 265806 w 1381655"/>
                <a:gd name="connsiteY1204" fmla="*/ 641283 h 1512007"/>
                <a:gd name="connsiteX1205" fmla="*/ 203314 w 1381655"/>
                <a:gd name="connsiteY1205" fmla="*/ 574014 h 1512007"/>
                <a:gd name="connsiteX1206" fmla="*/ 96951 w 1381655"/>
                <a:gd name="connsiteY1206" fmla="*/ 602912 h 1512007"/>
                <a:gd name="connsiteX1207" fmla="*/ 117961 w 1381655"/>
                <a:gd name="connsiteY1207" fmla="*/ 644195 h 1512007"/>
                <a:gd name="connsiteX1208" fmla="*/ 203150 w 1381655"/>
                <a:gd name="connsiteY1208" fmla="*/ 684320 h 1512007"/>
                <a:gd name="connsiteX1209" fmla="*/ 210666 w 1381655"/>
                <a:gd name="connsiteY1209" fmla="*/ 688696 h 1512007"/>
                <a:gd name="connsiteX1210" fmla="*/ 246236 w 1381655"/>
                <a:gd name="connsiteY1210" fmla="*/ 685337 h 1512007"/>
                <a:gd name="connsiteX1211" fmla="*/ 154756 w 1381655"/>
                <a:gd name="connsiteY1211" fmla="*/ 618488 h 1512007"/>
                <a:gd name="connsiteX1212" fmla="*/ 96951 w 1381655"/>
                <a:gd name="connsiteY1212" fmla="*/ 602912 h 1512007"/>
                <a:gd name="connsiteX1213" fmla="*/ 50725 w 1381655"/>
                <a:gd name="connsiteY1213" fmla="*/ 670008 h 1512007"/>
                <a:gd name="connsiteX1214" fmla="*/ 69800 w 1381655"/>
                <a:gd name="connsiteY1214" fmla="*/ 694266 h 1512007"/>
                <a:gd name="connsiteX1215" fmla="*/ 94644 w 1381655"/>
                <a:gd name="connsiteY1215" fmla="*/ 711133 h 1512007"/>
                <a:gd name="connsiteX1216" fmla="*/ 185191 w 1381655"/>
                <a:gd name="connsiteY1216" fmla="*/ 728001 h 1512007"/>
                <a:gd name="connsiteX1217" fmla="*/ 212709 w 1381655"/>
                <a:gd name="connsiteY1217" fmla="*/ 740562 h 1512007"/>
                <a:gd name="connsiteX1218" fmla="*/ 241538 w 1381655"/>
                <a:gd name="connsiteY1218" fmla="*/ 733831 h 1512007"/>
                <a:gd name="connsiteX1219" fmla="*/ 149209 w 1381655"/>
                <a:gd name="connsiteY1219" fmla="*/ 682941 h 1512007"/>
                <a:gd name="connsiteX1220" fmla="*/ 50725 w 1381655"/>
                <a:gd name="connsiteY1220" fmla="*/ 670008 h 1512007"/>
                <a:gd name="connsiteX1221" fmla="*/ 33858 w 1381655"/>
                <a:gd name="connsiteY1221" fmla="*/ 752855 h 1512007"/>
                <a:gd name="connsiteX1222" fmla="*/ 60895 w 1381655"/>
                <a:gd name="connsiteY1222" fmla="*/ 769152 h 1512007"/>
                <a:gd name="connsiteX1223" fmla="*/ 101089 w 1381655"/>
                <a:gd name="connsiteY1223" fmla="*/ 780522 h 1512007"/>
                <a:gd name="connsiteX1224" fmla="*/ 163447 w 1381655"/>
                <a:gd name="connsiteY1224" fmla="*/ 784233 h 1512007"/>
                <a:gd name="connsiteX1225" fmla="*/ 201091 w 1381655"/>
                <a:gd name="connsiteY1225" fmla="*/ 793089 h 1512007"/>
                <a:gd name="connsiteX1226" fmla="*/ 210056 w 1381655"/>
                <a:gd name="connsiteY1226" fmla="*/ 788499 h 1512007"/>
                <a:gd name="connsiteX1227" fmla="*/ 184556 w 1381655"/>
                <a:gd name="connsiteY1227" fmla="*/ 775934 h 1512007"/>
                <a:gd name="connsiteX1228" fmla="*/ 172581 w 1381655"/>
                <a:gd name="connsiteY1228" fmla="*/ 759924 h 1512007"/>
                <a:gd name="connsiteX1229" fmla="*/ 187359 w 1381655"/>
                <a:gd name="connsiteY1229" fmla="*/ 750424 h 1512007"/>
                <a:gd name="connsiteX1230" fmla="*/ 118308 w 1381655"/>
                <a:gd name="connsiteY1230" fmla="*/ 739768 h 1512007"/>
                <a:gd name="connsiteX1231" fmla="*/ 33858 w 1381655"/>
                <a:gd name="connsiteY1231" fmla="*/ 752855 h 1512007"/>
                <a:gd name="connsiteX1232" fmla="*/ 21555 w 1381655"/>
                <a:gd name="connsiteY1232" fmla="*/ 834497 h 1512007"/>
                <a:gd name="connsiteX1233" fmla="*/ 45839 w 1381655"/>
                <a:gd name="connsiteY1233" fmla="*/ 841879 h 1512007"/>
                <a:gd name="connsiteX1234" fmla="*/ 90646 w 1381655"/>
                <a:gd name="connsiteY1234" fmla="*/ 844667 h 1512007"/>
                <a:gd name="connsiteX1235" fmla="*/ 145281 w 1381655"/>
                <a:gd name="connsiteY1235" fmla="*/ 836060 h 1512007"/>
                <a:gd name="connsiteX1236" fmla="*/ 208542 w 1381655"/>
                <a:gd name="connsiteY1236" fmla="*/ 836680 h 1512007"/>
                <a:gd name="connsiteX1237" fmla="*/ 184556 w 1381655"/>
                <a:gd name="connsiteY1237" fmla="*/ 825334 h 1512007"/>
                <a:gd name="connsiteX1238" fmla="*/ 172938 w 1381655"/>
                <a:gd name="connsiteY1238" fmla="*/ 812123 h 1512007"/>
                <a:gd name="connsiteX1239" fmla="*/ 179694 w 1381655"/>
                <a:gd name="connsiteY1239" fmla="*/ 805961 h 1512007"/>
                <a:gd name="connsiteX1240" fmla="*/ 89669 w 1381655"/>
                <a:gd name="connsiteY1240" fmla="*/ 807600 h 1512007"/>
                <a:gd name="connsiteX1241" fmla="*/ 21555 w 1381655"/>
                <a:gd name="connsiteY1241" fmla="*/ 834497 h 1512007"/>
                <a:gd name="connsiteX1242" fmla="*/ 19422 w 1381655"/>
                <a:gd name="connsiteY1242" fmla="*/ 915300 h 1512007"/>
                <a:gd name="connsiteX1243" fmla="*/ 47377 w 1381655"/>
                <a:gd name="connsiteY1243" fmla="*/ 917731 h 1512007"/>
                <a:gd name="connsiteX1244" fmla="*/ 102269 w 1381655"/>
                <a:gd name="connsiteY1244" fmla="*/ 914384 h 1512007"/>
                <a:gd name="connsiteX1245" fmla="*/ 129183 w 1381655"/>
                <a:gd name="connsiteY1245" fmla="*/ 904237 h 1512007"/>
                <a:gd name="connsiteX1246" fmla="*/ 172665 w 1381655"/>
                <a:gd name="connsiteY1246" fmla="*/ 892058 h 1512007"/>
                <a:gd name="connsiteX1247" fmla="*/ 161537 w 1381655"/>
                <a:gd name="connsiteY1247" fmla="*/ 885461 h 1512007"/>
                <a:gd name="connsiteX1248" fmla="*/ 198471 w 1381655"/>
                <a:gd name="connsiteY1248" fmla="*/ 854182 h 1512007"/>
                <a:gd name="connsiteX1249" fmla="*/ 94515 w 1381655"/>
                <a:gd name="connsiteY1249" fmla="*/ 870340 h 1512007"/>
                <a:gd name="connsiteX1250" fmla="*/ 19422 w 1381655"/>
                <a:gd name="connsiteY1250" fmla="*/ 915300 h 1512007"/>
                <a:gd name="connsiteX1251" fmla="*/ 28664 w 1381655"/>
                <a:gd name="connsiteY1251" fmla="*/ 1007326 h 1512007"/>
                <a:gd name="connsiteX1252" fmla="*/ 52596 w 1381655"/>
                <a:gd name="connsiteY1252" fmla="*/ 1007758 h 1512007"/>
                <a:gd name="connsiteX1253" fmla="*/ 79920 w 1381655"/>
                <a:gd name="connsiteY1253" fmla="*/ 1000812 h 1512007"/>
                <a:gd name="connsiteX1254" fmla="*/ 82192 w 1381655"/>
                <a:gd name="connsiteY1254" fmla="*/ 999001 h 1512007"/>
                <a:gd name="connsiteX1255" fmla="*/ 195436 w 1381655"/>
                <a:gd name="connsiteY1255" fmla="*/ 928953 h 1512007"/>
                <a:gd name="connsiteX1256" fmla="*/ 216901 w 1381655"/>
                <a:gd name="connsiteY1256" fmla="*/ 903652 h 1512007"/>
                <a:gd name="connsiteX1257" fmla="*/ 191962 w 1381655"/>
                <a:gd name="connsiteY1257" fmla="*/ 901112 h 1512007"/>
                <a:gd name="connsiteX1258" fmla="*/ 107577 w 1381655"/>
                <a:gd name="connsiteY1258" fmla="*/ 939842 h 1512007"/>
                <a:gd name="connsiteX1259" fmla="*/ 28664 w 1381655"/>
                <a:gd name="connsiteY1259" fmla="*/ 1007326 h 1512007"/>
                <a:gd name="connsiteX1260" fmla="*/ 65484 w 1381655"/>
                <a:gd name="connsiteY1260" fmla="*/ 1056077 h 1512007"/>
                <a:gd name="connsiteX1261" fmla="*/ 48245 w 1381655"/>
                <a:gd name="connsiteY1261" fmla="*/ 1115127 h 1512007"/>
                <a:gd name="connsiteX1262" fmla="*/ 70544 w 1381655"/>
                <a:gd name="connsiteY1262" fmla="*/ 1100319 h 1512007"/>
                <a:gd name="connsiteX1263" fmla="*/ 145281 w 1381655"/>
                <a:gd name="connsiteY1263" fmla="*/ 1037860 h 1512007"/>
                <a:gd name="connsiteX1264" fmla="*/ 235932 w 1381655"/>
                <a:gd name="connsiteY1264" fmla="*/ 962330 h 1512007"/>
                <a:gd name="connsiteX1265" fmla="*/ 238993 w 1381655"/>
                <a:gd name="connsiteY1265" fmla="*/ 957295 h 1512007"/>
                <a:gd name="connsiteX1266" fmla="*/ 184288 w 1381655"/>
                <a:gd name="connsiteY1266" fmla="*/ 957652 h 1512007"/>
                <a:gd name="connsiteX1267" fmla="*/ 119657 w 1381655"/>
                <a:gd name="connsiteY1267" fmla="*/ 998967 h 1512007"/>
                <a:gd name="connsiteX1268" fmla="*/ 65484 w 1381655"/>
                <a:gd name="connsiteY1268" fmla="*/ 1056077 h 1512007"/>
                <a:gd name="connsiteX1269" fmla="*/ 89669 w 1381655"/>
                <a:gd name="connsiteY1269" fmla="*/ 1205872 h 1512007"/>
                <a:gd name="connsiteX1270" fmla="*/ 113704 w 1381655"/>
                <a:gd name="connsiteY1270" fmla="*/ 1220719 h 1512007"/>
                <a:gd name="connsiteX1271" fmla="*/ 174913 w 1381655"/>
                <a:gd name="connsiteY1271" fmla="*/ 1103354 h 1512007"/>
                <a:gd name="connsiteX1272" fmla="*/ 218519 w 1381655"/>
                <a:gd name="connsiteY1272" fmla="*/ 1043079 h 1512007"/>
                <a:gd name="connsiteX1273" fmla="*/ 221010 w 1381655"/>
                <a:gd name="connsiteY1273" fmla="*/ 1005351 h 1512007"/>
                <a:gd name="connsiteX1274" fmla="*/ 138434 w 1381655"/>
                <a:gd name="connsiteY1274" fmla="*/ 1085768 h 1512007"/>
                <a:gd name="connsiteX1275" fmla="*/ 89669 w 1381655"/>
                <a:gd name="connsiteY1275" fmla="*/ 1205872 h 1512007"/>
                <a:gd name="connsiteX1276" fmla="*/ 238705 w 1381655"/>
                <a:gd name="connsiteY1276" fmla="*/ 1038307 h 1512007"/>
                <a:gd name="connsiteX1277" fmla="*/ 261564 w 1381655"/>
                <a:gd name="connsiteY1277" fmla="*/ 1001209 h 1512007"/>
                <a:gd name="connsiteX1278" fmla="*/ 286840 w 1381655"/>
                <a:gd name="connsiteY1278" fmla="*/ 975675 h 1512007"/>
                <a:gd name="connsiteX1279" fmla="*/ 285923 w 1381655"/>
                <a:gd name="connsiteY1279" fmla="*/ 942670 h 1512007"/>
                <a:gd name="connsiteX1280" fmla="*/ 252768 w 1381655"/>
                <a:gd name="connsiteY1280" fmla="*/ 970823 h 1512007"/>
                <a:gd name="connsiteX1281" fmla="*/ 226317 w 1381655"/>
                <a:gd name="connsiteY1281" fmla="*/ 1035489 h 1512007"/>
                <a:gd name="connsiteX1282" fmla="*/ 238705 w 1381655"/>
                <a:gd name="connsiteY1282" fmla="*/ 1038307 h 1512007"/>
                <a:gd name="connsiteX1283" fmla="*/ 307890 w 1381655"/>
                <a:gd name="connsiteY1283" fmla="*/ 904486 h 1512007"/>
                <a:gd name="connsiteX1284" fmla="*/ 326419 w 1381655"/>
                <a:gd name="connsiteY1284" fmla="*/ 886130 h 1512007"/>
                <a:gd name="connsiteX1285" fmla="*/ 302676 w 1381655"/>
                <a:gd name="connsiteY1285" fmla="*/ 880078 h 1512007"/>
                <a:gd name="connsiteX1286" fmla="*/ 253290 w 1381655"/>
                <a:gd name="connsiteY1286" fmla="*/ 904039 h 1512007"/>
                <a:gd name="connsiteX1287" fmla="*/ 193848 w 1381655"/>
                <a:gd name="connsiteY1287" fmla="*/ 948315 h 1512007"/>
                <a:gd name="connsiteX1288" fmla="*/ 226233 w 1381655"/>
                <a:gd name="connsiteY1288" fmla="*/ 950340 h 1512007"/>
                <a:gd name="connsiteX1289" fmla="*/ 247972 w 1381655"/>
                <a:gd name="connsiteY1289" fmla="*/ 946019 h 1512007"/>
                <a:gd name="connsiteX1290" fmla="*/ 307890 w 1381655"/>
                <a:gd name="connsiteY1290" fmla="*/ 904486 h 1512007"/>
                <a:gd name="connsiteX1291" fmla="*/ 382621 w 1381655"/>
                <a:gd name="connsiteY1291" fmla="*/ 664278 h 1512007"/>
                <a:gd name="connsiteX1292" fmla="*/ 382834 w 1381655"/>
                <a:gd name="connsiteY1292" fmla="*/ 664625 h 1512007"/>
                <a:gd name="connsiteX1293" fmla="*/ 382661 w 1381655"/>
                <a:gd name="connsiteY1293" fmla="*/ 664437 h 1512007"/>
                <a:gd name="connsiteX1294" fmla="*/ 385365 w 1381655"/>
                <a:gd name="connsiteY1294" fmla="*/ 677459 h 1512007"/>
                <a:gd name="connsiteX1295" fmla="*/ 400074 w 1381655"/>
                <a:gd name="connsiteY1295" fmla="*/ 684395 h 1512007"/>
                <a:gd name="connsiteX1296" fmla="*/ 409053 w 1381655"/>
                <a:gd name="connsiteY1296" fmla="*/ 669314 h 1512007"/>
                <a:gd name="connsiteX1297" fmla="*/ 418141 w 1381655"/>
                <a:gd name="connsiteY1297" fmla="*/ 661088 h 1512007"/>
                <a:gd name="connsiteX1298" fmla="*/ 411841 w 1381655"/>
                <a:gd name="connsiteY1298" fmla="*/ 627230 h 1512007"/>
                <a:gd name="connsiteX1299" fmla="*/ 384903 w 1381655"/>
                <a:gd name="connsiteY1299" fmla="*/ 605565 h 1512007"/>
                <a:gd name="connsiteX1300" fmla="*/ 374787 w 1381655"/>
                <a:gd name="connsiteY1300" fmla="*/ 617819 h 1512007"/>
                <a:gd name="connsiteX1301" fmla="*/ 369168 w 1381655"/>
                <a:gd name="connsiteY1301" fmla="*/ 633892 h 1512007"/>
                <a:gd name="connsiteX1302" fmla="*/ 382621 w 1381655"/>
                <a:gd name="connsiteY1302" fmla="*/ 664278 h 1512007"/>
                <a:gd name="connsiteX1303" fmla="*/ 316591 w 1381655"/>
                <a:gd name="connsiteY1303" fmla="*/ 651553 h 1512007"/>
                <a:gd name="connsiteX1304" fmla="*/ 349016 w 1381655"/>
                <a:gd name="connsiteY1304" fmla="*/ 677806 h 1512007"/>
                <a:gd name="connsiteX1305" fmla="*/ 356130 w 1381655"/>
                <a:gd name="connsiteY1305" fmla="*/ 669670 h 1512007"/>
                <a:gd name="connsiteX1306" fmla="*/ 372302 w 1381655"/>
                <a:gd name="connsiteY1306" fmla="*/ 673292 h 1512007"/>
                <a:gd name="connsiteX1307" fmla="*/ 349909 w 1381655"/>
                <a:gd name="connsiteY1307" fmla="*/ 632588 h 1512007"/>
                <a:gd name="connsiteX1308" fmla="*/ 320029 w 1381655"/>
                <a:gd name="connsiteY1308" fmla="*/ 615735 h 1512007"/>
                <a:gd name="connsiteX1309" fmla="*/ 316879 w 1381655"/>
                <a:gd name="connsiteY1309" fmla="*/ 631635 h 1512007"/>
                <a:gd name="connsiteX1310" fmla="*/ 316591 w 1381655"/>
                <a:gd name="connsiteY1310" fmla="*/ 651553 h 1512007"/>
                <a:gd name="connsiteX1311" fmla="*/ 273928 w 1381655"/>
                <a:gd name="connsiteY1311" fmla="*/ 670876 h 1512007"/>
                <a:gd name="connsiteX1312" fmla="*/ 278521 w 1381655"/>
                <a:gd name="connsiteY1312" fmla="*/ 688065 h 1512007"/>
                <a:gd name="connsiteX1313" fmla="*/ 332515 w 1381655"/>
                <a:gd name="connsiteY1313" fmla="*/ 712657 h 1512007"/>
                <a:gd name="connsiteX1314" fmla="*/ 337913 w 1381655"/>
                <a:gd name="connsiteY1314" fmla="*/ 689663 h 1512007"/>
                <a:gd name="connsiteX1315" fmla="*/ 340285 w 1381655"/>
                <a:gd name="connsiteY1315" fmla="*/ 685769 h 1512007"/>
                <a:gd name="connsiteX1316" fmla="*/ 309527 w 1381655"/>
                <a:gd name="connsiteY1316" fmla="*/ 664973 h 1512007"/>
                <a:gd name="connsiteX1317" fmla="*/ 272072 w 1381655"/>
                <a:gd name="connsiteY1317" fmla="*/ 654306 h 1512007"/>
                <a:gd name="connsiteX1318" fmla="*/ 273928 w 1381655"/>
                <a:gd name="connsiteY1318" fmla="*/ 670876 h 1512007"/>
                <a:gd name="connsiteX1319" fmla="*/ 259531 w 1381655"/>
                <a:gd name="connsiteY1319" fmla="*/ 732937 h 1512007"/>
                <a:gd name="connsiteX1320" fmla="*/ 292387 w 1381655"/>
                <a:gd name="connsiteY1320" fmla="*/ 736072 h 1512007"/>
                <a:gd name="connsiteX1321" fmla="*/ 289767 w 1381655"/>
                <a:gd name="connsiteY1321" fmla="*/ 730070 h 1512007"/>
                <a:gd name="connsiteX1322" fmla="*/ 310082 w 1381655"/>
                <a:gd name="connsiteY1322" fmla="*/ 716949 h 1512007"/>
                <a:gd name="connsiteX1323" fmla="*/ 292719 w 1381655"/>
                <a:gd name="connsiteY1323" fmla="*/ 709175 h 1512007"/>
                <a:gd name="connsiteX1324" fmla="*/ 221778 w 1381655"/>
                <a:gd name="connsiteY1324" fmla="*/ 697253 h 1512007"/>
                <a:gd name="connsiteX1325" fmla="*/ 234155 w 1381655"/>
                <a:gd name="connsiteY1325" fmla="*/ 717519 h 1512007"/>
                <a:gd name="connsiteX1326" fmla="*/ 255199 w 1381655"/>
                <a:gd name="connsiteY1326" fmla="*/ 732665 h 1512007"/>
                <a:gd name="connsiteX1327" fmla="*/ 259531 w 1381655"/>
                <a:gd name="connsiteY1327" fmla="*/ 732937 h 1512007"/>
                <a:gd name="connsiteX1328" fmla="*/ 224417 w 1381655"/>
                <a:gd name="connsiteY1328" fmla="*/ 782507 h 1512007"/>
                <a:gd name="connsiteX1329" fmla="*/ 296961 w 1381655"/>
                <a:gd name="connsiteY1329" fmla="*/ 774669 h 1512007"/>
                <a:gd name="connsiteX1330" fmla="*/ 310753 w 1381655"/>
                <a:gd name="connsiteY1330" fmla="*/ 763943 h 1512007"/>
                <a:gd name="connsiteX1331" fmla="*/ 301228 w 1381655"/>
                <a:gd name="connsiteY1331" fmla="*/ 754081 h 1512007"/>
                <a:gd name="connsiteX1332" fmla="*/ 260086 w 1381655"/>
                <a:gd name="connsiteY1332" fmla="*/ 750286 h 1512007"/>
                <a:gd name="connsiteX1333" fmla="*/ 186595 w 1381655"/>
                <a:gd name="connsiteY1333" fmla="*/ 762479 h 1512007"/>
                <a:gd name="connsiteX1334" fmla="*/ 206439 w 1381655"/>
                <a:gd name="connsiteY1334" fmla="*/ 777596 h 1512007"/>
                <a:gd name="connsiteX1335" fmla="*/ 220761 w 1381655"/>
                <a:gd name="connsiteY1335" fmla="*/ 783910 h 1512007"/>
                <a:gd name="connsiteX1336" fmla="*/ 224417 w 1381655"/>
                <a:gd name="connsiteY1336" fmla="*/ 782507 h 1512007"/>
                <a:gd name="connsiteX1337" fmla="*/ 177864 w 1381655"/>
                <a:gd name="connsiteY1337" fmla="*/ 884602 h 1512007"/>
                <a:gd name="connsiteX1338" fmla="*/ 206598 w 1381655"/>
                <a:gd name="connsiteY1338" fmla="*/ 893622 h 1512007"/>
                <a:gd name="connsiteX1339" fmla="*/ 228014 w 1381655"/>
                <a:gd name="connsiteY1339" fmla="*/ 894798 h 1512007"/>
                <a:gd name="connsiteX1340" fmla="*/ 291975 w 1381655"/>
                <a:gd name="connsiteY1340" fmla="*/ 863171 h 1512007"/>
                <a:gd name="connsiteX1341" fmla="*/ 303087 w 1381655"/>
                <a:gd name="connsiteY1341" fmla="*/ 842335 h 1512007"/>
                <a:gd name="connsiteX1342" fmla="*/ 243284 w 1381655"/>
                <a:gd name="connsiteY1342" fmla="*/ 852396 h 1512007"/>
                <a:gd name="connsiteX1343" fmla="*/ 177864 w 1381655"/>
                <a:gd name="connsiteY1343" fmla="*/ 884602 h 1512007"/>
                <a:gd name="connsiteX1344" fmla="*/ 240149 w 1381655"/>
                <a:gd name="connsiteY1344" fmla="*/ 834463 h 1512007"/>
                <a:gd name="connsiteX1345" fmla="*/ 300716 w 1381655"/>
                <a:gd name="connsiteY1345" fmla="*/ 823732 h 1512007"/>
                <a:gd name="connsiteX1346" fmla="*/ 298350 w 1381655"/>
                <a:gd name="connsiteY1346" fmla="*/ 821911 h 1512007"/>
                <a:gd name="connsiteX1347" fmla="*/ 280922 w 1381655"/>
                <a:gd name="connsiteY1347" fmla="*/ 803655 h 1512007"/>
                <a:gd name="connsiteX1348" fmla="*/ 286007 w 1381655"/>
                <a:gd name="connsiteY1348" fmla="*/ 792889 h 1512007"/>
                <a:gd name="connsiteX1349" fmla="*/ 252055 w 1381655"/>
                <a:gd name="connsiteY1349" fmla="*/ 793272 h 1512007"/>
                <a:gd name="connsiteX1350" fmla="*/ 189507 w 1381655"/>
                <a:gd name="connsiteY1350" fmla="*/ 812992 h 1512007"/>
                <a:gd name="connsiteX1351" fmla="*/ 215652 w 1381655"/>
                <a:gd name="connsiteY1351" fmla="*/ 828386 h 1512007"/>
                <a:gd name="connsiteX1352" fmla="*/ 240149 w 1381655"/>
                <a:gd name="connsiteY1352" fmla="*/ 834463 h 1512007"/>
                <a:gd name="connsiteX1353" fmla="*/ 309676 w 1381655"/>
                <a:gd name="connsiteY1353" fmla="*/ 983498 h 1512007"/>
                <a:gd name="connsiteX1354" fmla="*/ 377650 w 1381655"/>
                <a:gd name="connsiteY1354" fmla="*/ 914665 h 1512007"/>
                <a:gd name="connsiteX1355" fmla="*/ 398536 w 1381655"/>
                <a:gd name="connsiteY1355" fmla="*/ 829031 h 1512007"/>
                <a:gd name="connsiteX1356" fmla="*/ 389134 w 1381655"/>
                <a:gd name="connsiteY1356" fmla="*/ 765615 h 1512007"/>
                <a:gd name="connsiteX1357" fmla="*/ 472538 w 1381655"/>
                <a:gd name="connsiteY1357" fmla="*/ 733831 h 1512007"/>
                <a:gd name="connsiteX1358" fmla="*/ 529554 w 1381655"/>
                <a:gd name="connsiteY1358" fmla="*/ 754318 h 1512007"/>
                <a:gd name="connsiteX1359" fmla="*/ 509794 w 1381655"/>
                <a:gd name="connsiteY1359" fmla="*/ 703940 h 1512007"/>
                <a:gd name="connsiteX1360" fmla="*/ 509065 w 1381655"/>
                <a:gd name="connsiteY1360" fmla="*/ 702279 h 1512007"/>
                <a:gd name="connsiteX1361" fmla="*/ 482846 w 1381655"/>
                <a:gd name="connsiteY1361" fmla="*/ 671754 h 1512007"/>
                <a:gd name="connsiteX1362" fmla="*/ 456504 w 1381655"/>
                <a:gd name="connsiteY1362" fmla="*/ 690323 h 1512007"/>
                <a:gd name="connsiteX1363" fmla="*/ 444374 w 1381655"/>
                <a:gd name="connsiteY1363" fmla="*/ 680658 h 1512007"/>
                <a:gd name="connsiteX1364" fmla="*/ 427666 w 1381655"/>
                <a:gd name="connsiteY1364" fmla="*/ 672101 h 1512007"/>
                <a:gd name="connsiteX1365" fmla="*/ 415289 w 1381655"/>
                <a:gd name="connsiteY1365" fmla="*/ 680658 h 1512007"/>
                <a:gd name="connsiteX1366" fmla="*/ 402430 w 1381655"/>
                <a:gd name="connsiteY1366" fmla="*/ 700765 h 1512007"/>
                <a:gd name="connsiteX1367" fmla="*/ 384681 w 1381655"/>
                <a:gd name="connsiteY1367" fmla="*/ 688512 h 1512007"/>
                <a:gd name="connsiteX1368" fmla="*/ 359875 w 1381655"/>
                <a:gd name="connsiteY1368" fmla="*/ 683189 h 1512007"/>
                <a:gd name="connsiteX1369" fmla="*/ 346818 w 1381655"/>
                <a:gd name="connsiteY1369" fmla="*/ 698657 h 1512007"/>
                <a:gd name="connsiteX1370" fmla="*/ 343355 w 1381655"/>
                <a:gd name="connsiteY1370" fmla="*/ 722628 h 1512007"/>
                <a:gd name="connsiteX1371" fmla="*/ 336103 w 1381655"/>
                <a:gd name="connsiteY1371" fmla="*/ 722554 h 1512007"/>
                <a:gd name="connsiteX1372" fmla="*/ 336177 w 1381655"/>
                <a:gd name="connsiteY1372" fmla="*/ 722628 h 1512007"/>
                <a:gd name="connsiteX1373" fmla="*/ 336043 w 1381655"/>
                <a:gd name="connsiteY1373" fmla="*/ 722554 h 1512007"/>
                <a:gd name="connsiteX1374" fmla="*/ 322063 w 1381655"/>
                <a:gd name="connsiteY1374" fmla="*/ 724850 h 1512007"/>
                <a:gd name="connsiteX1375" fmla="*/ 303683 w 1381655"/>
                <a:gd name="connsiteY1375" fmla="*/ 734326 h 1512007"/>
                <a:gd name="connsiteX1376" fmla="*/ 310390 w 1381655"/>
                <a:gd name="connsiteY1376" fmla="*/ 747705 h 1512007"/>
                <a:gd name="connsiteX1377" fmla="*/ 329902 w 1381655"/>
                <a:gd name="connsiteY1377" fmla="*/ 765059 h 1512007"/>
                <a:gd name="connsiteX1378" fmla="*/ 307552 w 1381655"/>
                <a:gd name="connsiteY1378" fmla="*/ 779554 h 1512007"/>
                <a:gd name="connsiteX1379" fmla="*/ 293637 w 1381655"/>
                <a:gd name="connsiteY1379" fmla="*/ 801323 h 1512007"/>
                <a:gd name="connsiteX1380" fmla="*/ 305931 w 1381655"/>
                <a:gd name="connsiteY1380" fmla="*/ 815264 h 1512007"/>
                <a:gd name="connsiteX1381" fmla="*/ 327703 w 1381655"/>
                <a:gd name="connsiteY1381" fmla="*/ 828683 h 1512007"/>
                <a:gd name="connsiteX1382" fmla="*/ 312603 w 1381655"/>
                <a:gd name="connsiteY1382" fmla="*/ 845401 h 1512007"/>
                <a:gd name="connsiteX1383" fmla="*/ 303162 w 1381655"/>
                <a:gd name="connsiteY1383" fmla="*/ 868370 h 1512007"/>
                <a:gd name="connsiteX1384" fmla="*/ 320981 w 1381655"/>
                <a:gd name="connsiteY1384" fmla="*/ 875003 h 1512007"/>
                <a:gd name="connsiteX1385" fmla="*/ 349488 w 1381655"/>
                <a:gd name="connsiteY1385" fmla="*/ 877315 h 1512007"/>
                <a:gd name="connsiteX1386" fmla="*/ 332705 w 1381655"/>
                <a:gd name="connsiteY1386" fmla="*/ 894589 h 1512007"/>
                <a:gd name="connsiteX1387" fmla="*/ 293299 w 1381655"/>
                <a:gd name="connsiteY1387" fmla="*/ 950236 h 1512007"/>
                <a:gd name="connsiteX1388" fmla="*/ 309676 w 1381655"/>
                <a:gd name="connsiteY1388" fmla="*/ 983498 h 1512007"/>
                <a:gd name="connsiteX1389" fmla="*/ 466962 w 1381655"/>
                <a:gd name="connsiteY1389" fmla="*/ 801076 h 1512007"/>
                <a:gd name="connsiteX1390" fmla="*/ 510916 w 1381655"/>
                <a:gd name="connsiteY1390" fmla="*/ 879145 h 1512007"/>
                <a:gd name="connsiteX1391" fmla="*/ 585771 w 1381655"/>
                <a:gd name="connsiteY1391" fmla="*/ 811330 h 1512007"/>
                <a:gd name="connsiteX1392" fmla="*/ 587035 w 1381655"/>
                <a:gd name="connsiteY1392" fmla="*/ 800441 h 1512007"/>
                <a:gd name="connsiteX1393" fmla="*/ 545900 w 1381655"/>
                <a:gd name="connsiteY1393" fmla="*/ 799870 h 1512007"/>
                <a:gd name="connsiteX1394" fmla="*/ 538781 w 1381655"/>
                <a:gd name="connsiteY1394" fmla="*/ 820870 h 1512007"/>
                <a:gd name="connsiteX1395" fmla="*/ 496157 w 1381655"/>
                <a:gd name="connsiteY1395" fmla="*/ 823796 h 1512007"/>
                <a:gd name="connsiteX1396" fmla="*/ 494083 w 1381655"/>
                <a:gd name="connsiteY1396" fmla="*/ 812784 h 1512007"/>
                <a:gd name="connsiteX1397" fmla="*/ 503261 w 1381655"/>
                <a:gd name="connsiteY1397" fmla="*/ 811121 h 1512007"/>
                <a:gd name="connsiteX1398" fmla="*/ 525312 w 1381655"/>
                <a:gd name="connsiteY1398" fmla="*/ 812227 h 1512007"/>
                <a:gd name="connsiteX1399" fmla="*/ 530630 w 1381655"/>
                <a:gd name="connsiteY1399" fmla="*/ 780561 h 1512007"/>
                <a:gd name="connsiteX1400" fmla="*/ 466962 w 1381655"/>
                <a:gd name="connsiteY1400" fmla="*/ 801076 h 1512007"/>
                <a:gd name="connsiteX1401" fmla="*/ 577229 w 1381655"/>
                <a:gd name="connsiteY1401" fmla="*/ 880450 h 1512007"/>
                <a:gd name="connsiteX1402" fmla="*/ 561973 w 1381655"/>
                <a:gd name="connsiteY1402" fmla="*/ 971310 h 1512007"/>
                <a:gd name="connsiteX1403" fmla="*/ 509199 w 1381655"/>
                <a:gd name="connsiteY1403" fmla="*/ 1019812 h 1512007"/>
                <a:gd name="connsiteX1404" fmla="*/ 499352 w 1381655"/>
                <a:gd name="connsiteY1404" fmla="*/ 1020854 h 1512007"/>
                <a:gd name="connsiteX1405" fmla="*/ 482906 w 1381655"/>
                <a:gd name="connsiteY1405" fmla="*/ 1032428 h 1512007"/>
                <a:gd name="connsiteX1406" fmla="*/ 448904 w 1381655"/>
                <a:gd name="connsiteY1406" fmla="*/ 1070627 h 1512007"/>
                <a:gd name="connsiteX1407" fmla="*/ 421639 w 1381655"/>
                <a:gd name="connsiteY1407" fmla="*/ 1108306 h 1512007"/>
                <a:gd name="connsiteX1408" fmla="*/ 408567 w 1381655"/>
                <a:gd name="connsiteY1408" fmla="*/ 1121760 h 1512007"/>
                <a:gd name="connsiteX1409" fmla="*/ 412650 w 1381655"/>
                <a:gd name="connsiteY1409" fmla="*/ 1124191 h 1512007"/>
                <a:gd name="connsiteX1410" fmla="*/ 417279 w 1381655"/>
                <a:gd name="connsiteY1410" fmla="*/ 1124503 h 1512007"/>
                <a:gd name="connsiteX1411" fmla="*/ 441522 w 1381655"/>
                <a:gd name="connsiteY1411" fmla="*/ 1089355 h 1512007"/>
                <a:gd name="connsiteX1412" fmla="*/ 470255 w 1381655"/>
                <a:gd name="connsiteY1412" fmla="*/ 1060616 h 1512007"/>
                <a:gd name="connsiteX1413" fmla="*/ 470221 w 1381655"/>
                <a:gd name="connsiteY1413" fmla="*/ 1060616 h 1512007"/>
                <a:gd name="connsiteX1414" fmla="*/ 501227 w 1381655"/>
                <a:gd name="connsiteY1414" fmla="*/ 1042235 h 1512007"/>
                <a:gd name="connsiteX1415" fmla="*/ 506327 w 1381655"/>
                <a:gd name="connsiteY1415" fmla="*/ 1040018 h 1512007"/>
                <a:gd name="connsiteX1416" fmla="*/ 552126 w 1381655"/>
                <a:gd name="connsiteY1416" fmla="*/ 1029015 h 1512007"/>
                <a:gd name="connsiteX1417" fmla="*/ 562752 w 1381655"/>
                <a:gd name="connsiteY1417" fmla="*/ 1027294 h 1512007"/>
                <a:gd name="connsiteX1418" fmla="*/ 529768 w 1381655"/>
                <a:gd name="connsiteY1418" fmla="*/ 1081269 h 1512007"/>
                <a:gd name="connsiteX1419" fmla="*/ 531156 w 1381655"/>
                <a:gd name="connsiteY1419" fmla="*/ 1080808 h 1512007"/>
                <a:gd name="connsiteX1420" fmla="*/ 560287 w 1381655"/>
                <a:gd name="connsiteY1420" fmla="*/ 1068915 h 1512007"/>
                <a:gd name="connsiteX1421" fmla="*/ 590787 w 1381655"/>
                <a:gd name="connsiteY1421" fmla="*/ 1047817 h 1512007"/>
                <a:gd name="connsiteX1422" fmla="*/ 600411 w 1381655"/>
                <a:gd name="connsiteY1422" fmla="*/ 1040226 h 1512007"/>
                <a:gd name="connsiteX1423" fmla="*/ 598744 w 1381655"/>
                <a:gd name="connsiteY1423" fmla="*/ 1052421 h 1512007"/>
                <a:gd name="connsiteX1424" fmla="*/ 593708 w 1381655"/>
                <a:gd name="connsiteY1424" fmla="*/ 1080163 h 1512007"/>
                <a:gd name="connsiteX1425" fmla="*/ 592235 w 1381655"/>
                <a:gd name="connsiteY1425" fmla="*/ 1084483 h 1512007"/>
                <a:gd name="connsiteX1426" fmla="*/ 619630 w 1381655"/>
                <a:gd name="connsiteY1426" fmla="*/ 1071372 h 1512007"/>
                <a:gd name="connsiteX1427" fmla="*/ 645283 w 1381655"/>
                <a:gd name="connsiteY1427" fmla="*/ 1063642 h 1512007"/>
                <a:gd name="connsiteX1428" fmla="*/ 635495 w 1381655"/>
                <a:gd name="connsiteY1428" fmla="*/ 1061930 h 1512007"/>
                <a:gd name="connsiteX1429" fmla="*/ 616708 w 1381655"/>
                <a:gd name="connsiteY1429" fmla="*/ 1057059 h 1512007"/>
                <a:gd name="connsiteX1430" fmla="*/ 635495 w 1381655"/>
                <a:gd name="connsiteY1430" fmla="*/ 1032637 h 1512007"/>
                <a:gd name="connsiteX1431" fmla="*/ 639001 w 1381655"/>
                <a:gd name="connsiteY1431" fmla="*/ 1026633 h 1512007"/>
                <a:gd name="connsiteX1432" fmla="*/ 623599 w 1381655"/>
                <a:gd name="connsiteY1432" fmla="*/ 1038143 h 1512007"/>
                <a:gd name="connsiteX1433" fmla="*/ 613145 w 1381655"/>
                <a:gd name="connsiteY1433" fmla="*/ 1044335 h 1512007"/>
                <a:gd name="connsiteX1434" fmla="*/ 616271 w 1381655"/>
                <a:gd name="connsiteY1434" fmla="*/ 1032637 h 1512007"/>
                <a:gd name="connsiteX1435" fmla="*/ 621059 w 1381655"/>
                <a:gd name="connsiteY1435" fmla="*/ 1011801 h 1512007"/>
                <a:gd name="connsiteX1436" fmla="*/ 622805 w 1381655"/>
                <a:gd name="connsiteY1436" fmla="*/ 997900 h 1512007"/>
                <a:gd name="connsiteX1437" fmla="*/ 614326 w 1381655"/>
                <a:gd name="connsiteY1437" fmla="*/ 1009077 h 1512007"/>
                <a:gd name="connsiteX1438" fmla="*/ 581073 w 1381655"/>
                <a:gd name="connsiteY1438" fmla="*/ 1036332 h 1512007"/>
                <a:gd name="connsiteX1439" fmla="*/ 569192 w 1381655"/>
                <a:gd name="connsiteY1439" fmla="*/ 1042459 h 1512007"/>
                <a:gd name="connsiteX1440" fmla="*/ 574202 w 1381655"/>
                <a:gd name="connsiteY1440" fmla="*/ 1030047 h 1512007"/>
                <a:gd name="connsiteX1441" fmla="*/ 578558 w 1381655"/>
                <a:gd name="connsiteY1441" fmla="*/ 1018513 h 1512007"/>
                <a:gd name="connsiteX1442" fmla="*/ 584065 w 1381655"/>
                <a:gd name="connsiteY1442" fmla="*/ 999175 h 1512007"/>
                <a:gd name="connsiteX1443" fmla="*/ 585637 w 1381655"/>
                <a:gd name="connsiteY1443" fmla="*/ 978354 h 1512007"/>
                <a:gd name="connsiteX1444" fmla="*/ 585562 w 1381655"/>
                <a:gd name="connsiteY1444" fmla="*/ 974594 h 1512007"/>
                <a:gd name="connsiteX1445" fmla="*/ 569465 w 1381655"/>
                <a:gd name="connsiteY1445" fmla="*/ 993683 h 1512007"/>
                <a:gd name="connsiteX1446" fmla="*/ 528825 w 1381655"/>
                <a:gd name="connsiteY1446" fmla="*/ 1026352 h 1512007"/>
                <a:gd name="connsiteX1447" fmla="*/ 523774 w 1381655"/>
                <a:gd name="connsiteY1447" fmla="*/ 1017793 h 1512007"/>
                <a:gd name="connsiteX1448" fmla="*/ 536410 w 1381655"/>
                <a:gd name="connsiteY1448" fmla="*/ 1009295 h 1512007"/>
                <a:gd name="connsiteX1449" fmla="*/ 562182 w 1381655"/>
                <a:gd name="connsiteY1449" fmla="*/ 986852 h 1512007"/>
                <a:gd name="connsiteX1450" fmla="*/ 585712 w 1381655"/>
                <a:gd name="connsiteY1450" fmla="*/ 958223 h 1512007"/>
                <a:gd name="connsiteX1451" fmla="*/ 592905 w 1381655"/>
                <a:gd name="connsiteY1451" fmla="*/ 948539 h 1512007"/>
                <a:gd name="connsiteX1452" fmla="*/ 594592 w 1381655"/>
                <a:gd name="connsiteY1452" fmla="*/ 960505 h 1512007"/>
                <a:gd name="connsiteX1453" fmla="*/ 595534 w 1381655"/>
                <a:gd name="connsiteY1453" fmla="*/ 978354 h 1512007"/>
                <a:gd name="connsiteX1454" fmla="*/ 593882 w 1381655"/>
                <a:gd name="connsiteY1454" fmla="*/ 1000752 h 1512007"/>
                <a:gd name="connsiteX1455" fmla="*/ 588737 w 1381655"/>
                <a:gd name="connsiteY1455" fmla="*/ 1019530 h 1512007"/>
                <a:gd name="connsiteX1456" fmla="*/ 606746 w 1381655"/>
                <a:gd name="connsiteY1456" fmla="*/ 1002672 h 1512007"/>
                <a:gd name="connsiteX1457" fmla="*/ 623599 w 1381655"/>
                <a:gd name="connsiteY1457" fmla="*/ 977933 h 1512007"/>
                <a:gd name="connsiteX1458" fmla="*/ 631972 w 1381655"/>
                <a:gd name="connsiteY1458" fmla="*/ 962751 h 1512007"/>
                <a:gd name="connsiteX1459" fmla="*/ 632914 w 1381655"/>
                <a:gd name="connsiteY1459" fmla="*/ 980065 h 1512007"/>
                <a:gd name="connsiteX1460" fmla="*/ 633039 w 1381655"/>
                <a:gd name="connsiteY1460" fmla="*/ 987656 h 1512007"/>
                <a:gd name="connsiteX1461" fmla="*/ 630855 w 1381655"/>
                <a:gd name="connsiteY1461" fmla="*/ 1013751 h 1512007"/>
                <a:gd name="connsiteX1462" fmla="*/ 629104 w 1381655"/>
                <a:gd name="connsiteY1462" fmla="*/ 1022045 h 1512007"/>
                <a:gd name="connsiteX1463" fmla="*/ 658553 w 1381655"/>
                <a:gd name="connsiteY1463" fmla="*/ 990394 h 1512007"/>
                <a:gd name="connsiteX1464" fmla="*/ 673346 w 1381655"/>
                <a:gd name="connsiteY1464" fmla="*/ 956536 h 1512007"/>
                <a:gd name="connsiteX1465" fmla="*/ 680812 w 1381655"/>
                <a:gd name="connsiteY1465" fmla="*/ 933210 h 1512007"/>
                <a:gd name="connsiteX1466" fmla="*/ 674974 w 1381655"/>
                <a:gd name="connsiteY1466" fmla="*/ 943092 h 1512007"/>
                <a:gd name="connsiteX1467" fmla="*/ 654082 w 1381655"/>
                <a:gd name="connsiteY1467" fmla="*/ 970600 h 1512007"/>
                <a:gd name="connsiteX1468" fmla="*/ 646196 w 1381655"/>
                <a:gd name="connsiteY1468" fmla="*/ 978454 h 1512007"/>
                <a:gd name="connsiteX1469" fmla="*/ 645590 w 1381655"/>
                <a:gd name="connsiteY1469" fmla="*/ 967341 h 1512007"/>
                <a:gd name="connsiteX1470" fmla="*/ 642217 w 1381655"/>
                <a:gd name="connsiteY1470" fmla="*/ 940453 h 1512007"/>
                <a:gd name="connsiteX1471" fmla="*/ 639081 w 1381655"/>
                <a:gd name="connsiteY1471" fmla="*/ 926264 h 1512007"/>
                <a:gd name="connsiteX1472" fmla="*/ 633991 w 1381655"/>
                <a:gd name="connsiteY1472" fmla="*/ 934733 h 1512007"/>
                <a:gd name="connsiteX1473" fmla="*/ 617923 w 1381655"/>
                <a:gd name="connsiteY1473" fmla="*/ 956089 h 1512007"/>
                <a:gd name="connsiteX1474" fmla="*/ 610119 w 1381655"/>
                <a:gd name="connsiteY1474" fmla="*/ 965207 h 1512007"/>
                <a:gd name="connsiteX1475" fmla="*/ 609226 w 1381655"/>
                <a:gd name="connsiteY1475" fmla="*/ 953153 h 1512007"/>
                <a:gd name="connsiteX1476" fmla="*/ 599636 w 1381655"/>
                <a:gd name="connsiteY1476" fmla="*/ 901767 h 1512007"/>
                <a:gd name="connsiteX1477" fmla="*/ 583652 w 1381655"/>
                <a:gd name="connsiteY1477" fmla="*/ 869992 h 1512007"/>
                <a:gd name="connsiteX1478" fmla="*/ 576549 w 1381655"/>
                <a:gd name="connsiteY1478" fmla="*/ 860383 h 1512007"/>
                <a:gd name="connsiteX1479" fmla="*/ 570348 w 1381655"/>
                <a:gd name="connsiteY1479" fmla="*/ 868331 h 1512007"/>
                <a:gd name="connsiteX1480" fmla="*/ 577229 w 1381655"/>
                <a:gd name="connsiteY1480" fmla="*/ 880450 h 1512007"/>
                <a:gd name="connsiteX1481" fmla="*/ 443963 w 1381655"/>
                <a:gd name="connsiteY1481" fmla="*/ 1017595 h 1512007"/>
                <a:gd name="connsiteX1482" fmla="*/ 426169 w 1381655"/>
                <a:gd name="connsiteY1482" fmla="*/ 999052 h 1512007"/>
                <a:gd name="connsiteX1483" fmla="*/ 427175 w 1381655"/>
                <a:gd name="connsiteY1483" fmla="*/ 1011552 h 1512007"/>
                <a:gd name="connsiteX1484" fmla="*/ 445219 w 1381655"/>
                <a:gd name="connsiteY1484" fmla="*/ 1027825 h 1512007"/>
                <a:gd name="connsiteX1485" fmla="*/ 464730 w 1381655"/>
                <a:gd name="connsiteY1485" fmla="*/ 1025790 h 1512007"/>
                <a:gd name="connsiteX1486" fmla="*/ 443963 w 1381655"/>
                <a:gd name="connsiteY1486" fmla="*/ 1017595 h 1512007"/>
                <a:gd name="connsiteX1487" fmla="*/ 417074 w 1381655"/>
                <a:gd name="connsiteY1487" fmla="*/ 1024476 h 1512007"/>
                <a:gd name="connsiteX1488" fmla="*/ 370393 w 1381655"/>
                <a:gd name="connsiteY1488" fmla="*/ 1006641 h 1512007"/>
                <a:gd name="connsiteX1489" fmla="*/ 335269 w 1381655"/>
                <a:gd name="connsiteY1489" fmla="*/ 1021936 h 1512007"/>
                <a:gd name="connsiteX1490" fmla="*/ 377774 w 1381655"/>
                <a:gd name="connsiteY1490" fmla="*/ 1018761 h 1512007"/>
                <a:gd name="connsiteX1491" fmla="*/ 422885 w 1381655"/>
                <a:gd name="connsiteY1491" fmla="*/ 1035901 h 1512007"/>
                <a:gd name="connsiteX1492" fmla="*/ 441844 w 1381655"/>
                <a:gd name="connsiteY1492" fmla="*/ 1034438 h 1512007"/>
                <a:gd name="connsiteX1493" fmla="*/ 417074 w 1381655"/>
                <a:gd name="connsiteY1493" fmla="*/ 1024476 h 1512007"/>
                <a:gd name="connsiteX1494" fmla="*/ 400074 w 1381655"/>
                <a:gd name="connsiteY1494" fmla="*/ 1064798 h 1512007"/>
                <a:gd name="connsiteX1495" fmla="*/ 367198 w 1381655"/>
                <a:gd name="connsiteY1495" fmla="*/ 1053884 h 1512007"/>
                <a:gd name="connsiteX1496" fmla="*/ 358139 w 1381655"/>
                <a:gd name="connsiteY1496" fmla="*/ 1068866 h 1512007"/>
                <a:gd name="connsiteX1497" fmla="*/ 372020 w 1381655"/>
                <a:gd name="connsiteY1497" fmla="*/ 1099460 h 1512007"/>
                <a:gd name="connsiteX1498" fmla="*/ 402133 w 1381655"/>
                <a:gd name="connsiteY1498" fmla="*/ 1110945 h 1512007"/>
                <a:gd name="connsiteX1499" fmla="*/ 418950 w 1381655"/>
                <a:gd name="connsiteY1499" fmla="*/ 1093607 h 1512007"/>
                <a:gd name="connsiteX1500" fmla="*/ 438918 w 1381655"/>
                <a:gd name="connsiteY1500" fmla="*/ 1067785 h 1512007"/>
                <a:gd name="connsiteX1501" fmla="*/ 451171 w 1381655"/>
                <a:gd name="connsiteY1501" fmla="*/ 1053670 h 1512007"/>
                <a:gd name="connsiteX1502" fmla="*/ 448467 w 1381655"/>
                <a:gd name="connsiteY1502" fmla="*/ 1051240 h 1512007"/>
                <a:gd name="connsiteX1503" fmla="*/ 400074 w 1381655"/>
                <a:gd name="connsiteY1503" fmla="*/ 1064798 h 1512007"/>
                <a:gd name="connsiteX1504" fmla="*/ 468212 w 1381655"/>
                <a:gd name="connsiteY1504" fmla="*/ 1103989 h 1512007"/>
                <a:gd name="connsiteX1505" fmla="*/ 461282 w 1381655"/>
                <a:gd name="connsiteY1505" fmla="*/ 1102130 h 1512007"/>
                <a:gd name="connsiteX1506" fmla="*/ 454445 w 1381655"/>
                <a:gd name="connsiteY1506" fmla="*/ 1110677 h 1512007"/>
                <a:gd name="connsiteX1507" fmla="*/ 460761 w 1381655"/>
                <a:gd name="connsiteY1507" fmla="*/ 1111778 h 1512007"/>
                <a:gd name="connsiteX1508" fmla="*/ 465071 w 1381655"/>
                <a:gd name="connsiteY1508" fmla="*/ 1105935 h 1512007"/>
                <a:gd name="connsiteX1509" fmla="*/ 468212 w 1381655"/>
                <a:gd name="connsiteY1509" fmla="*/ 1103989 h 1512007"/>
                <a:gd name="connsiteX1510" fmla="*/ 496157 w 1381655"/>
                <a:gd name="connsiteY1510" fmla="*/ 1114645 h 1512007"/>
                <a:gd name="connsiteX1511" fmla="*/ 489246 w 1381655"/>
                <a:gd name="connsiteY1511" fmla="*/ 1111505 h 1512007"/>
                <a:gd name="connsiteX1512" fmla="*/ 481036 w 1381655"/>
                <a:gd name="connsiteY1512" fmla="*/ 1108514 h 1512007"/>
                <a:gd name="connsiteX1513" fmla="*/ 479985 w 1381655"/>
                <a:gd name="connsiteY1513" fmla="*/ 1113563 h 1512007"/>
                <a:gd name="connsiteX1514" fmla="*/ 489495 w 1381655"/>
                <a:gd name="connsiteY1514" fmla="*/ 1115439 h 1512007"/>
                <a:gd name="connsiteX1515" fmla="*/ 496157 w 1381655"/>
                <a:gd name="connsiteY1515" fmla="*/ 1114645 h 1512007"/>
                <a:gd name="connsiteX1516" fmla="*/ 427294 w 1381655"/>
                <a:gd name="connsiteY1516" fmla="*/ 1150895 h 1512007"/>
                <a:gd name="connsiteX1517" fmla="*/ 542205 w 1381655"/>
                <a:gd name="connsiteY1517" fmla="*/ 1137500 h 1512007"/>
                <a:gd name="connsiteX1518" fmla="*/ 593971 w 1381655"/>
                <a:gd name="connsiteY1518" fmla="*/ 1133740 h 1512007"/>
                <a:gd name="connsiteX1519" fmla="*/ 565719 w 1381655"/>
                <a:gd name="connsiteY1519" fmla="*/ 1122900 h 1512007"/>
                <a:gd name="connsiteX1520" fmla="*/ 496430 w 1381655"/>
                <a:gd name="connsiteY1520" fmla="*/ 1124751 h 1512007"/>
                <a:gd name="connsiteX1521" fmla="*/ 451692 w 1381655"/>
                <a:gd name="connsiteY1521" fmla="*/ 1120162 h 1512007"/>
                <a:gd name="connsiteX1522" fmla="*/ 440306 w 1381655"/>
                <a:gd name="connsiteY1522" fmla="*/ 1120917 h 1512007"/>
                <a:gd name="connsiteX1523" fmla="*/ 448031 w 1381655"/>
                <a:gd name="connsiteY1523" fmla="*/ 1106321 h 1512007"/>
                <a:gd name="connsiteX1524" fmla="*/ 462209 w 1381655"/>
                <a:gd name="connsiteY1524" fmla="*/ 1092480 h 1512007"/>
                <a:gd name="connsiteX1525" fmla="*/ 495909 w 1381655"/>
                <a:gd name="connsiteY1525" fmla="*/ 1105389 h 1512007"/>
                <a:gd name="connsiteX1526" fmla="*/ 542824 w 1381655"/>
                <a:gd name="connsiteY1526" fmla="*/ 1109844 h 1512007"/>
                <a:gd name="connsiteX1527" fmla="*/ 576930 w 1381655"/>
                <a:gd name="connsiteY1527" fmla="*/ 1106916 h 1512007"/>
                <a:gd name="connsiteX1528" fmla="*/ 599255 w 1381655"/>
                <a:gd name="connsiteY1528" fmla="*/ 1106321 h 1512007"/>
                <a:gd name="connsiteX1529" fmla="*/ 583017 w 1381655"/>
                <a:gd name="connsiteY1529" fmla="*/ 1099798 h 1512007"/>
                <a:gd name="connsiteX1530" fmla="*/ 569653 w 1381655"/>
                <a:gd name="connsiteY1530" fmla="*/ 1096746 h 1512007"/>
                <a:gd name="connsiteX1531" fmla="*/ 573333 w 1381655"/>
                <a:gd name="connsiteY1531" fmla="*/ 1094713 h 1512007"/>
                <a:gd name="connsiteX1532" fmla="*/ 577229 w 1381655"/>
                <a:gd name="connsiteY1532" fmla="*/ 1091687 h 1512007"/>
                <a:gd name="connsiteX1533" fmla="*/ 584248 w 1381655"/>
                <a:gd name="connsiteY1533" fmla="*/ 1077235 h 1512007"/>
                <a:gd name="connsiteX1534" fmla="*/ 587035 w 1381655"/>
                <a:gd name="connsiteY1534" fmla="*/ 1063072 h 1512007"/>
                <a:gd name="connsiteX1535" fmla="*/ 564916 w 1381655"/>
                <a:gd name="connsiteY1535" fmla="*/ 1077722 h 1512007"/>
                <a:gd name="connsiteX1536" fmla="*/ 520043 w 1381655"/>
                <a:gd name="connsiteY1536" fmla="*/ 1094266 h 1512007"/>
                <a:gd name="connsiteX1537" fmla="*/ 508545 w 1381655"/>
                <a:gd name="connsiteY1537" fmla="*/ 1096806 h 1512007"/>
                <a:gd name="connsiteX1538" fmla="*/ 542760 w 1381655"/>
                <a:gd name="connsiteY1538" fmla="*/ 1040962 h 1512007"/>
                <a:gd name="connsiteX1539" fmla="*/ 509859 w 1381655"/>
                <a:gd name="connsiteY1539" fmla="*/ 1050337 h 1512007"/>
                <a:gd name="connsiteX1540" fmla="*/ 477414 w 1381655"/>
                <a:gd name="connsiteY1540" fmla="*/ 1067785 h 1512007"/>
                <a:gd name="connsiteX1541" fmla="*/ 454058 w 1381655"/>
                <a:gd name="connsiteY1541" fmla="*/ 1089355 h 1512007"/>
                <a:gd name="connsiteX1542" fmla="*/ 428540 w 1381655"/>
                <a:gd name="connsiteY1542" fmla="*/ 1129076 h 1512007"/>
                <a:gd name="connsiteX1543" fmla="*/ 427294 w 1381655"/>
                <a:gd name="connsiteY1543" fmla="*/ 1150895 h 1512007"/>
                <a:gd name="connsiteX1544" fmla="*/ 691122 w 1381655"/>
                <a:gd name="connsiteY1544" fmla="*/ 893869 h 1512007"/>
                <a:gd name="connsiteX1545" fmla="*/ 705766 w 1381655"/>
                <a:gd name="connsiteY1545" fmla="*/ 879220 h 1512007"/>
                <a:gd name="connsiteX1546" fmla="*/ 696504 w 1381655"/>
                <a:gd name="connsiteY1546" fmla="*/ 865677 h 1512007"/>
                <a:gd name="connsiteX1547" fmla="*/ 696504 w 1381655"/>
                <a:gd name="connsiteY1547" fmla="*/ 800514 h 1512007"/>
                <a:gd name="connsiteX1548" fmla="*/ 685243 w 1381655"/>
                <a:gd name="connsiteY1548" fmla="*/ 800514 h 1512007"/>
                <a:gd name="connsiteX1549" fmla="*/ 685243 w 1381655"/>
                <a:gd name="connsiteY1549" fmla="*/ 865965 h 1512007"/>
                <a:gd name="connsiteX1550" fmla="*/ 676570 w 1381655"/>
                <a:gd name="connsiteY1550" fmla="*/ 879220 h 1512007"/>
                <a:gd name="connsiteX1551" fmla="*/ 691122 w 1381655"/>
                <a:gd name="connsiteY1551" fmla="*/ 893869 h 1512007"/>
                <a:gd name="connsiteX1552" fmla="*/ 708544 w 1381655"/>
                <a:gd name="connsiteY1552" fmla="*/ 956536 h 1512007"/>
                <a:gd name="connsiteX1553" fmla="*/ 723393 w 1381655"/>
                <a:gd name="connsiteY1553" fmla="*/ 990394 h 1512007"/>
                <a:gd name="connsiteX1554" fmla="*/ 752821 w 1381655"/>
                <a:gd name="connsiteY1554" fmla="*/ 1022045 h 1512007"/>
                <a:gd name="connsiteX1555" fmla="*/ 751083 w 1381655"/>
                <a:gd name="connsiteY1555" fmla="*/ 1013751 h 1512007"/>
                <a:gd name="connsiteX1556" fmla="*/ 748792 w 1381655"/>
                <a:gd name="connsiteY1556" fmla="*/ 987656 h 1512007"/>
                <a:gd name="connsiteX1557" fmla="*/ 748911 w 1381655"/>
                <a:gd name="connsiteY1557" fmla="*/ 980065 h 1512007"/>
                <a:gd name="connsiteX1558" fmla="*/ 749894 w 1381655"/>
                <a:gd name="connsiteY1558" fmla="*/ 962751 h 1512007"/>
                <a:gd name="connsiteX1559" fmla="*/ 758326 w 1381655"/>
                <a:gd name="connsiteY1559" fmla="*/ 977933 h 1512007"/>
                <a:gd name="connsiteX1560" fmla="*/ 775169 w 1381655"/>
                <a:gd name="connsiteY1560" fmla="*/ 1002672 h 1512007"/>
                <a:gd name="connsiteX1561" fmla="*/ 793178 w 1381655"/>
                <a:gd name="connsiteY1561" fmla="*/ 1019530 h 1512007"/>
                <a:gd name="connsiteX1562" fmla="*/ 787978 w 1381655"/>
                <a:gd name="connsiteY1562" fmla="*/ 1000752 h 1512007"/>
                <a:gd name="connsiteX1563" fmla="*/ 786346 w 1381655"/>
                <a:gd name="connsiteY1563" fmla="*/ 978354 h 1512007"/>
                <a:gd name="connsiteX1564" fmla="*/ 787364 w 1381655"/>
                <a:gd name="connsiteY1564" fmla="*/ 960505 h 1512007"/>
                <a:gd name="connsiteX1565" fmla="*/ 788921 w 1381655"/>
                <a:gd name="connsiteY1565" fmla="*/ 948539 h 1512007"/>
                <a:gd name="connsiteX1566" fmla="*/ 796204 w 1381655"/>
                <a:gd name="connsiteY1566" fmla="*/ 958223 h 1512007"/>
                <a:gd name="connsiteX1567" fmla="*/ 819718 w 1381655"/>
                <a:gd name="connsiteY1567" fmla="*/ 986852 h 1512007"/>
                <a:gd name="connsiteX1568" fmla="*/ 845490 w 1381655"/>
                <a:gd name="connsiteY1568" fmla="*/ 1009295 h 1512007"/>
                <a:gd name="connsiteX1569" fmla="*/ 858180 w 1381655"/>
                <a:gd name="connsiteY1569" fmla="*/ 1017793 h 1512007"/>
                <a:gd name="connsiteX1570" fmla="*/ 853096 w 1381655"/>
                <a:gd name="connsiteY1570" fmla="*/ 1026352 h 1512007"/>
                <a:gd name="connsiteX1571" fmla="*/ 812441 w 1381655"/>
                <a:gd name="connsiteY1571" fmla="*/ 993683 h 1512007"/>
                <a:gd name="connsiteX1572" fmla="*/ 796303 w 1381655"/>
                <a:gd name="connsiteY1572" fmla="*/ 974594 h 1512007"/>
                <a:gd name="connsiteX1573" fmla="*/ 796243 w 1381655"/>
                <a:gd name="connsiteY1573" fmla="*/ 978354 h 1512007"/>
                <a:gd name="connsiteX1574" fmla="*/ 797802 w 1381655"/>
                <a:gd name="connsiteY1574" fmla="*/ 999175 h 1512007"/>
                <a:gd name="connsiteX1575" fmla="*/ 803411 w 1381655"/>
                <a:gd name="connsiteY1575" fmla="*/ 1018513 h 1512007"/>
                <a:gd name="connsiteX1576" fmla="*/ 807663 w 1381655"/>
                <a:gd name="connsiteY1576" fmla="*/ 1030047 h 1512007"/>
                <a:gd name="connsiteX1577" fmla="*/ 812649 w 1381655"/>
                <a:gd name="connsiteY1577" fmla="*/ 1042459 h 1512007"/>
                <a:gd name="connsiteX1578" fmla="*/ 800767 w 1381655"/>
                <a:gd name="connsiteY1578" fmla="*/ 1036332 h 1512007"/>
                <a:gd name="connsiteX1579" fmla="*/ 767569 w 1381655"/>
                <a:gd name="connsiteY1579" fmla="*/ 1009077 h 1512007"/>
                <a:gd name="connsiteX1580" fmla="*/ 759021 w 1381655"/>
                <a:gd name="connsiteY1580" fmla="*/ 997900 h 1512007"/>
                <a:gd name="connsiteX1581" fmla="*/ 760767 w 1381655"/>
                <a:gd name="connsiteY1581" fmla="*/ 1011801 h 1512007"/>
                <a:gd name="connsiteX1582" fmla="*/ 765644 w 1381655"/>
                <a:gd name="connsiteY1582" fmla="*/ 1032637 h 1512007"/>
                <a:gd name="connsiteX1583" fmla="*/ 768795 w 1381655"/>
                <a:gd name="connsiteY1583" fmla="*/ 1044335 h 1512007"/>
                <a:gd name="connsiteX1584" fmla="*/ 758326 w 1381655"/>
                <a:gd name="connsiteY1584" fmla="*/ 1038143 h 1512007"/>
                <a:gd name="connsiteX1585" fmla="*/ 742823 w 1381655"/>
                <a:gd name="connsiteY1585" fmla="*/ 1026633 h 1512007"/>
                <a:gd name="connsiteX1586" fmla="*/ 746520 w 1381655"/>
                <a:gd name="connsiteY1586" fmla="*/ 1032637 h 1512007"/>
                <a:gd name="connsiteX1587" fmla="*/ 765158 w 1381655"/>
                <a:gd name="connsiteY1587" fmla="*/ 1057059 h 1512007"/>
                <a:gd name="connsiteX1588" fmla="*/ 746520 w 1381655"/>
                <a:gd name="connsiteY1588" fmla="*/ 1061930 h 1512007"/>
                <a:gd name="connsiteX1589" fmla="*/ 736663 w 1381655"/>
                <a:gd name="connsiteY1589" fmla="*/ 1063642 h 1512007"/>
                <a:gd name="connsiteX1590" fmla="*/ 762221 w 1381655"/>
                <a:gd name="connsiteY1590" fmla="*/ 1071372 h 1512007"/>
                <a:gd name="connsiteX1591" fmla="*/ 789695 w 1381655"/>
                <a:gd name="connsiteY1591" fmla="*/ 1084483 h 1512007"/>
                <a:gd name="connsiteX1592" fmla="*/ 788118 w 1381655"/>
                <a:gd name="connsiteY1592" fmla="*/ 1080163 h 1512007"/>
                <a:gd name="connsiteX1593" fmla="*/ 783091 w 1381655"/>
                <a:gd name="connsiteY1593" fmla="*/ 1052421 h 1512007"/>
                <a:gd name="connsiteX1594" fmla="*/ 781454 w 1381655"/>
                <a:gd name="connsiteY1594" fmla="*/ 1040226 h 1512007"/>
                <a:gd name="connsiteX1595" fmla="*/ 791143 w 1381655"/>
                <a:gd name="connsiteY1595" fmla="*/ 1047817 h 1512007"/>
                <a:gd name="connsiteX1596" fmla="*/ 821594 w 1381655"/>
                <a:gd name="connsiteY1596" fmla="*/ 1068915 h 1512007"/>
                <a:gd name="connsiteX1597" fmla="*/ 850764 w 1381655"/>
                <a:gd name="connsiteY1597" fmla="*/ 1080808 h 1512007"/>
                <a:gd name="connsiteX1598" fmla="*/ 852198 w 1381655"/>
                <a:gd name="connsiteY1598" fmla="*/ 1081269 h 1512007"/>
                <a:gd name="connsiteX1599" fmla="*/ 819163 w 1381655"/>
                <a:gd name="connsiteY1599" fmla="*/ 1027294 h 1512007"/>
                <a:gd name="connsiteX1600" fmla="*/ 829864 w 1381655"/>
                <a:gd name="connsiteY1600" fmla="*/ 1029015 h 1512007"/>
                <a:gd name="connsiteX1601" fmla="*/ 875678 w 1381655"/>
                <a:gd name="connsiteY1601" fmla="*/ 1040018 h 1512007"/>
                <a:gd name="connsiteX1602" fmla="*/ 880654 w 1381655"/>
                <a:gd name="connsiteY1602" fmla="*/ 1042235 h 1512007"/>
                <a:gd name="connsiteX1603" fmla="*/ 911729 w 1381655"/>
                <a:gd name="connsiteY1603" fmla="*/ 1060616 h 1512007"/>
                <a:gd name="connsiteX1604" fmla="*/ 940333 w 1381655"/>
                <a:gd name="connsiteY1604" fmla="*/ 1089355 h 1512007"/>
                <a:gd name="connsiteX1605" fmla="*/ 964578 w 1381655"/>
                <a:gd name="connsiteY1605" fmla="*/ 1124503 h 1512007"/>
                <a:gd name="connsiteX1606" fmla="*/ 969251 w 1381655"/>
                <a:gd name="connsiteY1606" fmla="*/ 1124191 h 1512007"/>
                <a:gd name="connsiteX1607" fmla="*/ 973294 w 1381655"/>
                <a:gd name="connsiteY1607" fmla="*/ 1121760 h 1512007"/>
                <a:gd name="connsiteX1608" fmla="*/ 960336 w 1381655"/>
                <a:gd name="connsiteY1608" fmla="*/ 1108306 h 1512007"/>
                <a:gd name="connsiteX1609" fmla="*/ 932961 w 1381655"/>
                <a:gd name="connsiteY1609" fmla="*/ 1070627 h 1512007"/>
                <a:gd name="connsiteX1610" fmla="*/ 898944 w 1381655"/>
                <a:gd name="connsiteY1610" fmla="*/ 1032428 h 1512007"/>
                <a:gd name="connsiteX1611" fmla="*/ 882533 w 1381655"/>
                <a:gd name="connsiteY1611" fmla="*/ 1020854 h 1512007"/>
                <a:gd name="connsiteX1612" fmla="*/ 872677 w 1381655"/>
                <a:gd name="connsiteY1612" fmla="*/ 1019812 h 1512007"/>
                <a:gd name="connsiteX1613" fmla="*/ 819907 w 1381655"/>
                <a:gd name="connsiteY1613" fmla="*/ 971310 h 1512007"/>
                <a:gd name="connsiteX1614" fmla="*/ 804736 w 1381655"/>
                <a:gd name="connsiteY1614" fmla="*/ 880450 h 1512007"/>
                <a:gd name="connsiteX1615" fmla="*/ 811880 w 1381655"/>
                <a:gd name="connsiteY1615" fmla="*/ 868123 h 1512007"/>
                <a:gd name="connsiteX1616" fmla="*/ 804811 w 1381655"/>
                <a:gd name="connsiteY1616" fmla="*/ 861112 h 1512007"/>
                <a:gd name="connsiteX1617" fmla="*/ 798263 w 1381655"/>
                <a:gd name="connsiteY1617" fmla="*/ 869992 h 1512007"/>
                <a:gd name="connsiteX1618" fmla="*/ 782248 w 1381655"/>
                <a:gd name="connsiteY1618" fmla="*/ 901767 h 1512007"/>
                <a:gd name="connsiteX1619" fmla="*/ 772673 w 1381655"/>
                <a:gd name="connsiteY1619" fmla="*/ 953153 h 1512007"/>
                <a:gd name="connsiteX1620" fmla="*/ 771781 w 1381655"/>
                <a:gd name="connsiteY1620" fmla="*/ 965207 h 1512007"/>
                <a:gd name="connsiteX1621" fmla="*/ 763923 w 1381655"/>
                <a:gd name="connsiteY1621" fmla="*/ 956089 h 1512007"/>
                <a:gd name="connsiteX1622" fmla="*/ 747949 w 1381655"/>
                <a:gd name="connsiteY1622" fmla="*/ 934733 h 1512007"/>
                <a:gd name="connsiteX1623" fmla="*/ 742799 w 1381655"/>
                <a:gd name="connsiteY1623" fmla="*/ 926264 h 1512007"/>
                <a:gd name="connsiteX1624" fmla="*/ 739640 w 1381655"/>
                <a:gd name="connsiteY1624" fmla="*/ 940453 h 1512007"/>
                <a:gd name="connsiteX1625" fmla="*/ 736350 w 1381655"/>
                <a:gd name="connsiteY1625" fmla="*/ 967341 h 1512007"/>
                <a:gd name="connsiteX1626" fmla="*/ 735720 w 1381655"/>
                <a:gd name="connsiteY1626" fmla="*/ 978454 h 1512007"/>
                <a:gd name="connsiteX1627" fmla="*/ 727817 w 1381655"/>
                <a:gd name="connsiteY1627" fmla="*/ 970600 h 1512007"/>
                <a:gd name="connsiteX1628" fmla="*/ 706922 w 1381655"/>
                <a:gd name="connsiteY1628" fmla="*/ 943092 h 1512007"/>
                <a:gd name="connsiteX1629" fmla="*/ 701053 w 1381655"/>
                <a:gd name="connsiteY1629" fmla="*/ 933210 h 1512007"/>
                <a:gd name="connsiteX1630" fmla="*/ 708544 w 1381655"/>
                <a:gd name="connsiteY1630" fmla="*/ 956536 h 1512007"/>
                <a:gd name="connsiteX1631" fmla="*/ 913689 w 1381655"/>
                <a:gd name="connsiteY1631" fmla="*/ 1103989 h 1512007"/>
                <a:gd name="connsiteX1632" fmla="*/ 916813 w 1381655"/>
                <a:gd name="connsiteY1632" fmla="*/ 1105935 h 1512007"/>
                <a:gd name="connsiteX1633" fmla="*/ 921169 w 1381655"/>
                <a:gd name="connsiteY1633" fmla="*/ 1111778 h 1512007"/>
                <a:gd name="connsiteX1634" fmla="*/ 927445 w 1381655"/>
                <a:gd name="connsiteY1634" fmla="*/ 1110677 h 1512007"/>
                <a:gd name="connsiteX1635" fmla="*/ 920664 w 1381655"/>
                <a:gd name="connsiteY1635" fmla="*/ 1102130 h 1512007"/>
                <a:gd name="connsiteX1636" fmla="*/ 892430 w 1381655"/>
                <a:gd name="connsiteY1636" fmla="*/ 1115439 h 1512007"/>
                <a:gd name="connsiteX1637" fmla="*/ 901906 w 1381655"/>
                <a:gd name="connsiteY1637" fmla="*/ 1113563 h 1512007"/>
                <a:gd name="connsiteX1638" fmla="*/ 900929 w 1381655"/>
                <a:gd name="connsiteY1638" fmla="*/ 1108514 h 1512007"/>
                <a:gd name="connsiteX1639" fmla="*/ 892669 w 1381655"/>
                <a:gd name="connsiteY1639" fmla="*/ 1111505 h 1512007"/>
                <a:gd name="connsiteX1640" fmla="*/ 885674 w 1381655"/>
                <a:gd name="connsiteY1640" fmla="*/ 1114645 h 1512007"/>
                <a:gd name="connsiteX1641" fmla="*/ 892430 w 1381655"/>
                <a:gd name="connsiteY1641" fmla="*/ 1115439 h 1512007"/>
                <a:gd name="connsiteX1642" fmla="*/ 782651 w 1381655"/>
                <a:gd name="connsiteY1642" fmla="*/ 1106321 h 1512007"/>
                <a:gd name="connsiteX1643" fmla="*/ 804985 w 1381655"/>
                <a:gd name="connsiteY1643" fmla="*/ 1106916 h 1512007"/>
                <a:gd name="connsiteX1644" fmla="*/ 839090 w 1381655"/>
                <a:gd name="connsiteY1644" fmla="*/ 1109844 h 1512007"/>
                <a:gd name="connsiteX1645" fmla="*/ 885981 w 1381655"/>
                <a:gd name="connsiteY1645" fmla="*/ 1105389 h 1512007"/>
                <a:gd name="connsiteX1646" fmla="*/ 919607 w 1381655"/>
                <a:gd name="connsiteY1646" fmla="*/ 1092480 h 1512007"/>
                <a:gd name="connsiteX1647" fmla="*/ 933934 w 1381655"/>
                <a:gd name="connsiteY1647" fmla="*/ 1106321 h 1512007"/>
                <a:gd name="connsiteX1648" fmla="*/ 941624 w 1381655"/>
                <a:gd name="connsiteY1648" fmla="*/ 1120917 h 1512007"/>
                <a:gd name="connsiteX1649" fmla="*/ 930238 w 1381655"/>
                <a:gd name="connsiteY1649" fmla="*/ 1120162 h 1512007"/>
                <a:gd name="connsiteX1650" fmla="*/ 885386 w 1381655"/>
                <a:gd name="connsiteY1650" fmla="*/ 1124751 h 1512007"/>
                <a:gd name="connsiteX1651" fmla="*/ 816212 w 1381655"/>
                <a:gd name="connsiteY1651" fmla="*/ 1122900 h 1512007"/>
                <a:gd name="connsiteX1652" fmla="*/ 787919 w 1381655"/>
                <a:gd name="connsiteY1652" fmla="*/ 1133740 h 1512007"/>
                <a:gd name="connsiteX1653" fmla="*/ 839652 w 1381655"/>
                <a:gd name="connsiteY1653" fmla="*/ 1137500 h 1512007"/>
                <a:gd name="connsiteX1654" fmla="*/ 954621 w 1381655"/>
                <a:gd name="connsiteY1654" fmla="*/ 1150895 h 1512007"/>
                <a:gd name="connsiteX1655" fmla="*/ 953430 w 1381655"/>
                <a:gd name="connsiteY1655" fmla="*/ 1129076 h 1512007"/>
                <a:gd name="connsiteX1656" fmla="*/ 927826 w 1381655"/>
                <a:gd name="connsiteY1656" fmla="*/ 1089355 h 1512007"/>
                <a:gd name="connsiteX1657" fmla="*/ 904526 w 1381655"/>
                <a:gd name="connsiteY1657" fmla="*/ 1067785 h 1512007"/>
                <a:gd name="connsiteX1658" fmla="*/ 871982 w 1381655"/>
                <a:gd name="connsiteY1658" fmla="*/ 1050337 h 1512007"/>
                <a:gd name="connsiteX1659" fmla="*/ 839165 w 1381655"/>
                <a:gd name="connsiteY1659" fmla="*/ 1040962 h 1512007"/>
                <a:gd name="connsiteX1660" fmla="*/ 873312 w 1381655"/>
                <a:gd name="connsiteY1660" fmla="*/ 1096806 h 1512007"/>
                <a:gd name="connsiteX1661" fmla="*/ 861911 w 1381655"/>
                <a:gd name="connsiteY1661" fmla="*/ 1094266 h 1512007"/>
                <a:gd name="connsiteX1662" fmla="*/ 817040 w 1381655"/>
                <a:gd name="connsiteY1662" fmla="*/ 1077722 h 1512007"/>
                <a:gd name="connsiteX1663" fmla="*/ 794799 w 1381655"/>
                <a:gd name="connsiteY1663" fmla="*/ 1063072 h 1512007"/>
                <a:gd name="connsiteX1664" fmla="*/ 797633 w 1381655"/>
                <a:gd name="connsiteY1664" fmla="*/ 1077235 h 1512007"/>
                <a:gd name="connsiteX1665" fmla="*/ 804736 w 1381655"/>
                <a:gd name="connsiteY1665" fmla="*/ 1091687 h 1512007"/>
                <a:gd name="connsiteX1666" fmla="*/ 808491 w 1381655"/>
                <a:gd name="connsiteY1666" fmla="*/ 1094713 h 1512007"/>
                <a:gd name="connsiteX1667" fmla="*/ 812301 w 1381655"/>
                <a:gd name="connsiteY1667" fmla="*/ 1096746 h 1512007"/>
                <a:gd name="connsiteX1668" fmla="*/ 798917 w 1381655"/>
                <a:gd name="connsiteY1668" fmla="*/ 1099798 h 1512007"/>
                <a:gd name="connsiteX1669" fmla="*/ 782651 w 1381655"/>
                <a:gd name="connsiteY1669" fmla="*/ 1106321 h 1512007"/>
                <a:gd name="connsiteX1670" fmla="*/ 979792 w 1381655"/>
                <a:gd name="connsiteY1670" fmla="*/ 1110945 h 1512007"/>
                <a:gd name="connsiteX1671" fmla="*/ 1009944 w 1381655"/>
                <a:gd name="connsiteY1671" fmla="*/ 1099460 h 1512007"/>
                <a:gd name="connsiteX1672" fmla="*/ 1023752 w 1381655"/>
                <a:gd name="connsiteY1672" fmla="*/ 1068866 h 1512007"/>
                <a:gd name="connsiteX1673" fmla="*/ 1014649 w 1381655"/>
                <a:gd name="connsiteY1673" fmla="*/ 1053884 h 1512007"/>
                <a:gd name="connsiteX1674" fmla="*/ 981900 w 1381655"/>
                <a:gd name="connsiteY1674" fmla="*/ 1064798 h 1512007"/>
                <a:gd name="connsiteX1675" fmla="*/ 933413 w 1381655"/>
                <a:gd name="connsiteY1675" fmla="*/ 1051240 h 1512007"/>
                <a:gd name="connsiteX1676" fmla="*/ 930744 w 1381655"/>
                <a:gd name="connsiteY1676" fmla="*/ 1053670 h 1512007"/>
                <a:gd name="connsiteX1677" fmla="*/ 943057 w 1381655"/>
                <a:gd name="connsiteY1677" fmla="*/ 1067785 h 1512007"/>
                <a:gd name="connsiteX1678" fmla="*/ 963005 w 1381655"/>
                <a:gd name="connsiteY1678" fmla="*/ 1093607 h 1512007"/>
                <a:gd name="connsiteX1679" fmla="*/ 979792 w 1381655"/>
                <a:gd name="connsiteY1679" fmla="*/ 1110945 h 1512007"/>
                <a:gd name="connsiteX1680" fmla="*/ 959155 w 1381655"/>
                <a:gd name="connsiteY1680" fmla="*/ 1035901 h 1512007"/>
                <a:gd name="connsiteX1681" fmla="*/ 1004091 w 1381655"/>
                <a:gd name="connsiteY1681" fmla="*/ 1018761 h 1512007"/>
                <a:gd name="connsiteX1682" fmla="*/ 1046706 w 1381655"/>
                <a:gd name="connsiteY1682" fmla="*/ 1021936 h 1512007"/>
                <a:gd name="connsiteX1683" fmla="*/ 1011583 w 1381655"/>
                <a:gd name="connsiteY1683" fmla="*/ 1006641 h 1512007"/>
                <a:gd name="connsiteX1684" fmla="*/ 964860 w 1381655"/>
                <a:gd name="connsiteY1684" fmla="*/ 1024476 h 1512007"/>
                <a:gd name="connsiteX1685" fmla="*/ 940095 w 1381655"/>
                <a:gd name="connsiteY1685" fmla="*/ 1034438 h 1512007"/>
                <a:gd name="connsiteX1686" fmla="*/ 959155 w 1381655"/>
                <a:gd name="connsiteY1686" fmla="*/ 1035901 h 1512007"/>
                <a:gd name="connsiteX1687" fmla="*/ 955846 w 1381655"/>
                <a:gd name="connsiteY1687" fmla="*/ 999052 h 1512007"/>
                <a:gd name="connsiteX1688" fmla="*/ 937977 w 1381655"/>
                <a:gd name="connsiteY1688" fmla="*/ 1017595 h 1512007"/>
                <a:gd name="connsiteX1689" fmla="*/ 917235 w 1381655"/>
                <a:gd name="connsiteY1689" fmla="*/ 1025790 h 1512007"/>
                <a:gd name="connsiteX1690" fmla="*/ 936708 w 1381655"/>
                <a:gd name="connsiteY1690" fmla="*/ 1027825 h 1512007"/>
                <a:gd name="connsiteX1691" fmla="*/ 954764 w 1381655"/>
                <a:gd name="connsiteY1691" fmla="*/ 1011552 h 1512007"/>
                <a:gd name="connsiteX1692" fmla="*/ 955846 w 1381655"/>
                <a:gd name="connsiteY1692" fmla="*/ 999052 h 1512007"/>
                <a:gd name="connsiteX1693" fmla="*/ 709858 w 1381655"/>
                <a:gd name="connsiteY1693" fmla="*/ 872636 h 1512007"/>
                <a:gd name="connsiteX1694" fmla="*/ 724459 w 1381655"/>
                <a:gd name="connsiteY1694" fmla="*/ 887207 h 1512007"/>
                <a:gd name="connsiteX1695" fmla="*/ 739029 w 1381655"/>
                <a:gd name="connsiteY1695" fmla="*/ 872636 h 1512007"/>
                <a:gd name="connsiteX1696" fmla="*/ 729241 w 1381655"/>
                <a:gd name="connsiteY1696" fmla="*/ 858845 h 1512007"/>
                <a:gd name="connsiteX1697" fmla="*/ 729241 w 1381655"/>
                <a:gd name="connsiteY1697" fmla="*/ 800514 h 1512007"/>
                <a:gd name="connsiteX1698" fmla="*/ 718069 w 1381655"/>
                <a:gd name="connsiteY1698" fmla="*/ 800514 h 1512007"/>
                <a:gd name="connsiteX1699" fmla="*/ 718069 w 1381655"/>
                <a:gd name="connsiteY1699" fmla="*/ 859540 h 1512007"/>
                <a:gd name="connsiteX1700" fmla="*/ 709858 w 1381655"/>
                <a:gd name="connsiteY1700" fmla="*/ 872636 h 1512007"/>
                <a:gd name="connsiteX1701" fmla="*/ 741748 w 1381655"/>
                <a:gd name="connsiteY1701" fmla="*/ 851959 h 1512007"/>
                <a:gd name="connsiteX1702" fmla="*/ 756417 w 1381655"/>
                <a:gd name="connsiteY1702" fmla="*/ 866585 h 1512007"/>
                <a:gd name="connsiteX1703" fmla="*/ 770968 w 1381655"/>
                <a:gd name="connsiteY1703" fmla="*/ 851959 h 1512007"/>
                <a:gd name="connsiteX1704" fmla="*/ 762073 w 1381655"/>
                <a:gd name="connsiteY1704" fmla="*/ 838530 h 1512007"/>
                <a:gd name="connsiteX1705" fmla="*/ 762073 w 1381655"/>
                <a:gd name="connsiteY1705" fmla="*/ 800514 h 1512007"/>
                <a:gd name="connsiteX1706" fmla="*/ 750885 w 1381655"/>
                <a:gd name="connsiteY1706" fmla="*/ 800514 h 1512007"/>
                <a:gd name="connsiteX1707" fmla="*/ 750885 w 1381655"/>
                <a:gd name="connsiteY1707" fmla="*/ 838442 h 1512007"/>
                <a:gd name="connsiteX1708" fmla="*/ 741748 w 1381655"/>
                <a:gd name="connsiteY1708" fmla="*/ 851959 h 1512007"/>
                <a:gd name="connsiteX1709" fmla="*/ 750429 w 1381655"/>
                <a:gd name="connsiteY1709" fmla="*/ 878813 h 1512007"/>
                <a:gd name="connsiteX1710" fmla="*/ 732694 w 1381655"/>
                <a:gd name="connsiteY1710" fmla="*/ 898632 h 1512007"/>
                <a:gd name="connsiteX1711" fmla="*/ 709696 w 1381655"/>
                <a:gd name="connsiteY1711" fmla="*/ 896757 h 1512007"/>
                <a:gd name="connsiteX1712" fmla="*/ 701574 w 1381655"/>
                <a:gd name="connsiteY1712" fmla="*/ 904695 h 1512007"/>
                <a:gd name="connsiteX1713" fmla="*/ 704575 w 1381655"/>
                <a:gd name="connsiteY1713" fmla="*/ 914631 h 1512007"/>
                <a:gd name="connsiteX1714" fmla="*/ 715515 w 1381655"/>
                <a:gd name="connsiteY1714" fmla="*/ 937997 h 1512007"/>
                <a:gd name="connsiteX1715" fmla="*/ 727470 w 1381655"/>
                <a:gd name="connsiteY1715" fmla="*/ 955147 h 1512007"/>
                <a:gd name="connsiteX1716" fmla="*/ 729861 w 1381655"/>
                <a:gd name="connsiteY1716" fmla="*/ 938717 h 1512007"/>
                <a:gd name="connsiteX1717" fmla="*/ 736970 w 1381655"/>
                <a:gd name="connsiteY1717" fmla="*/ 911282 h 1512007"/>
                <a:gd name="connsiteX1718" fmla="*/ 741212 w 1381655"/>
                <a:gd name="connsiteY1718" fmla="*/ 900021 h 1512007"/>
                <a:gd name="connsiteX1719" fmla="*/ 746208 w 1381655"/>
                <a:gd name="connsiteY1719" fmla="*/ 910960 h 1512007"/>
                <a:gd name="connsiteX1720" fmla="*/ 756244 w 1381655"/>
                <a:gd name="connsiteY1720" fmla="*/ 929301 h 1512007"/>
                <a:gd name="connsiteX1721" fmla="*/ 763874 w 1381655"/>
                <a:gd name="connsiteY1721" fmla="*/ 940091 h 1512007"/>
                <a:gd name="connsiteX1722" fmla="*/ 772754 w 1381655"/>
                <a:gd name="connsiteY1722" fmla="*/ 898780 h 1512007"/>
                <a:gd name="connsiteX1723" fmla="*/ 798461 w 1381655"/>
                <a:gd name="connsiteY1723" fmla="*/ 853115 h 1512007"/>
                <a:gd name="connsiteX1724" fmla="*/ 782651 w 1381655"/>
                <a:gd name="connsiteY1724" fmla="*/ 814320 h 1512007"/>
                <a:gd name="connsiteX1725" fmla="*/ 773095 w 1381655"/>
                <a:gd name="connsiteY1725" fmla="*/ 814320 h 1512007"/>
                <a:gd name="connsiteX1726" fmla="*/ 773095 w 1381655"/>
                <a:gd name="connsiteY1726" fmla="*/ 830975 h 1512007"/>
                <a:gd name="connsiteX1727" fmla="*/ 783246 w 1381655"/>
                <a:gd name="connsiteY1727" fmla="*/ 852084 h 1512007"/>
                <a:gd name="connsiteX1728" fmla="*/ 750429 w 1381655"/>
                <a:gd name="connsiteY1728" fmla="*/ 878813 h 1512007"/>
                <a:gd name="connsiteX1729" fmla="*/ 835023 w 1381655"/>
                <a:gd name="connsiteY1729" fmla="*/ 790286 h 1512007"/>
                <a:gd name="connsiteX1730" fmla="*/ 836313 w 1381655"/>
                <a:gd name="connsiteY1730" fmla="*/ 774187 h 1512007"/>
                <a:gd name="connsiteX1731" fmla="*/ 545984 w 1381655"/>
                <a:gd name="connsiteY1731" fmla="*/ 773641 h 1512007"/>
                <a:gd name="connsiteX1732" fmla="*/ 546545 w 1381655"/>
                <a:gd name="connsiteY1732" fmla="*/ 790286 h 1512007"/>
                <a:gd name="connsiteX1733" fmla="*/ 610477 w 1381655"/>
                <a:gd name="connsiteY1733" fmla="*/ 851959 h 1512007"/>
                <a:gd name="connsiteX1734" fmla="*/ 625176 w 1381655"/>
                <a:gd name="connsiteY1734" fmla="*/ 866585 h 1512007"/>
                <a:gd name="connsiteX1735" fmla="*/ 639761 w 1381655"/>
                <a:gd name="connsiteY1735" fmla="*/ 851959 h 1512007"/>
                <a:gd name="connsiteX1736" fmla="*/ 630683 w 1381655"/>
                <a:gd name="connsiteY1736" fmla="*/ 838466 h 1512007"/>
                <a:gd name="connsiteX1737" fmla="*/ 630683 w 1381655"/>
                <a:gd name="connsiteY1737" fmla="*/ 800514 h 1512007"/>
                <a:gd name="connsiteX1738" fmla="*/ 619461 w 1381655"/>
                <a:gd name="connsiteY1738" fmla="*/ 800514 h 1512007"/>
                <a:gd name="connsiteX1739" fmla="*/ 619461 w 1381655"/>
                <a:gd name="connsiteY1739" fmla="*/ 838530 h 1512007"/>
                <a:gd name="connsiteX1740" fmla="*/ 610477 w 1381655"/>
                <a:gd name="connsiteY1740" fmla="*/ 851959 h 1512007"/>
                <a:gd name="connsiteX1741" fmla="*/ 669046 w 1381655"/>
                <a:gd name="connsiteY1741" fmla="*/ 896127 h 1512007"/>
                <a:gd name="connsiteX1742" fmla="*/ 648999 w 1381655"/>
                <a:gd name="connsiteY1742" fmla="*/ 897158 h 1512007"/>
                <a:gd name="connsiteX1743" fmla="*/ 631318 w 1381655"/>
                <a:gd name="connsiteY1743" fmla="*/ 878600 h 1512007"/>
                <a:gd name="connsiteX1744" fmla="*/ 624779 w 1381655"/>
                <a:gd name="connsiteY1744" fmla="*/ 879408 h 1512007"/>
                <a:gd name="connsiteX1745" fmla="*/ 605075 w 1381655"/>
                <a:gd name="connsiteY1745" fmla="*/ 870975 h 1512007"/>
                <a:gd name="connsiteX1746" fmla="*/ 597419 w 1381655"/>
                <a:gd name="connsiteY1746" fmla="*/ 852084 h 1512007"/>
                <a:gd name="connsiteX1747" fmla="*/ 607376 w 1381655"/>
                <a:gd name="connsiteY1747" fmla="*/ 831040 h 1512007"/>
                <a:gd name="connsiteX1748" fmla="*/ 607376 w 1381655"/>
                <a:gd name="connsiteY1748" fmla="*/ 814320 h 1512007"/>
                <a:gd name="connsiteX1749" fmla="*/ 597866 w 1381655"/>
                <a:gd name="connsiteY1749" fmla="*/ 814320 h 1512007"/>
                <a:gd name="connsiteX1750" fmla="*/ 582735 w 1381655"/>
                <a:gd name="connsiteY1750" fmla="*/ 852222 h 1512007"/>
                <a:gd name="connsiteX1751" fmla="*/ 609078 w 1381655"/>
                <a:gd name="connsiteY1751" fmla="*/ 898780 h 1512007"/>
                <a:gd name="connsiteX1752" fmla="*/ 617957 w 1381655"/>
                <a:gd name="connsiteY1752" fmla="*/ 940091 h 1512007"/>
                <a:gd name="connsiteX1753" fmla="*/ 625671 w 1381655"/>
                <a:gd name="connsiteY1753" fmla="*/ 929301 h 1512007"/>
                <a:gd name="connsiteX1754" fmla="*/ 635667 w 1381655"/>
                <a:gd name="connsiteY1754" fmla="*/ 910960 h 1512007"/>
                <a:gd name="connsiteX1755" fmla="*/ 640639 w 1381655"/>
                <a:gd name="connsiteY1755" fmla="*/ 900021 h 1512007"/>
                <a:gd name="connsiteX1756" fmla="*/ 644910 w 1381655"/>
                <a:gd name="connsiteY1756" fmla="*/ 911282 h 1512007"/>
                <a:gd name="connsiteX1757" fmla="*/ 652005 w 1381655"/>
                <a:gd name="connsiteY1757" fmla="*/ 938717 h 1512007"/>
                <a:gd name="connsiteX1758" fmla="*/ 654436 w 1381655"/>
                <a:gd name="connsiteY1758" fmla="*/ 955147 h 1512007"/>
                <a:gd name="connsiteX1759" fmla="*/ 666410 w 1381655"/>
                <a:gd name="connsiteY1759" fmla="*/ 937997 h 1512007"/>
                <a:gd name="connsiteX1760" fmla="*/ 677374 w 1381655"/>
                <a:gd name="connsiteY1760" fmla="*/ 914631 h 1512007"/>
                <a:gd name="connsiteX1761" fmla="*/ 680117 w 1381655"/>
                <a:gd name="connsiteY1761" fmla="*/ 905488 h 1512007"/>
                <a:gd name="connsiteX1762" fmla="*/ 669046 w 1381655"/>
                <a:gd name="connsiteY1762" fmla="*/ 896127 h 1512007"/>
                <a:gd name="connsiteX1763" fmla="*/ 643531 w 1381655"/>
                <a:gd name="connsiteY1763" fmla="*/ 871282 h 1512007"/>
                <a:gd name="connsiteX1764" fmla="*/ 658141 w 1381655"/>
                <a:gd name="connsiteY1764" fmla="*/ 885882 h 1512007"/>
                <a:gd name="connsiteX1765" fmla="*/ 672840 w 1381655"/>
                <a:gd name="connsiteY1765" fmla="*/ 871282 h 1512007"/>
                <a:gd name="connsiteX1766" fmla="*/ 663573 w 1381655"/>
                <a:gd name="connsiteY1766" fmla="*/ 857664 h 1512007"/>
                <a:gd name="connsiteX1767" fmla="*/ 663573 w 1381655"/>
                <a:gd name="connsiteY1767" fmla="*/ 800514 h 1512007"/>
                <a:gd name="connsiteX1768" fmla="*/ 652312 w 1381655"/>
                <a:gd name="connsiteY1768" fmla="*/ 800514 h 1512007"/>
                <a:gd name="connsiteX1769" fmla="*/ 652312 w 1381655"/>
                <a:gd name="connsiteY1769" fmla="*/ 857864 h 1512007"/>
                <a:gd name="connsiteX1770" fmla="*/ 643531 w 1381655"/>
                <a:gd name="connsiteY1770" fmla="*/ 871282 h 1512007"/>
                <a:gd name="connsiteX1771" fmla="*/ 870543 w 1381655"/>
                <a:gd name="connsiteY1771" fmla="*/ 879145 h 1512007"/>
                <a:gd name="connsiteX1772" fmla="*/ 914705 w 1381655"/>
                <a:gd name="connsiteY1772" fmla="*/ 801076 h 1512007"/>
                <a:gd name="connsiteX1773" fmla="*/ 850932 w 1381655"/>
                <a:gd name="connsiteY1773" fmla="*/ 780561 h 1512007"/>
                <a:gd name="connsiteX1774" fmla="*/ 856256 w 1381655"/>
                <a:gd name="connsiteY1774" fmla="*/ 815645 h 1512007"/>
                <a:gd name="connsiteX1775" fmla="*/ 883119 w 1381655"/>
                <a:gd name="connsiteY1775" fmla="*/ 815264 h 1512007"/>
                <a:gd name="connsiteX1776" fmla="*/ 882226 w 1381655"/>
                <a:gd name="connsiteY1776" fmla="*/ 816490 h 1512007"/>
                <a:gd name="connsiteX1777" fmla="*/ 844076 w 1381655"/>
                <a:gd name="connsiteY1777" fmla="*/ 819381 h 1512007"/>
                <a:gd name="connsiteX1778" fmla="*/ 834939 w 1381655"/>
                <a:gd name="connsiteY1778" fmla="*/ 800514 h 1512007"/>
                <a:gd name="connsiteX1779" fmla="*/ 794086 w 1381655"/>
                <a:gd name="connsiteY1779" fmla="*/ 800514 h 1512007"/>
                <a:gd name="connsiteX1780" fmla="*/ 795782 w 1381655"/>
                <a:gd name="connsiteY1780" fmla="*/ 811330 h 1512007"/>
                <a:gd name="connsiteX1781" fmla="*/ 870543 w 1381655"/>
                <a:gd name="connsiteY1781" fmla="*/ 879145 h 1512007"/>
                <a:gd name="connsiteX1782" fmla="*/ 908112 w 1381655"/>
                <a:gd name="connsiteY1782" fmla="*/ 733831 h 1512007"/>
                <a:gd name="connsiteX1783" fmla="*/ 991515 w 1381655"/>
                <a:gd name="connsiteY1783" fmla="*/ 765615 h 1512007"/>
                <a:gd name="connsiteX1784" fmla="*/ 982074 w 1381655"/>
                <a:gd name="connsiteY1784" fmla="*/ 829031 h 1512007"/>
                <a:gd name="connsiteX1785" fmla="*/ 1002959 w 1381655"/>
                <a:gd name="connsiteY1785" fmla="*/ 914665 h 1512007"/>
                <a:gd name="connsiteX1786" fmla="*/ 1071024 w 1381655"/>
                <a:gd name="connsiteY1786" fmla="*/ 983498 h 1512007"/>
                <a:gd name="connsiteX1787" fmla="*/ 1087410 w 1381655"/>
                <a:gd name="connsiteY1787" fmla="*/ 950236 h 1512007"/>
                <a:gd name="connsiteX1788" fmla="*/ 1047995 w 1381655"/>
                <a:gd name="connsiteY1788" fmla="*/ 894589 h 1512007"/>
                <a:gd name="connsiteX1789" fmla="*/ 1031237 w 1381655"/>
                <a:gd name="connsiteY1789" fmla="*/ 877315 h 1512007"/>
                <a:gd name="connsiteX1790" fmla="*/ 1059629 w 1381655"/>
                <a:gd name="connsiteY1790" fmla="*/ 875003 h 1512007"/>
                <a:gd name="connsiteX1791" fmla="*/ 1077553 w 1381655"/>
                <a:gd name="connsiteY1791" fmla="*/ 868370 h 1512007"/>
                <a:gd name="connsiteX1792" fmla="*/ 1068098 w 1381655"/>
                <a:gd name="connsiteY1792" fmla="*/ 845401 h 1512007"/>
                <a:gd name="connsiteX1793" fmla="*/ 1053030 w 1381655"/>
                <a:gd name="connsiteY1793" fmla="*/ 828683 h 1512007"/>
                <a:gd name="connsiteX1794" fmla="*/ 1074784 w 1381655"/>
                <a:gd name="connsiteY1794" fmla="*/ 815264 h 1512007"/>
                <a:gd name="connsiteX1795" fmla="*/ 1087137 w 1381655"/>
                <a:gd name="connsiteY1795" fmla="*/ 801323 h 1512007"/>
                <a:gd name="connsiteX1796" fmla="*/ 1073082 w 1381655"/>
                <a:gd name="connsiteY1796" fmla="*/ 779554 h 1512007"/>
                <a:gd name="connsiteX1797" fmla="*/ 1050709 w 1381655"/>
                <a:gd name="connsiteY1797" fmla="*/ 765059 h 1512007"/>
                <a:gd name="connsiteX1798" fmla="*/ 1070320 w 1381655"/>
                <a:gd name="connsiteY1798" fmla="*/ 747705 h 1512007"/>
                <a:gd name="connsiteX1799" fmla="*/ 1077051 w 1381655"/>
                <a:gd name="connsiteY1799" fmla="*/ 734326 h 1512007"/>
                <a:gd name="connsiteX1800" fmla="*/ 1058627 w 1381655"/>
                <a:gd name="connsiteY1800" fmla="*/ 724850 h 1512007"/>
                <a:gd name="connsiteX1801" fmla="*/ 1044647 w 1381655"/>
                <a:gd name="connsiteY1801" fmla="*/ 722554 h 1512007"/>
                <a:gd name="connsiteX1802" fmla="*/ 1044548 w 1381655"/>
                <a:gd name="connsiteY1802" fmla="*/ 722628 h 1512007"/>
                <a:gd name="connsiteX1803" fmla="*/ 1044572 w 1381655"/>
                <a:gd name="connsiteY1803" fmla="*/ 722554 h 1512007"/>
                <a:gd name="connsiteX1804" fmla="*/ 1037295 w 1381655"/>
                <a:gd name="connsiteY1804" fmla="*/ 722628 h 1512007"/>
                <a:gd name="connsiteX1805" fmla="*/ 1033847 w 1381655"/>
                <a:gd name="connsiteY1805" fmla="*/ 698657 h 1512007"/>
                <a:gd name="connsiteX1806" fmla="*/ 1020744 w 1381655"/>
                <a:gd name="connsiteY1806" fmla="*/ 683189 h 1512007"/>
                <a:gd name="connsiteX1807" fmla="*/ 996039 w 1381655"/>
                <a:gd name="connsiteY1807" fmla="*/ 688512 h 1512007"/>
                <a:gd name="connsiteX1808" fmla="*/ 978170 w 1381655"/>
                <a:gd name="connsiteY1808" fmla="*/ 700765 h 1512007"/>
                <a:gd name="connsiteX1809" fmla="*/ 965395 w 1381655"/>
                <a:gd name="connsiteY1809" fmla="*/ 680658 h 1512007"/>
                <a:gd name="connsiteX1810" fmla="*/ 952994 w 1381655"/>
                <a:gd name="connsiteY1810" fmla="*/ 672101 h 1512007"/>
                <a:gd name="connsiteX1811" fmla="*/ 936285 w 1381655"/>
                <a:gd name="connsiteY1811" fmla="*/ 680658 h 1512007"/>
                <a:gd name="connsiteX1812" fmla="*/ 924170 w 1381655"/>
                <a:gd name="connsiteY1812" fmla="*/ 690323 h 1512007"/>
                <a:gd name="connsiteX1813" fmla="*/ 897729 w 1381655"/>
                <a:gd name="connsiteY1813" fmla="*/ 671754 h 1512007"/>
                <a:gd name="connsiteX1814" fmla="*/ 871600 w 1381655"/>
                <a:gd name="connsiteY1814" fmla="*/ 702279 h 1512007"/>
                <a:gd name="connsiteX1815" fmla="*/ 870840 w 1381655"/>
                <a:gd name="connsiteY1815" fmla="*/ 703940 h 1512007"/>
                <a:gd name="connsiteX1816" fmla="*/ 851106 w 1381655"/>
                <a:gd name="connsiteY1816" fmla="*/ 754318 h 1512007"/>
                <a:gd name="connsiteX1817" fmla="*/ 908112 w 1381655"/>
                <a:gd name="connsiteY1817" fmla="*/ 733831 h 1512007"/>
                <a:gd name="connsiteX1818" fmla="*/ 1132693 w 1381655"/>
                <a:gd name="connsiteY1818" fmla="*/ 946019 h 1512007"/>
                <a:gd name="connsiteX1819" fmla="*/ 1154432 w 1381655"/>
                <a:gd name="connsiteY1819" fmla="*/ 950340 h 1512007"/>
                <a:gd name="connsiteX1820" fmla="*/ 1186861 w 1381655"/>
                <a:gd name="connsiteY1820" fmla="*/ 948315 h 1512007"/>
                <a:gd name="connsiteX1821" fmla="*/ 1127445 w 1381655"/>
                <a:gd name="connsiteY1821" fmla="*/ 904039 h 1512007"/>
                <a:gd name="connsiteX1822" fmla="*/ 1078034 w 1381655"/>
                <a:gd name="connsiteY1822" fmla="*/ 880078 h 1512007"/>
                <a:gd name="connsiteX1823" fmla="*/ 1054236 w 1381655"/>
                <a:gd name="connsiteY1823" fmla="*/ 886130 h 1512007"/>
                <a:gd name="connsiteX1824" fmla="*/ 1072809 w 1381655"/>
                <a:gd name="connsiteY1824" fmla="*/ 904486 h 1512007"/>
                <a:gd name="connsiteX1825" fmla="*/ 1132693 w 1381655"/>
                <a:gd name="connsiteY1825" fmla="*/ 946019 h 1512007"/>
                <a:gd name="connsiteX1826" fmla="*/ 1119060 w 1381655"/>
                <a:gd name="connsiteY1826" fmla="*/ 1001209 h 1512007"/>
                <a:gd name="connsiteX1827" fmla="*/ 1141990 w 1381655"/>
                <a:gd name="connsiteY1827" fmla="*/ 1038307 h 1512007"/>
                <a:gd name="connsiteX1828" fmla="*/ 1154367 w 1381655"/>
                <a:gd name="connsiteY1828" fmla="*/ 1035489 h 1512007"/>
                <a:gd name="connsiteX1829" fmla="*/ 1127931 w 1381655"/>
                <a:gd name="connsiteY1829" fmla="*/ 970823 h 1512007"/>
                <a:gd name="connsiteX1830" fmla="*/ 1094776 w 1381655"/>
                <a:gd name="connsiteY1830" fmla="*/ 942670 h 1512007"/>
                <a:gd name="connsiteX1831" fmla="*/ 1093735 w 1381655"/>
                <a:gd name="connsiteY1831" fmla="*/ 975675 h 1512007"/>
                <a:gd name="connsiteX1832" fmla="*/ 1119060 w 1381655"/>
                <a:gd name="connsiteY1832" fmla="*/ 1001209 h 1512007"/>
                <a:gd name="connsiteX1833" fmla="*/ 1235429 w 1381655"/>
                <a:gd name="connsiteY1833" fmla="*/ 1037860 h 1512007"/>
                <a:gd name="connsiteX1834" fmla="*/ 1310216 w 1381655"/>
                <a:gd name="connsiteY1834" fmla="*/ 1100319 h 1512007"/>
                <a:gd name="connsiteX1835" fmla="*/ 1332543 w 1381655"/>
                <a:gd name="connsiteY1835" fmla="*/ 1115127 h 1512007"/>
                <a:gd name="connsiteX1836" fmla="*/ 1315194 w 1381655"/>
                <a:gd name="connsiteY1836" fmla="*/ 1056077 h 1512007"/>
                <a:gd name="connsiteX1837" fmla="*/ 1261132 w 1381655"/>
                <a:gd name="connsiteY1837" fmla="*/ 998967 h 1512007"/>
                <a:gd name="connsiteX1838" fmla="*/ 1196376 w 1381655"/>
                <a:gd name="connsiteY1838" fmla="*/ 957652 h 1512007"/>
                <a:gd name="connsiteX1839" fmla="*/ 1141797 w 1381655"/>
                <a:gd name="connsiteY1839" fmla="*/ 957295 h 1512007"/>
                <a:gd name="connsiteX1840" fmla="*/ 1144723 w 1381655"/>
                <a:gd name="connsiteY1840" fmla="*/ 962330 h 1512007"/>
                <a:gd name="connsiteX1841" fmla="*/ 1235429 w 1381655"/>
                <a:gd name="connsiteY1841" fmla="*/ 1037860 h 1512007"/>
                <a:gd name="connsiteX1842" fmla="*/ 1162195 w 1381655"/>
                <a:gd name="connsiteY1842" fmla="*/ 1043079 h 1512007"/>
                <a:gd name="connsiteX1843" fmla="*/ 1205802 w 1381655"/>
                <a:gd name="connsiteY1843" fmla="*/ 1103354 h 1512007"/>
                <a:gd name="connsiteX1844" fmla="*/ 1267011 w 1381655"/>
                <a:gd name="connsiteY1844" fmla="*/ 1220719 h 1512007"/>
                <a:gd name="connsiteX1845" fmla="*/ 1291039 w 1381655"/>
                <a:gd name="connsiteY1845" fmla="*/ 1205872 h 1512007"/>
                <a:gd name="connsiteX1846" fmla="*/ 1242280 w 1381655"/>
                <a:gd name="connsiteY1846" fmla="*/ 1085768 h 1512007"/>
                <a:gd name="connsiteX1847" fmla="*/ 1159650 w 1381655"/>
                <a:gd name="connsiteY1847" fmla="*/ 1005351 h 1512007"/>
                <a:gd name="connsiteX1848" fmla="*/ 1162195 w 1381655"/>
                <a:gd name="connsiteY1848" fmla="*/ 1043079 h 1512007"/>
                <a:gd name="connsiteX1849" fmla="*/ 1328149 w 1381655"/>
                <a:gd name="connsiteY1849" fmla="*/ 1007758 h 1512007"/>
                <a:gd name="connsiteX1850" fmla="*/ 1352050 w 1381655"/>
                <a:gd name="connsiteY1850" fmla="*/ 1007326 h 1512007"/>
                <a:gd name="connsiteX1851" fmla="*/ 1273221 w 1381655"/>
                <a:gd name="connsiteY1851" fmla="*/ 939842 h 1512007"/>
                <a:gd name="connsiteX1852" fmla="*/ 1188787 w 1381655"/>
                <a:gd name="connsiteY1852" fmla="*/ 901112 h 1512007"/>
                <a:gd name="connsiteX1853" fmla="*/ 1163808 w 1381655"/>
                <a:gd name="connsiteY1853" fmla="*/ 903652 h 1512007"/>
                <a:gd name="connsiteX1854" fmla="*/ 1185274 w 1381655"/>
                <a:gd name="connsiteY1854" fmla="*/ 928953 h 1512007"/>
                <a:gd name="connsiteX1855" fmla="*/ 1298532 w 1381655"/>
                <a:gd name="connsiteY1855" fmla="*/ 999001 h 1512007"/>
                <a:gd name="connsiteX1856" fmla="*/ 1300767 w 1381655"/>
                <a:gd name="connsiteY1856" fmla="*/ 1000812 h 1512007"/>
                <a:gd name="connsiteX1857" fmla="*/ 1328149 w 1381655"/>
                <a:gd name="connsiteY1857" fmla="*/ 1007758 h 1512007"/>
                <a:gd name="connsiteX1858" fmla="*/ 1137406 w 1381655"/>
                <a:gd name="connsiteY1858" fmla="*/ 852396 h 1512007"/>
                <a:gd name="connsiteX1859" fmla="*/ 1077652 w 1381655"/>
                <a:gd name="connsiteY1859" fmla="*/ 842335 h 1512007"/>
                <a:gd name="connsiteX1860" fmla="*/ 1088700 w 1381655"/>
                <a:gd name="connsiteY1860" fmla="*/ 863171 h 1512007"/>
                <a:gd name="connsiteX1861" fmla="*/ 1152730 w 1381655"/>
                <a:gd name="connsiteY1861" fmla="*/ 894798 h 1512007"/>
                <a:gd name="connsiteX1862" fmla="*/ 1174018 w 1381655"/>
                <a:gd name="connsiteY1862" fmla="*/ 893622 h 1512007"/>
                <a:gd name="connsiteX1863" fmla="*/ 1202866 w 1381655"/>
                <a:gd name="connsiteY1863" fmla="*/ 884602 h 1512007"/>
                <a:gd name="connsiteX1864" fmla="*/ 1137406 w 1381655"/>
                <a:gd name="connsiteY1864" fmla="*/ 852396 h 1512007"/>
                <a:gd name="connsiteX1865" fmla="*/ 1128725 w 1381655"/>
                <a:gd name="connsiteY1865" fmla="*/ 793272 h 1512007"/>
                <a:gd name="connsiteX1866" fmla="*/ 1094717 w 1381655"/>
                <a:gd name="connsiteY1866" fmla="*/ 792889 h 1512007"/>
                <a:gd name="connsiteX1867" fmla="*/ 1099698 w 1381655"/>
                <a:gd name="connsiteY1867" fmla="*/ 803655 h 1512007"/>
                <a:gd name="connsiteX1868" fmla="*/ 1082350 w 1381655"/>
                <a:gd name="connsiteY1868" fmla="*/ 821911 h 1512007"/>
                <a:gd name="connsiteX1869" fmla="*/ 1080018 w 1381655"/>
                <a:gd name="connsiteY1869" fmla="*/ 823732 h 1512007"/>
                <a:gd name="connsiteX1870" fmla="*/ 1140641 w 1381655"/>
                <a:gd name="connsiteY1870" fmla="*/ 834463 h 1512007"/>
                <a:gd name="connsiteX1871" fmla="*/ 1165097 w 1381655"/>
                <a:gd name="connsiteY1871" fmla="*/ 828386 h 1512007"/>
                <a:gd name="connsiteX1872" fmla="*/ 1191192 w 1381655"/>
                <a:gd name="connsiteY1872" fmla="*/ 812992 h 1512007"/>
                <a:gd name="connsiteX1873" fmla="*/ 1128725 w 1381655"/>
                <a:gd name="connsiteY1873" fmla="*/ 793272 h 1512007"/>
                <a:gd name="connsiteX1874" fmla="*/ 1120574 w 1381655"/>
                <a:gd name="connsiteY1874" fmla="*/ 750286 h 1512007"/>
                <a:gd name="connsiteX1875" fmla="*/ 1079463 w 1381655"/>
                <a:gd name="connsiteY1875" fmla="*/ 754081 h 1512007"/>
                <a:gd name="connsiteX1876" fmla="*/ 1069923 w 1381655"/>
                <a:gd name="connsiteY1876" fmla="*/ 763943 h 1512007"/>
                <a:gd name="connsiteX1877" fmla="*/ 1083754 w 1381655"/>
                <a:gd name="connsiteY1877" fmla="*/ 774669 h 1512007"/>
                <a:gd name="connsiteX1878" fmla="*/ 1156258 w 1381655"/>
                <a:gd name="connsiteY1878" fmla="*/ 782507 h 1512007"/>
                <a:gd name="connsiteX1879" fmla="*/ 1159954 w 1381655"/>
                <a:gd name="connsiteY1879" fmla="*/ 783910 h 1512007"/>
                <a:gd name="connsiteX1880" fmla="*/ 1174211 w 1381655"/>
                <a:gd name="connsiteY1880" fmla="*/ 777596 h 1512007"/>
                <a:gd name="connsiteX1881" fmla="*/ 1194119 w 1381655"/>
                <a:gd name="connsiteY1881" fmla="*/ 762479 h 1512007"/>
                <a:gd name="connsiteX1882" fmla="*/ 1120574 w 1381655"/>
                <a:gd name="connsiteY1882" fmla="*/ 750286 h 1512007"/>
                <a:gd name="connsiteX1883" fmla="*/ 1087971 w 1381655"/>
                <a:gd name="connsiteY1883" fmla="*/ 709175 h 1512007"/>
                <a:gd name="connsiteX1884" fmla="*/ 1070542 w 1381655"/>
                <a:gd name="connsiteY1884" fmla="*/ 716949 h 1512007"/>
                <a:gd name="connsiteX1885" fmla="*/ 1090932 w 1381655"/>
                <a:gd name="connsiteY1885" fmla="*/ 730070 h 1512007"/>
                <a:gd name="connsiteX1886" fmla="*/ 1088343 w 1381655"/>
                <a:gd name="connsiteY1886" fmla="*/ 736072 h 1512007"/>
                <a:gd name="connsiteX1887" fmla="*/ 1121209 w 1381655"/>
                <a:gd name="connsiteY1887" fmla="*/ 732937 h 1512007"/>
                <a:gd name="connsiteX1888" fmla="*/ 1125519 w 1381655"/>
                <a:gd name="connsiteY1888" fmla="*/ 732665 h 1512007"/>
                <a:gd name="connsiteX1889" fmla="*/ 1146594 w 1381655"/>
                <a:gd name="connsiteY1889" fmla="*/ 717519 h 1512007"/>
                <a:gd name="connsiteX1890" fmla="*/ 1158937 w 1381655"/>
                <a:gd name="connsiteY1890" fmla="*/ 697253 h 1512007"/>
                <a:gd name="connsiteX1891" fmla="*/ 1087971 w 1381655"/>
                <a:gd name="connsiteY1891" fmla="*/ 709175 h 1512007"/>
                <a:gd name="connsiteX1892" fmla="*/ 1040356 w 1381655"/>
                <a:gd name="connsiteY1892" fmla="*/ 685769 h 1512007"/>
                <a:gd name="connsiteX1893" fmla="*/ 1042761 w 1381655"/>
                <a:gd name="connsiteY1893" fmla="*/ 689663 h 1512007"/>
                <a:gd name="connsiteX1894" fmla="*/ 1048154 w 1381655"/>
                <a:gd name="connsiteY1894" fmla="*/ 712657 h 1512007"/>
                <a:gd name="connsiteX1895" fmla="*/ 1102144 w 1381655"/>
                <a:gd name="connsiteY1895" fmla="*/ 688065 h 1512007"/>
                <a:gd name="connsiteX1896" fmla="*/ 1106807 w 1381655"/>
                <a:gd name="connsiteY1896" fmla="*/ 670876 h 1512007"/>
                <a:gd name="connsiteX1897" fmla="*/ 1108579 w 1381655"/>
                <a:gd name="connsiteY1897" fmla="*/ 654306 h 1512007"/>
                <a:gd name="connsiteX1898" fmla="*/ 1071123 w 1381655"/>
                <a:gd name="connsiteY1898" fmla="*/ 664973 h 1512007"/>
                <a:gd name="connsiteX1899" fmla="*/ 1040356 w 1381655"/>
                <a:gd name="connsiteY1899" fmla="*/ 685769 h 1512007"/>
                <a:gd name="connsiteX1900" fmla="*/ 1008382 w 1381655"/>
                <a:gd name="connsiteY1900" fmla="*/ 673292 h 1512007"/>
                <a:gd name="connsiteX1901" fmla="*/ 1024546 w 1381655"/>
                <a:gd name="connsiteY1901" fmla="*/ 669670 h 1512007"/>
                <a:gd name="connsiteX1902" fmla="*/ 1031698 w 1381655"/>
                <a:gd name="connsiteY1902" fmla="*/ 677806 h 1512007"/>
                <a:gd name="connsiteX1903" fmla="*/ 1064059 w 1381655"/>
                <a:gd name="connsiteY1903" fmla="*/ 651553 h 1512007"/>
                <a:gd name="connsiteX1904" fmla="*/ 1063811 w 1381655"/>
                <a:gd name="connsiteY1904" fmla="*/ 631635 h 1512007"/>
                <a:gd name="connsiteX1905" fmla="*/ 1060705 w 1381655"/>
                <a:gd name="connsiteY1905" fmla="*/ 615735 h 1512007"/>
                <a:gd name="connsiteX1906" fmla="*/ 1030821 w 1381655"/>
                <a:gd name="connsiteY1906" fmla="*/ 632588 h 1512007"/>
                <a:gd name="connsiteX1907" fmla="*/ 1008382 w 1381655"/>
                <a:gd name="connsiteY1907" fmla="*/ 673292 h 1512007"/>
                <a:gd name="connsiteX1908" fmla="*/ 998098 w 1381655"/>
                <a:gd name="connsiteY1908" fmla="*/ 664278 h 1512007"/>
                <a:gd name="connsiteX1909" fmla="*/ 1011508 w 1381655"/>
                <a:gd name="connsiteY1909" fmla="*/ 633892 h 1512007"/>
                <a:gd name="connsiteX1910" fmla="*/ 1005877 w 1381655"/>
                <a:gd name="connsiteY1910" fmla="*/ 617819 h 1512007"/>
                <a:gd name="connsiteX1911" fmla="*/ 995797 w 1381655"/>
                <a:gd name="connsiteY1911" fmla="*/ 605565 h 1512007"/>
                <a:gd name="connsiteX1912" fmla="*/ 968794 w 1381655"/>
                <a:gd name="connsiteY1912" fmla="*/ 627230 h 1512007"/>
                <a:gd name="connsiteX1913" fmla="*/ 962529 w 1381655"/>
                <a:gd name="connsiteY1913" fmla="*/ 661088 h 1512007"/>
                <a:gd name="connsiteX1914" fmla="*/ 971662 w 1381655"/>
                <a:gd name="connsiteY1914" fmla="*/ 669314 h 1512007"/>
                <a:gd name="connsiteX1915" fmla="*/ 980586 w 1381655"/>
                <a:gd name="connsiteY1915" fmla="*/ 684395 h 1512007"/>
                <a:gd name="connsiteX1916" fmla="*/ 995310 w 1381655"/>
                <a:gd name="connsiteY1916" fmla="*/ 677459 h 1512007"/>
                <a:gd name="connsiteX1917" fmla="*/ 998079 w 1381655"/>
                <a:gd name="connsiteY1917" fmla="*/ 664437 h 1512007"/>
                <a:gd name="connsiteX1918" fmla="*/ 997890 w 1381655"/>
                <a:gd name="connsiteY1918" fmla="*/ 664625 h 1512007"/>
                <a:gd name="connsiteX1919" fmla="*/ 998098 w 1381655"/>
                <a:gd name="connsiteY1919" fmla="*/ 664278 h 1512007"/>
                <a:gd name="connsiteX1920" fmla="*/ 1333305 w 1381655"/>
                <a:gd name="connsiteY1920" fmla="*/ 917731 h 1512007"/>
                <a:gd name="connsiteX1921" fmla="*/ 1361257 w 1381655"/>
                <a:gd name="connsiteY1921" fmla="*/ 915300 h 1512007"/>
                <a:gd name="connsiteX1922" fmla="*/ 1286239 w 1381655"/>
                <a:gd name="connsiteY1922" fmla="*/ 870340 h 1512007"/>
                <a:gd name="connsiteX1923" fmla="*/ 1182247 w 1381655"/>
                <a:gd name="connsiteY1923" fmla="*/ 854182 h 1512007"/>
                <a:gd name="connsiteX1924" fmla="*/ 1219098 w 1381655"/>
                <a:gd name="connsiteY1924" fmla="*/ 885461 h 1512007"/>
                <a:gd name="connsiteX1925" fmla="*/ 1207951 w 1381655"/>
                <a:gd name="connsiteY1925" fmla="*/ 892058 h 1512007"/>
                <a:gd name="connsiteX1926" fmla="*/ 1251566 w 1381655"/>
                <a:gd name="connsiteY1926" fmla="*/ 904237 h 1512007"/>
                <a:gd name="connsiteX1927" fmla="*/ 1278390 w 1381655"/>
                <a:gd name="connsiteY1927" fmla="*/ 914384 h 1512007"/>
                <a:gd name="connsiteX1928" fmla="*/ 1333305 w 1381655"/>
                <a:gd name="connsiteY1928" fmla="*/ 917731 h 1512007"/>
                <a:gd name="connsiteX1929" fmla="*/ 1380168 w 1381655"/>
                <a:gd name="connsiteY1929" fmla="*/ 840068 h 1512007"/>
                <a:gd name="connsiteX1930" fmla="*/ 1351669 w 1381655"/>
                <a:gd name="connsiteY1930" fmla="*/ 850759 h 1512007"/>
                <a:gd name="connsiteX1931" fmla="*/ 1317925 w 1381655"/>
                <a:gd name="connsiteY1931" fmla="*/ 853274 h 1512007"/>
                <a:gd name="connsiteX1932" fmla="*/ 1340239 w 1381655"/>
                <a:gd name="connsiteY1932" fmla="*/ 863519 h 1512007"/>
                <a:gd name="connsiteX1933" fmla="*/ 1381184 w 1381655"/>
                <a:gd name="connsiteY1933" fmla="*/ 927802 h 1512007"/>
                <a:gd name="connsiteX1934" fmla="*/ 1347427 w 1381655"/>
                <a:gd name="connsiteY1934" fmla="*/ 929786 h 1512007"/>
                <a:gd name="connsiteX1935" fmla="*/ 1306609 w 1381655"/>
                <a:gd name="connsiteY1935" fmla="*/ 926647 h 1512007"/>
                <a:gd name="connsiteX1936" fmla="*/ 1340201 w 1381655"/>
                <a:gd name="connsiteY1936" fmla="*/ 949705 h 1512007"/>
                <a:gd name="connsiteX1937" fmla="*/ 1364140 w 1381655"/>
                <a:gd name="connsiteY1937" fmla="*/ 1017431 h 1512007"/>
                <a:gd name="connsiteX1938" fmla="*/ 1337521 w 1381655"/>
                <a:gd name="connsiteY1938" fmla="*/ 1019589 h 1512007"/>
                <a:gd name="connsiteX1939" fmla="*/ 1313036 w 1381655"/>
                <a:gd name="connsiteY1939" fmla="*/ 1013462 h 1512007"/>
                <a:gd name="connsiteX1940" fmla="*/ 1343477 w 1381655"/>
                <a:gd name="connsiteY1940" fmla="*/ 1076441 h 1512007"/>
                <a:gd name="connsiteX1941" fmla="*/ 1335502 w 1381655"/>
                <a:gd name="connsiteY1941" fmla="*/ 1125654 h 1512007"/>
                <a:gd name="connsiteX1942" fmla="*/ 1307143 w 1381655"/>
                <a:gd name="connsiteY1942" fmla="*/ 1110399 h 1512007"/>
                <a:gd name="connsiteX1943" fmla="*/ 1263349 w 1381655"/>
                <a:gd name="connsiteY1943" fmla="*/ 1072770 h 1512007"/>
                <a:gd name="connsiteX1944" fmla="*/ 1277539 w 1381655"/>
                <a:gd name="connsiteY1944" fmla="*/ 1095616 h 1512007"/>
                <a:gd name="connsiteX1945" fmla="*/ 1297250 w 1381655"/>
                <a:gd name="connsiteY1945" fmla="*/ 1226634 h 1512007"/>
                <a:gd name="connsiteX1946" fmla="*/ 1262366 w 1381655"/>
                <a:gd name="connsiteY1946" fmla="*/ 1232130 h 1512007"/>
                <a:gd name="connsiteX1947" fmla="*/ 1223280 w 1381655"/>
                <a:gd name="connsiteY1947" fmla="*/ 1155905 h 1512007"/>
                <a:gd name="connsiteX1948" fmla="*/ 1157071 w 1381655"/>
                <a:gd name="connsiteY1948" fmla="*/ 1053670 h 1512007"/>
                <a:gd name="connsiteX1949" fmla="*/ 1143434 w 1381655"/>
                <a:gd name="connsiteY1949" fmla="*/ 1058061 h 1512007"/>
                <a:gd name="connsiteX1950" fmla="*/ 1121581 w 1381655"/>
                <a:gd name="connsiteY1950" fmla="*/ 1021489 h 1512007"/>
                <a:gd name="connsiteX1951" fmla="*/ 1089037 w 1381655"/>
                <a:gd name="connsiteY1951" fmla="*/ 982646 h 1512007"/>
                <a:gd name="connsiteX1952" fmla="*/ 1067948 w 1381655"/>
                <a:gd name="connsiteY1952" fmla="*/ 999885 h 1512007"/>
                <a:gd name="connsiteX1953" fmla="*/ 1064713 w 1381655"/>
                <a:gd name="connsiteY1953" fmla="*/ 996635 h 1512007"/>
                <a:gd name="connsiteX1954" fmla="*/ 965554 w 1381655"/>
                <a:gd name="connsiteY1954" fmla="*/ 886710 h 1512007"/>
                <a:gd name="connsiteX1955" fmla="*/ 976682 w 1381655"/>
                <a:gd name="connsiteY1955" fmla="*/ 816241 h 1512007"/>
                <a:gd name="connsiteX1956" fmla="*/ 951108 w 1381655"/>
                <a:gd name="connsiteY1956" fmla="*/ 748267 h 1512007"/>
                <a:gd name="connsiteX1957" fmla="*/ 891082 w 1381655"/>
                <a:gd name="connsiteY1957" fmla="*/ 762058 h 1512007"/>
                <a:gd name="connsiteX1958" fmla="*/ 936018 w 1381655"/>
                <a:gd name="connsiteY1958" fmla="*/ 824699 h 1512007"/>
                <a:gd name="connsiteX1959" fmla="*/ 934355 w 1381655"/>
                <a:gd name="connsiteY1959" fmla="*/ 840802 h 1512007"/>
                <a:gd name="connsiteX1960" fmla="*/ 869461 w 1381655"/>
                <a:gd name="connsiteY1960" fmla="*/ 894514 h 1512007"/>
                <a:gd name="connsiteX1961" fmla="*/ 837479 w 1381655"/>
                <a:gd name="connsiteY1961" fmla="*/ 887272 h 1512007"/>
                <a:gd name="connsiteX1962" fmla="*/ 822630 w 1381655"/>
                <a:gd name="connsiteY1962" fmla="*/ 877583 h 1512007"/>
                <a:gd name="connsiteX1963" fmla="*/ 819718 w 1381655"/>
                <a:gd name="connsiteY1963" fmla="*/ 875092 h 1512007"/>
                <a:gd name="connsiteX1964" fmla="*/ 823895 w 1381655"/>
                <a:gd name="connsiteY1964" fmla="*/ 955087 h 1512007"/>
                <a:gd name="connsiteX1965" fmla="*/ 874949 w 1381655"/>
                <a:gd name="connsiteY1965" fmla="*/ 1007411 h 1512007"/>
                <a:gd name="connsiteX1966" fmla="*/ 882161 w 1381655"/>
                <a:gd name="connsiteY1966" fmla="*/ 1001556 h 1512007"/>
                <a:gd name="connsiteX1967" fmla="*/ 897555 w 1381655"/>
                <a:gd name="connsiteY1967" fmla="*/ 1011305 h 1512007"/>
                <a:gd name="connsiteX1968" fmla="*/ 941593 w 1381655"/>
                <a:gd name="connsiteY1968" fmla="*/ 1002227 h 1512007"/>
                <a:gd name="connsiteX1969" fmla="*/ 951942 w 1381655"/>
                <a:gd name="connsiteY1969" fmla="*/ 972500 h 1512007"/>
                <a:gd name="connsiteX1970" fmla="*/ 965495 w 1381655"/>
                <a:gd name="connsiteY1970" fmla="*/ 992577 h 1512007"/>
                <a:gd name="connsiteX1971" fmla="*/ 964578 w 1381655"/>
                <a:gd name="connsiteY1971" fmla="*/ 1012371 h 1512007"/>
                <a:gd name="connsiteX1972" fmla="*/ 990954 w 1381655"/>
                <a:gd name="connsiteY1972" fmla="*/ 1001904 h 1512007"/>
                <a:gd name="connsiteX1973" fmla="*/ 1046298 w 1381655"/>
                <a:gd name="connsiteY1973" fmla="*/ 1006086 h 1512007"/>
                <a:gd name="connsiteX1974" fmla="*/ 1062482 w 1381655"/>
                <a:gd name="connsiteY1974" fmla="*/ 1048129 h 1512007"/>
                <a:gd name="connsiteX1975" fmla="*/ 1028161 w 1381655"/>
                <a:gd name="connsiteY1975" fmla="*/ 1026152 h 1512007"/>
                <a:gd name="connsiteX1976" fmla="*/ 979014 w 1381655"/>
                <a:gd name="connsiteY1976" fmla="*/ 1038490 h 1512007"/>
                <a:gd name="connsiteX1977" fmla="*/ 947378 w 1381655"/>
                <a:gd name="connsiteY1977" fmla="*/ 1046849 h 1512007"/>
                <a:gd name="connsiteX1978" fmla="*/ 991515 w 1381655"/>
                <a:gd name="connsiteY1978" fmla="*/ 1052074 h 1512007"/>
                <a:gd name="connsiteX1979" fmla="*/ 1014618 w 1381655"/>
                <a:gd name="connsiteY1979" fmla="*/ 1037787 h 1512007"/>
                <a:gd name="connsiteX1980" fmla="*/ 1032145 w 1381655"/>
                <a:gd name="connsiteY1980" fmla="*/ 1061077 h 1512007"/>
                <a:gd name="connsiteX1981" fmla="*/ 1022446 w 1381655"/>
                <a:gd name="connsiteY1981" fmla="*/ 1104411 h 1512007"/>
                <a:gd name="connsiteX1982" fmla="*/ 986222 w 1381655"/>
                <a:gd name="connsiteY1982" fmla="*/ 1122528 h 1512007"/>
                <a:gd name="connsiteX1983" fmla="*/ 981980 w 1381655"/>
                <a:gd name="connsiteY1983" fmla="*/ 1131533 h 1512007"/>
                <a:gd name="connsiteX1984" fmla="*/ 967430 w 1381655"/>
                <a:gd name="connsiteY1984" fmla="*/ 1135913 h 1512007"/>
                <a:gd name="connsiteX1985" fmla="*/ 953679 w 1381655"/>
                <a:gd name="connsiteY1985" fmla="*/ 1164274 h 1512007"/>
                <a:gd name="connsiteX1986" fmla="*/ 815848 w 1381655"/>
                <a:gd name="connsiteY1986" fmla="*/ 1144123 h 1512007"/>
                <a:gd name="connsiteX1987" fmla="*/ 762718 w 1381655"/>
                <a:gd name="connsiteY1987" fmla="*/ 1150185 h 1512007"/>
                <a:gd name="connsiteX1988" fmla="*/ 773037 w 1381655"/>
                <a:gd name="connsiteY1988" fmla="*/ 1133938 h 1512007"/>
                <a:gd name="connsiteX1989" fmla="*/ 797419 w 1381655"/>
                <a:gd name="connsiteY1989" fmla="*/ 1114729 h 1512007"/>
                <a:gd name="connsiteX1990" fmla="*/ 777287 w 1381655"/>
                <a:gd name="connsiteY1990" fmla="*/ 1114085 h 1512007"/>
                <a:gd name="connsiteX1991" fmla="*/ 752176 w 1381655"/>
                <a:gd name="connsiteY1991" fmla="*/ 1119244 h 1512007"/>
                <a:gd name="connsiteX1992" fmla="*/ 767049 w 1381655"/>
                <a:gd name="connsiteY1992" fmla="*/ 1103776 h 1512007"/>
                <a:gd name="connsiteX1993" fmla="*/ 787041 w 1381655"/>
                <a:gd name="connsiteY1993" fmla="*/ 1092069 h 1512007"/>
                <a:gd name="connsiteX1994" fmla="*/ 749546 w 1381655"/>
                <a:gd name="connsiteY1994" fmla="*/ 1076556 h 1512007"/>
                <a:gd name="connsiteX1995" fmla="*/ 704228 w 1381655"/>
                <a:gd name="connsiteY1995" fmla="*/ 1070786 h 1512007"/>
                <a:gd name="connsiteX1996" fmla="*/ 726899 w 1381655"/>
                <a:gd name="connsiteY1996" fmla="*/ 1056523 h 1512007"/>
                <a:gd name="connsiteX1997" fmla="*/ 746331 w 1381655"/>
                <a:gd name="connsiteY1997" fmla="*/ 1050744 h 1512007"/>
                <a:gd name="connsiteX1998" fmla="*/ 721814 w 1381655"/>
                <a:gd name="connsiteY1998" fmla="*/ 1011305 h 1512007"/>
                <a:gd name="connsiteX1999" fmla="*/ 690909 w 1381655"/>
                <a:gd name="connsiteY1999" fmla="*/ 943652 h 1512007"/>
                <a:gd name="connsiteX2000" fmla="*/ 660140 w 1381655"/>
                <a:gd name="connsiteY2000" fmla="*/ 1011305 h 1512007"/>
                <a:gd name="connsiteX2001" fmla="*/ 635560 w 1381655"/>
                <a:gd name="connsiteY2001" fmla="*/ 1050744 h 1512007"/>
                <a:gd name="connsiteX2002" fmla="*/ 654966 w 1381655"/>
                <a:gd name="connsiteY2002" fmla="*/ 1056523 h 1512007"/>
                <a:gd name="connsiteX2003" fmla="*/ 677563 w 1381655"/>
                <a:gd name="connsiteY2003" fmla="*/ 1070786 h 1512007"/>
                <a:gd name="connsiteX2004" fmla="*/ 632369 w 1381655"/>
                <a:gd name="connsiteY2004" fmla="*/ 1076556 h 1512007"/>
                <a:gd name="connsiteX2005" fmla="*/ 594915 w 1381655"/>
                <a:gd name="connsiteY2005" fmla="*/ 1092069 h 1512007"/>
                <a:gd name="connsiteX2006" fmla="*/ 614832 w 1381655"/>
                <a:gd name="connsiteY2006" fmla="*/ 1103776 h 1512007"/>
                <a:gd name="connsiteX2007" fmla="*/ 629739 w 1381655"/>
                <a:gd name="connsiteY2007" fmla="*/ 1119244 h 1512007"/>
                <a:gd name="connsiteX2008" fmla="*/ 604549 w 1381655"/>
                <a:gd name="connsiteY2008" fmla="*/ 1114085 h 1512007"/>
                <a:gd name="connsiteX2009" fmla="*/ 584521 w 1381655"/>
                <a:gd name="connsiteY2009" fmla="*/ 1114729 h 1512007"/>
                <a:gd name="connsiteX2010" fmla="*/ 608879 w 1381655"/>
                <a:gd name="connsiteY2010" fmla="*/ 1133938 h 1512007"/>
                <a:gd name="connsiteX2011" fmla="*/ 619108 w 1381655"/>
                <a:gd name="connsiteY2011" fmla="*/ 1150185 h 1512007"/>
                <a:gd name="connsiteX2012" fmla="*/ 566027 w 1381655"/>
                <a:gd name="connsiteY2012" fmla="*/ 1144123 h 1512007"/>
                <a:gd name="connsiteX2013" fmla="*/ 428153 w 1381655"/>
                <a:gd name="connsiteY2013" fmla="*/ 1164274 h 1512007"/>
                <a:gd name="connsiteX2014" fmla="*/ 414495 w 1381655"/>
                <a:gd name="connsiteY2014" fmla="*/ 1135913 h 1512007"/>
                <a:gd name="connsiteX2015" fmla="*/ 399924 w 1381655"/>
                <a:gd name="connsiteY2015" fmla="*/ 1131533 h 1512007"/>
                <a:gd name="connsiteX2016" fmla="*/ 395783 w 1381655"/>
                <a:gd name="connsiteY2016" fmla="*/ 1122528 h 1512007"/>
                <a:gd name="connsiteX2017" fmla="*/ 359533 w 1381655"/>
                <a:gd name="connsiteY2017" fmla="*/ 1104411 h 1512007"/>
                <a:gd name="connsiteX2018" fmla="*/ 349829 w 1381655"/>
                <a:gd name="connsiteY2018" fmla="*/ 1061077 h 1512007"/>
                <a:gd name="connsiteX2019" fmla="*/ 367257 w 1381655"/>
                <a:gd name="connsiteY2019" fmla="*/ 1037787 h 1512007"/>
                <a:gd name="connsiteX2020" fmla="*/ 390360 w 1381655"/>
                <a:gd name="connsiteY2020" fmla="*/ 1052074 h 1512007"/>
                <a:gd name="connsiteX2021" fmla="*/ 434577 w 1381655"/>
                <a:gd name="connsiteY2021" fmla="*/ 1046849 h 1512007"/>
                <a:gd name="connsiteX2022" fmla="*/ 402867 w 1381655"/>
                <a:gd name="connsiteY2022" fmla="*/ 1038490 h 1512007"/>
                <a:gd name="connsiteX2023" fmla="*/ 353738 w 1381655"/>
                <a:gd name="connsiteY2023" fmla="*/ 1026152 h 1512007"/>
                <a:gd name="connsiteX2024" fmla="*/ 319443 w 1381655"/>
                <a:gd name="connsiteY2024" fmla="*/ 1048129 h 1512007"/>
                <a:gd name="connsiteX2025" fmla="*/ 335607 w 1381655"/>
                <a:gd name="connsiteY2025" fmla="*/ 1006086 h 1512007"/>
                <a:gd name="connsiteX2026" fmla="*/ 390961 w 1381655"/>
                <a:gd name="connsiteY2026" fmla="*/ 1001904 h 1512007"/>
                <a:gd name="connsiteX2027" fmla="*/ 417279 w 1381655"/>
                <a:gd name="connsiteY2027" fmla="*/ 1012371 h 1512007"/>
                <a:gd name="connsiteX2028" fmla="*/ 416460 w 1381655"/>
                <a:gd name="connsiteY2028" fmla="*/ 992577 h 1512007"/>
                <a:gd name="connsiteX2029" fmla="*/ 430037 w 1381655"/>
                <a:gd name="connsiteY2029" fmla="*/ 972500 h 1512007"/>
                <a:gd name="connsiteX2030" fmla="*/ 440332 w 1381655"/>
                <a:gd name="connsiteY2030" fmla="*/ 1002227 h 1512007"/>
                <a:gd name="connsiteX2031" fmla="*/ 484360 w 1381655"/>
                <a:gd name="connsiteY2031" fmla="*/ 1011305 h 1512007"/>
                <a:gd name="connsiteX2032" fmla="*/ 499803 w 1381655"/>
                <a:gd name="connsiteY2032" fmla="*/ 1001556 h 1512007"/>
                <a:gd name="connsiteX2033" fmla="*/ 506932 w 1381655"/>
                <a:gd name="connsiteY2033" fmla="*/ 1007411 h 1512007"/>
                <a:gd name="connsiteX2034" fmla="*/ 558039 w 1381655"/>
                <a:gd name="connsiteY2034" fmla="*/ 955087 h 1512007"/>
                <a:gd name="connsiteX2035" fmla="*/ 562683 w 1381655"/>
                <a:gd name="connsiteY2035" fmla="*/ 875772 h 1512007"/>
                <a:gd name="connsiteX2036" fmla="*/ 561294 w 1381655"/>
                <a:gd name="connsiteY2036" fmla="*/ 877086 h 1512007"/>
                <a:gd name="connsiteX2037" fmla="*/ 543097 w 1381655"/>
                <a:gd name="connsiteY2037" fmla="*/ 887272 h 1512007"/>
                <a:gd name="connsiteX2038" fmla="*/ 510991 w 1381655"/>
                <a:gd name="connsiteY2038" fmla="*/ 894514 h 1512007"/>
                <a:gd name="connsiteX2039" fmla="*/ 446245 w 1381655"/>
                <a:gd name="connsiteY2039" fmla="*/ 840862 h 1512007"/>
                <a:gd name="connsiteX2040" fmla="*/ 444533 w 1381655"/>
                <a:gd name="connsiteY2040" fmla="*/ 824699 h 1512007"/>
                <a:gd name="connsiteX2041" fmla="*/ 489628 w 1381655"/>
                <a:gd name="connsiteY2041" fmla="*/ 761993 h 1512007"/>
                <a:gd name="connsiteX2042" fmla="*/ 429532 w 1381655"/>
                <a:gd name="connsiteY2042" fmla="*/ 748267 h 1512007"/>
                <a:gd name="connsiteX2043" fmla="*/ 404043 w 1381655"/>
                <a:gd name="connsiteY2043" fmla="*/ 816241 h 1512007"/>
                <a:gd name="connsiteX2044" fmla="*/ 415130 w 1381655"/>
                <a:gd name="connsiteY2044" fmla="*/ 886710 h 1512007"/>
                <a:gd name="connsiteX2045" fmla="*/ 316011 w 1381655"/>
                <a:gd name="connsiteY2045" fmla="*/ 996635 h 1512007"/>
                <a:gd name="connsiteX2046" fmla="*/ 312762 w 1381655"/>
                <a:gd name="connsiteY2046" fmla="*/ 999885 h 1512007"/>
                <a:gd name="connsiteX2047" fmla="*/ 291594 w 1381655"/>
                <a:gd name="connsiteY2047" fmla="*/ 982646 h 1512007"/>
                <a:gd name="connsiteX2048" fmla="*/ 259084 w 1381655"/>
                <a:gd name="connsiteY2048" fmla="*/ 1021489 h 1512007"/>
                <a:gd name="connsiteX2049" fmla="*/ 237257 w 1381655"/>
                <a:gd name="connsiteY2049" fmla="*/ 1058061 h 1512007"/>
                <a:gd name="connsiteX2050" fmla="*/ 223589 w 1381655"/>
                <a:gd name="connsiteY2050" fmla="*/ 1053670 h 1512007"/>
                <a:gd name="connsiteX2051" fmla="*/ 157401 w 1381655"/>
                <a:gd name="connsiteY2051" fmla="*/ 1155905 h 1512007"/>
                <a:gd name="connsiteX2052" fmla="*/ 118308 w 1381655"/>
                <a:gd name="connsiteY2052" fmla="*/ 1232130 h 1512007"/>
                <a:gd name="connsiteX2053" fmla="*/ 83457 w 1381655"/>
                <a:gd name="connsiteY2053" fmla="*/ 1226634 h 1512007"/>
                <a:gd name="connsiteX2054" fmla="*/ 103187 w 1381655"/>
                <a:gd name="connsiteY2054" fmla="*/ 1095616 h 1512007"/>
                <a:gd name="connsiteX2055" fmla="*/ 117326 w 1381655"/>
                <a:gd name="connsiteY2055" fmla="*/ 1072770 h 1512007"/>
                <a:gd name="connsiteX2056" fmla="*/ 73684 w 1381655"/>
                <a:gd name="connsiteY2056" fmla="*/ 1110399 h 1512007"/>
                <a:gd name="connsiteX2057" fmla="*/ 45229 w 1381655"/>
                <a:gd name="connsiteY2057" fmla="*/ 1125654 h 1512007"/>
                <a:gd name="connsiteX2058" fmla="*/ 37207 w 1381655"/>
                <a:gd name="connsiteY2058" fmla="*/ 1076441 h 1512007"/>
                <a:gd name="connsiteX2059" fmla="*/ 67692 w 1381655"/>
                <a:gd name="connsiteY2059" fmla="*/ 1013462 h 1512007"/>
                <a:gd name="connsiteX2060" fmla="*/ 43110 w 1381655"/>
                <a:gd name="connsiteY2060" fmla="*/ 1019589 h 1512007"/>
                <a:gd name="connsiteX2061" fmla="*/ 16495 w 1381655"/>
                <a:gd name="connsiteY2061" fmla="*/ 1017431 h 1512007"/>
                <a:gd name="connsiteX2062" fmla="*/ 40541 w 1381655"/>
                <a:gd name="connsiteY2062" fmla="*/ 949705 h 1512007"/>
                <a:gd name="connsiteX2063" fmla="*/ 74052 w 1381655"/>
                <a:gd name="connsiteY2063" fmla="*/ 926647 h 1512007"/>
                <a:gd name="connsiteX2064" fmla="*/ 33303 w 1381655"/>
                <a:gd name="connsiteY2064" fmla="*/ 929786 h 1512007"/>
                <a:gd name="connsiteX2065" fmla="*/ -471 w 1381655"/>
                <a:gd name="connsiteY2065" fmla="*/ 927802 h 1512007"/>
                <a:gd name="connsiteX2066" fmla="*/ 40466 w 1381655"/>
                <a:gd name="connsiteY2066" fmla="*/ 863519 h 1512007"/>
                <a:gd name="connsiteX2067" fmla="*/ 62706 w 1381655"/>
                <a:gd name="connsiteY2067" fmla="*/ 853274 h 1512007"/>
                <a:gd name="connsiteX2068" fmla="*/ 29011 w 1381655"/>
                <a:gd name="connsiteY2068" fmla="*/ 850759 h 1512007"/>
                <a:gd name="connsiteX2069" fmla="*/ 570 w 1381655"/>
                <a:gd name="connsiteY2069" fmla="*/ 840068 h 1512007"/>
                <a:gd name="connsiteX2070" fmla="*/ 52238 w 1381655"/>
                <a:gd name="connsiteY2070" fmla="*/ 788326 h 1512007"/>
                <a:gd name="connsiteX2071" fmla="*/ 70584 w 1381655"/>
                <a:gd name="connsiteY2071" fmla="*/ 782755 h 1512007"/>
                <a:gd name="connsiteX2072" fmla="*/ 38125 w 1381655"/>
                <a:gd name="connsiteY2072" fmla="*/ 770674 h 1512007"/>
                <a:gd name="connsiteX2073" fmla="*/ 15046 w 1381655"/>
                <a:gd name="connsiteY2073" fmla="*/ 754676 h 1512007"/>
                <a:gd name="connsiteX2074" fmla="*/ 68932 w 1381655"/>
                <a:gd name="connsiteY2074" fmla="*/ 713589 h 1512007"/>
                <a:gd name="connsiteX2075" fmla="*/ 74687 w 1381655"/>
                <a:gd name="connsiteY2075" fmla="*/ 712458 h 1512007"/>
                <a:gd name="connsiteX2076" fmla="*/ 49187 w 1381655"/>
                <a:gd name="connsiteY2076" fmla="*/ 692158 h 1512007"/>
                <a:gd name="connsiteX2077" fmla="*/ 31799 w 1381655"/>
                <a:gd name="connsiteY2077" fmla="*/ 667364 h 1512007"/>
                <a:gd name="connsiteX2078" fmla="*/ 103460 w 1381655"/>
                <a:gd name="connsiteY2078" fmla="*/ 641715 h 1512007"/>
                <a:gd name="connsiteX2079" fmla="*/ 93077 w 1381655"/>
                <a:gd name="connsiteY2079" fmla="*/ 627393 h 1512007"/>
                <a:gd name="connsiteX2080" fmla="*/ 81458 w 1381655"/>
                <a:gd name="connsiteY2080" fmla="*/ 593496 h 1512007"/>
                <a:gd name="connsiteX2081" fmla="*/ 149209 w 1381655"/>
                <a:gd name="connsiteY2081" fmla="*/ 587681 h 1512007"/>
                <a:gd name="connsiteX2082" fmla="*/ 143926 w 1381655"/>
                <a:gd name="connsiteY2082" fmla="*/ 574619 h 1512007"/>
                <a:gd name="connsiteX2083" fmla="*/ 140220 w 1381655"/>
                <a:gd name="connsiteY2083" fmla="*/ 538999 h 1512007"/>
                <a:gd name="connsiteX2084" fmla="*/ 212709 w 1381655"/>
                <a:gd name="connsiteY2084" fmla="*/ 552161 h 1512007"/>
                <a:gd name="connsiteX2085" fmla="*/ 208185 w 1381655"/>
                <a:gd name="connsiteY2085" fmla="*/ 532526 h 1512007"/>
                <a:gd name="connsiteX2086" fmla="*/ 210005 w 1381655"/>
                <a:gd name="connsiteY2086" fmla="*/ 496857 h 1512007"/>
                <a:gd name="connsiteX2087" fmla="*/ 281656 w 1381655"/>
                <a:gd name="connsiteY2087" fmla="*/ 522644 h 1512007"/>
                <a:gd name="connsiteX2088" fmla="*/ 283988 w 1381655"/>
                <a:gd name="connsiteY2088" fmla="*/ 525174 h 1512007"/>
                <a:gd name="connsiteX2089" fmla="*/ 283467 w 1381655"/>
                <a:gd name="connsiteY2089" fmla="*/ 514384 h 1512007"/>
                <a:gd name="connsiteX2090" fmla="*/ 290412 w 1381655"/>
                <a:gd name="connsiteY2090" fmla="*/ 479319 h 1512007"/>
                <a:gd name="connsiteX2091" fmla="*/ 357584 w 1381655"/>
                <a:gd name="connsiteY2091" fmla="*/ 515187 h 1512007"/>
                <a:gd name="connsiteX2092" fmla="*/ 363685 w 1381655"/>
                <a:gd name="connsiteY2092" fmla="*/ 524861 h 1512007"/>
                <a:gd name="connsiteX2093" fmla="*/ 368314 w 1381655"/>
                <a:gd name="connsiteY2093" fmla="*/ 500890 h 1512007"/>
                <a:gd name="connsiteX2094" fmla="*/ 380413 w 1381655"/>
                <a:gd name="connsiteY2094" fmla="*/ 477409 h 1512007"/>
                <a:gd name="connsiteX2095" fmla="*/ 427944 w 1381655"/>
                <a:gd name="connsiteY2095" fmla="*/ 522718 h 1512007"/>
                <a:gd name="connsiteX2096" fmla="*/ 435957 w 1381655"/>
                <a:gd name="connsiteY2096" fmla="*/ 575661 h 1512007"/>
                <a:gd name="connsiteX2097" fmla="*/ 439398 w 1381655"/>
                <a:gd name="connsiteY2097" fmla="*/ 572237 h 1512007"/>
                <a:gd name="connsiteX2098" fmla="*/ 462026 w 1381655"/>
                <a:gd name="connsiteY2098" fmla="*/ 586813 h 1512007"/>
                <a:gd name="connsiteX2099" fmla="*/ 448502 w 1381655"/>
                <a:gd name="connsiteY2099" fmla="*/ 496722 h 1512007"/>
                <a:gd name="connsiteX2100" fmla="*/ 449568 w 1381655"/>
                <a:gd name="connsiteY2100" fmla="*/ 473159 h 1512007"/>
                <a:gd name="connsiteX2101" fmla="*/ 456371 w 1381655"/>
                <a:gd name="connsiteY2101" fmla="*/ 433729 h 1512007"/>
                <a:gd name="connsiteX2102" fmla="*/ 444325 w 1381655"/>
                <a:gd name="connsiteY2102" fmla="*/ 414877 h 1512007"/>
                <a:gd name="connsiteX2103" fmla="*/ 433857 w 1381655"/>
                <a:gd name="connsiteY2103" fmla="*/ 388163 h 1512007"/>
                <a:gd name="connsiteX2104" fmla="*/ 446136 w 1381655"/>
                <a:gd name="connsiteY2104" fmla="*/ 375537 h 1512007"/>
                <a:gd name="connsiteX2105" fmla="*/ 449336 w 1381655"/>
                <a:gd name="connsiteY2105" fmla="*/ 356587 h 1512007"/>
                <a:gd name="connsiteX2106" fmla="*/ 463152 w 1381655"/>
                <a:gd name="connsiteY2106" fmla="*/ 347310 h 1512007"/>
                <a:gd name="connsiteX2107" fmla="*/ 473148 w 1381655"/>
                <a:gd name="connsiteY2107" fmla="*/ 344869 h 1512007"/>
                <a:gd name="connsiteX2108" fmla="*/ 480053 w 1381655"/>
                <a:gd name="connsiteY2108" fmla="*/ 327143 h 1512007"/>
                <a:gd name="connsiteX2109" fmla="*/ 500672 w 1381655"/>
                <a:gd name="connsiteY2109" fmla="*/ 318427 h 1512007"/>
                <a:gd name="connsiteX2110" fmla="*/ 515168 w 1381655"/>
                <a:gd name="connsiteY2110" fmla="*/ 310449 h 1512007"/>
                <a:gd name="connsiteX2111" fmla="*/ 540378 w 1381655"/>
                <a:gd name="connsiteY2111" fmla="*/ 313516 h 1512007"/>
                <a:gd name="connsiteX2112" fmla="*/ 547066 w 1381655"/>
                <a:gd name="connsiteY2112" fmla="*/ 328284 h 1512007"/>
                <a:gd name="connsiteX2113" fmla="*/ 553218 w 1381655"/>
                <a:gd name="connsiteY2113" fmla="*/ 325779 h 1512007"/>
                <a:gd name="connsiteX2114" fmla="*/ 570541 w 1381655"/>
                <a:gd name="connsiteY2114" fmla="*/ 316155 h 1512007"/>
                <a:gd name="connsiteX2115" fmla="*/ 579709 w 1381655"/>
                <a:gd name="connsiteY2115" fmla="*/ 277325 h 1512007"/>
                <a:gd name="connsiteX2116" fmla="*/ 583891 w 1381655"/>
                <a:gd name="connsiteY2116" fmla="*/ 256143 h 1512007"/>
                <a:gd name="connsiteX2117" fmla="*/ 585017 w 1381655"/>
                <a:gd name="connsiteY2117" fmla="*/ 254306 h 1512007"/>
                <a:gd name="connsiteX2118" fmla="*/ 581942 w 1381655"/>
                <a:gd name="connsiteY2118" fmla="*/ 253141 h 1512007"/>
                <a:gd name="connsiteX2119" fmla="*/ 547834 w 1381655"/>
                <a:gd name="connsiteY2119" fmla="*/ 235792 h 1512007"/>
                <a:gd name="connsiteX2120" fmla="*/ 502210 w 1381655"/>
                <a:gd name="connsiteY2120" fmla="*/ 198913 h 1512007"/>
                <a:gd name="connsiteX2121" fmla="*/ 472280 w 1381655"/>
                <a:gd name="connsiteY2121" fmla="*/ 212794 h 1512007"/>
                <a:gd name="connsiteX2122" fmla="*/ 471199 w 1381655"/>
                <a:gd name="connsiteY2122" fmla="*/ 228188 h 1512007"/>
                <a:gd name="connsiteX2123" fmla="*/ 447103 w 1381655"/>
                <a:gd name="connsiteY2123" fmla="*/ 198913 h 1512007"/>
                <a:gd name="connsiteX2124" fmla="*/ 463152 w 1381655"/>
                <a:gd name="connsiteY2124" fmla="*/ 169372 h 1512007"/>
                <a:gd name="connsiteX2125" fmla="*/ 442713 w 1381655"/>
                <a:gd name="connsiteY2125" fmla="*/ 116071 h 1512007"/>
                <a:gd name="connsiteX2126" fmla="*/ 457685 w 1381655"/>
                <a:gd name="connsiteY2126" fmla="*/ 77743 h 1512007"/>
                <a:gd name="connsiteX2127" fmla="*/ 455562 w 1381655"/>
                <a:gd name="connsiteY2127" fmla="*/ 64571 h 1512007"/>
                <a:gd name="connsiteX2128" fmla="*/ 473992 w 1381655"/>
                <a:gd name="connsiteY2128" fmla="*/ 83289 h 1512007"/>
                <a:gd name="connsiteX2129" fmla="*/ 482484 w 1381655"/>
                <a:gd name="connsiteY2129" fmla="*/ 105807 h 1512007"/>
                <a:gd name="connsiteX2130" fmla="*/ 485700 w 1381655"/>
                <a:gd name="connsiteY2130" fmla="*/ 111194 h 1512007"/>
                <a:gd name="connsiteX2131" fmla="*/ 488750 w 1381655"/>
                <a:gd name="connsiteY2131" fmla="*/ 78998 h 1512007"/>
                <a:gd name="connsiteX2132" fmla="*/ 531424 w 1381655"/>
                <a:gd name="connsiteY2132" fmla="*/ 49584 h 1512007"/>
                <a:gd name="connsiteX2133" fmla="*/ 570308 w 1381655"/>
                <a:gd name="connsiteY2133" fmla="*/ 59427 h 1512007"/>
                <a:gd name="connsiteX2134" fmla="*/ 610928 w 1381655"/>
                <a:gd name="connsiteY2134" fmla="*/ 33228 h 1512007"/>
                <a:gd name="connsiteX2135" fmla="*/ 658176 w 1381655"/>
                <a:gd name="connsiteY2135" fmla="*/ 37534 h 1512007"/>
                <a:gd name="connsiteX2136" fmla="*/ 670534 w 1381655"/>
                <a:gd name="connsiteY2136" fmla="*/ 18484 h 1512007"/>
                <a:gd name="connsiteX2137" fmla="*/ 684931 w 1381655"/>
                <a:gd name="connsiteY2137" fmla="*/ 3741 h 1512007"/>
                <a:gd name="connsiteX2138" fmla="*/ 692486 w 1381655"/>
                <a:gd name="connsiteY2138" fmla="*/ -516 h 1512007"/>
                <a:gd name="connsiteX2139" fmla="*/ 707328 w 1381655"/>
                <a:gd name="connsiteY2139" fmla="*/ 15409 h 1512007"/>
                <a:gd name="connsiteX2140" fmla="*/ 721482 w 1381655"/>
                <a:gd name="connsiteY2140" fmla="*/ 40605 h 1512007"/>
                <a:gd name="connsiteX2141" fmla="*/ 771458 w 1381655"/>
                <a:gd name="connsiteY2141" fmla="*/ 35907 h 1512007"/>
                <a:gd name="connsiteX2142" fmla="*/ 810764 w 1381655"/>
                <a:gd name="connsiteY2142" fmla="*/ 57056 h 1512007"/>
                <a:gd name="connsiteX2143" fmla="*/ 847772 w 1381655"/>
                <a:gd name="connsiteY2143" fmla="*/ 43249 h 1512007"/>
                <a:gd name="connsiteX2144" fmla="*/ 890892 w 1381655"/>
                <a:gd name="connsiteY2144" fmla="*/ 78973 h 1512007"/>
                <a:gd name="connsiteX2145" fmla="*/ 893437 w 1381655"/>
                <a:gd name="connsiteY2145" fmla="*/ 110341 h 1512007"/>
                <a:gd name="connsiteX2146" fmla="*/ 898671 w 1381655"/>
                <a:gd name="connsiteY2146" fmla="*/ 105921 h 1512007"/>
                <a:gd name="connsiteX2147" fmla="*/ 907790 w 1381655"/>
                <a:gd name="connsiteY2147" fmla="*/ 86350 h 1512007"/>
                <a:gd name="connsiteX2148" fmla="*/ 922494 w 1381655"/>
                <a:gd name="connsiteY2148" fmla="*/ 64849 h 1512007"/>
                <a:gd name="connsiteX2149" fmla="*/ 925648 w 1381655"/>
                <a:gd name="connsiteY2149" fmla="*/ 85373 h 1512007"/>
                <a:gd name="connsiteX2150" fmla="*/ 940304 w 1381655"/>
                <a:gd name="connsiteY2150" fmla="*/ 120466 h 1512007"/>
                <a:gd name="connsiteX2151" fmla="*/ 919681 w 1381655"/>
                <a:gd name="connsiteY2151" fmla="*/ 168498 h 1512007"/>
                <a:gd name="connsiteX2152" fmla="*/ 934777 w 1381655"/>
                <a:gd name="connsiteY2152" fmla="*/ 195941 h 1512007"/>
                <a:gd name="connsiteX2153" fmla="*/ 907790 w 1381655"/>
                <a:gd name="connsiteY2153" fmla="*/ 227855 h 1512007"/>
                <a:gd name="connsiteX2154" fmla="*/ 908286 w 1381655"/>
                <a:gd name="connsiteY2154" fmla="*/ 215105 h 1512007"/>
                <a:gd name="connsiteX2155" fmla="*/ 877281 w 1381655"/>
                <a:gd name="connsiteY2155" fmla="*/ 199980 h 1512007"/>
                <a:gd name="connsiteX2156" fmla="*/ 835782 w 1381655"/>
                <a:gd name="connsiteY2156" fmla="*/ 234662 h 1512007"/>
                <a:gd name="connsiteX2157" fmla="*/ 798708 w 1381655"/>
                <a:gd name="connsiteY2157" fmla="*/ 254392 h 1512007"/>
                <a:gd name="connsiteX2158" fmla="*/ 796079 w 1381655"/>
                <a:gd name="connsiteY2158" fmla="*/ 255438 h 1512007"/>
                <a:gd name="connsiteX2159" fmla="*/ 796551 w 1381655"/>
                <a:gd name="connsiteY2159" fmla="*/ 256143 h 1512007"/>
                <a:gd name="connsiteX2160" fmla="*/ 800876 w 1381655"/>
                <a:gd name="connsiteY2160" fmla="*/ 277325 h 1512007"/>
                <a:gd name="connsiteX2161" fmla="*/ 808283 w 1381655"/>
                <a:gd name="connsiteY2161" fmla="*/ 312772 h 1512007"/>
                <a:gd name="connsiteX2162" fmla="*/ 827507 w 1381655"/>
                <a:gd name="connsiteY2162" fmla="*/ 325779 h 1512007"/>
                <a:gd name="connsiteX2163" fmla="*/ 833549 w 1381655"/>
                <a:gd name="connsiteY2163" fmla="*/ 328284 h 1512007"/>
                <a:gd name="connsiteX2164" fmla="*/ 840346 w 1381655"/>
                <a:gd name="connsiteY2164" fmla="*/ 313516 h 1512007"/>
                <a:gd name="connsiteX2165" fmla="*/ 865533 w 1381655"/>
                <a:gd name="connsiteY2165" fmla="*/ 310449 h 1512007"/>
                <a:gd name="connsiteX2166" fmla="*/ 879959 w 1381655"/>
                <a:gd name="connsiteY2166" fmla="*/ 318427 h 1512007"/>
                <a:gd name="connsiteX2167" fmla="*/ 900690 w 1381655"/>
                <a:gd name="connsiteY2167" fmla="*/ 327143 h 1512007"/>
                <a:gd name="connsiteX2168" fmla="*/ 907501 w 1381655"/>
                <a:gd name="connsiteY2168" fmla="*/ 344869 h 1512007"/>
                <a:gd name="connsiteX2169" fmla="*/ 917548 w 1381655"/>
                <a:gd name="connsiteY2169" fmla="*/ 347310 h 1512007"/>
                <a:gd name="connsiteX2170" fmla="*/ 931339 w 1381655"/>
                <a:gd name="connsiteY2170" fmla="*/ 356587 h 1512007"/>
                <a:gd name="connsiteX2171" fmla="*/ 934538 w 1381655"/>
                <a:gd name="connsiteY2171" fmla="*/ 375537 h 1512007"/>
                <a:gd name="connsiteX2172" fmla="*/ 946857 w 1381655"/>
                <a:gd name="connsiteY2172" fmla="*/ 388163 h 1512007"/>
                <a:gd name="connsiteX2173" fmla="*/ 936365 w 1381655"/>
                <a:gd name="connsiteY2173" fmla="*/ 414877 h 1512007"/>
                <a:gd name="connsiteX2174" fmla="*/ 924320 w 1381655"/>
                <a:gd name="connsiteY2174" fmla="*/ 433729 h 1512007"/>
                <a:gd name="connsiteX2175" fmla="*/ 931116 w 1381655"/>
                <a:gd name="connsiteY2175" fmla="*/ 473159 h 1512007"/>
                <a:gd name="connsiteX2176" fmla="*/ 932148 w 1381655"/>
                <a:gd name="connsiteY2176" fmla="*/ 496722 h 1512007"/>
                <a:gd name="connsiteX2177" fmla="*/ 918639 w 1381655"/>
                <a:gd name="connsiteY2177" fmla="*/ 586813 h 1512007"/>
                <a:gd name="connsiteX2178" fmla="*/ 941252 w 1381655"/>
                <a:gd name="connsiteY2178" fmla="*/ 572237 h 1512007"/>
                <a:gd name="connsiteX2179" fmla="*/ 944719 w 1381655"/>
                <a:gd name="connsiteY2179" fmla="*/ 575661 h 1512007"/>
                <a:gd name="connsiteX2180" fmla="*/ 952706 w 1381655"/>
                <a:gd name="connsiteY2180" fmla="*/ 522718 h 1512007"/>
                <a:gd name="connsiteX2181" fmla="*/ 1000221 w 1381655"/>
                <a:gd name="connsiteY2181" fmla="*/ 477409 h 1512007"/>
                <a:gd name="connsiteX2182" fmla="*/ 1012426 w 1381655"/>
                <a:gd name="connsiteY2182" fmla="*/ 500890 h 1512007"/>
                <a:gd name="connsiteX2183" fmla="*/ 1016915 w 1381655"/>
                <a:gd name="connsiteY2183" fmla="*/ 524861 h 1512007"/>
                <a:gd name="connsiteX2184" fmla="*/ 1023117 w 1381655"/>
                <a:gd name="connsiteY2184" fmla="*/ 515187 h 1512007"/>
                <a:gd name="connsiteX2185" fmla="*/ 1090337 w 1381655"/>
                <a:gd name="connsiteY2185" fmla="*/ 479319 h 1512007"/>
                <a:gd name="connsiteX2186" fmla="*/ 1097198 w 1381655"/>
                <a:gd name="connsiteY2186" fmla="*/ 514384 h 1512007"/>
                <a:gd name="connsiteX2187" fmla="*/ 1096673 w 1381655"/>
                <a:gd name="connsiteY2187" fmla="*/ 525174 h 1512007"/>
                <a:gd name="connsiteX2188" fmla="*/ 1099083 w 1381655"/>
                <a:gd name="connsiteY2188" fmla="*/ 522644 h 1512007"/>
                <a:gd name="connsiteX2189" fmla="*/ 1170713 w 1381655"/>
                <a:gd name="connsiteY2189" fmla="*/ 496857 h 1512007"/>
                <a:gd name="connsiteX2190" fmla="*/ 1172441 w 1381655"/>
                <a:gd name="connsiteY2190" fmla="*/ 532526 h 1512007"/>
                <a:gd name="connsiteX2191" fmla="*/ 1167926 w 1381655"/>
                <a:gd name="connsiteY2191" fmla="*/ 552161 h 1512007"/>
                <a:gd name="connsiteX2192" fmla="*/ 1240495 w 1381655"/>
                <a:gd name="connsiteY2192" fmla="*/ 538999 h 1512007"/>
                <a:gd name="connsiteX2193" fmla="*/ 1236774 w 1381655"/>
                <a:gd name="connsiteY2193" fmla="*/ 574619 h 1512007"/>
                <a:gd name="connsiteX2194" fmla="*/ 1231589 w 1381655"/>
                <a:gd name="connsiteY2194" fmla="*/ 587681 h 1512007"/>
                <a:gd name="connsiteX2195" fmla="*/ 1299231 w 1381655"/>
                <a:gd name="connsiteY2195" fmla="*/ 593496 h 1512007"/>
                <a:gd name="connsiteX2196" fmla="*/ 1287636 w 1381655"/>
                <a:gd name="connsiteY2196" fmla="*/ 627393 h 1512007"/>
                <a:gd name="connsiteX2197" fmla="*/ 1277247 w 1381655"/>
                <a:gd name="connsiteY2197" fmla="*/ 641715 h 1512007"/>
                <a:gd name="connsiteX2198" fmla="*/ 1348951 w 1381655"/>
                <a:gd name="connsiteY2198" fmla="*/ 667364 h 1512007"/>
                <a:gd name="connsiteX2199" fmla="*/ 1331577 w 1381655"/>
                <a:gd name="connsiteY2199" fmla="*/ 692158 h 1512007"/>
                <a:gd name="connsiteX2200" fmla="*/ 1306038 w 1381655"/>
                <a:gd name="connsiteY2200" fmla="*/ 712458 h 1512007"/>
                <a:gd name="connsiteX2201" fmla="*/ 1311778 w 1381655"/>
                <a:gd name="connsiteY2201" fmla="*/ 713589 h 1512007"/>
                <a:gd name="connsiteX2202" fmla="*/ 1365677 w 1381655"/>
                <a:gd name="connsiteY2202" fmla="*/ 754676 h 1512007"/>
                <a:gd name="connsiteX2203" fmla="*/ 1342538 w 1381655"/>
                <a:gd name="connsiteY2203" fmla="*/ 770674 h 1512007"/>
                <a:gd name="connsiteX2204" fmla="*/ 1310165 w 1381655"/>
                <a:gd name="connsiteY2204" fmla="*/ 782755 h 1512007"/>
                <a:gd name="connsiteX2205" fmla="*/ 1328428 w 1381655"/>
                <a:gd name="connsiteY2205" fmla="*/ 788326 h 1512007"/>
                <a:gd name="connsiteX2206" fmla="*/ 1380168 w 1381655"/>
                <a:gd name="connsiteY2206" fmla="*/ 840068 h 1512007"/>
                <a:gd name="connsiteX2207" fmla="*/ 1056950 w 1381655"/>
                <a:gd name="connsiteY2207" fmla="*/ 852108 h 1512007"/>
                <a:gd name="connsiteX2208" fmla="*/ 1059148 w 1381655"/>
                <a:gd name="connsiteY2208" fmla="*/ 862650 h 1512007"/>
                <a:gd name="connsiteX2209" fmla="*/ 1049592 w 1381655"/>
                <a:gd name="connsiteY2209" fmla="*/ 865677 h 1512007"/>
                <a:gd name="connsiteX2210" fmla="*/ 1024471 w 1381655"/>
                <a:gd name="connsiteY2210" fmla="*/ 850065 h 1512007"/>
                <a:gd name="connsiteX2211" fmla="*/ 1028871 w 1381655"/>
                <a:gd name="connsiteY2211" fmla="*/ 842013 h 1512007"/>
                <a:gd name="connsiteX2212" fmla="*/ 328587 w 1381655"/>
                <a:gd name="connsiteY2212" fmla="*/ 748613 h 1512007"/>
                <a:gd name="connsiteX2213" fmla="*/ 325536 w 1381655"/>
                <a:gd name="connsiteY2213" fmla="*/ 739024 h 1512007"/>
                <a:gd name="connsiteX2214" fmla="*/ 335299 w 1381655"/>
                <a:gd name="connsiteY2214" fmla="*/ 734747 h 1512007"/>
                <a:gd name="connsiteX2215" fmla="*/ 359875 w 1381655"/>
                <a:gd name="connsiteY2215" fmla="*/ 751600 h 1512007"/>
                <a:gd name="connsiteX2216" fmla="*/ 355896 w 1381655"/>
                <a:gd name="connsiteY2216" fmla="*/ 759924 h 1512007"/>
                <a:gd name="connsiteX2217" fmla="*/ 346917 w 1381655"/>
                <a:gd name="connsiteY2217" fmla="*/ 805069 h 1512007"/>
                <a:gd name="connsiteX2218" fmla="*/ 317574 w 1381655"/>
                <a:gd name="connsiteY2218" fmla="*/ 808889 h 1512007"/>
                <a:gd name="connsiteX2219" fmla="*/ 310082 w 1381655"/>
                <a:gd name="connsiteY2219" fmla="*/ 802202 h 1512007"/>
                <a:gd name="connsiteX2220" fmla="*/ 316522 w 1381655"/>
                <a:gd name="connsiteY2220" fmla="*/ 793560 h 1512007"/>
                <a:gd name="connsiteX2221" fmla="*/ 346198 w 1381655"/>
                <a:gd name="connsiteY2221" fmla="*/ 795892 h 1512007"/>
                <a:gd name="connsiteX2222" fmla="*/ 321543 w 1381655"/>
                <a:gd name="connsiteY2222" fmla="*/ 862650 h 1512007"/>
                <a:gd name="connsiteX2223" fmla="*/ 323784 w 1381655"/>
                <a:gd name="connsiteY2223" fmla="*/ 852108 h 1512007"/>
                <a:gd name="connsiteX2224" fmla="*/ 351769 w 1381655"/>
                <a:gd name="connsiteY2224" fmla="*/ 842013 h 1512007"/>
                <a:gd name="connsiteX2225" fmla="*/ 356130 w 1381655"/>
                <a:gd name="connsiteY2225" fmla="*/ 850065 h 1512007"/>
                <a:gd name="connsiteX2226" fmla="*/ 331068 w 1381655"/>
                <a:gd name="connsiteY2226" fmla="*/ 865677 h 1512007"/>
                <a:gd name="connsiteX2227" fmla="*/ 1055139 w 1381655"/>
                <a:gd name="connsiteY2227" fmla="*/ 739024 h 1512007"/>
                <a:gd name="connsiteX2228" fmla="*/ 1052088 w 1381655"/>
                <a:gd name="connsiteY2228" fmla="*/ 748613 h 1512007"/>
                <a:gd name="connsiteX2229" fmla="*/ 1024793 w 1381655"/>
                <a:gd name="connsiteY2229" fmla="*/ 759924 h 1512007"/>
                <a:gd name="connsiteX2230" fmla="*/ 1020744 w 1381655"/>
                <a:gd name="connsiteY2230" fmla="*/ 751600 h 1512007"/>
                <a:gd name="connsiteX2231" fmla="*/ 1045415 w 1381655"/>
                <a:gd name="connsiteY2231" fmla="*/ 734747 h 1512007"/>
                <a:gd name="connsiteX2232" fmla="*/ 1015427 w 1381655"/>
                <a:gd name="connsiteY2232" fmla="*/ 697576 h 1512007"/>
                <a:gd name="connsiteX2233" fmla="*/ 1017585 w 1381655"/>
                <a:gd name="connsiteY2233" fmla="*/ 707289 h 1512007"/>
                <a:gd name="connsiteX2234" fmla="*/ 1000221 w 1381655"/>
                <a:gd name="connsiteY2234" fmla="*/ 729524 h 1512007"/>
                <a:gd name="connsiteX2235" fmla="*/ 992210 w 1381655"/>
                <a:gd name="connsiteY2235" fmla="*/ 725828 h 1512007"/>
                <a:gd name="connsiteX2236" fmla="*/ 1004671 w 1381655"/>
                <a:gd name="connsiteY2236" fmla="*/ 698831 h 1512007"/>
                <a:gd name="connsiteX2237" fmla="*/ 950712 w 1381655"/>
                <a:gd name="connsiteY2237" fmla="*/ 685933 h 1512007"/>
                <a:gd name="connsiteX2238" fmla="*/ 956655 w 1381655"/>
                <a:gd name="connsiteY2238" fmla="*/ 693920 h 1512007"/>
                <a:gd name="connsiteX2239" fmla="*/ 950191 w 1381655"/>
                <a:gd name="connsiteY2239" fmla="*/ 719047 h 1512007"/>
                <a:gd name="connsiteX2240" fmla="*/ 940948 w 1381655"/>
                <a:gd name="connsiteY2240" fmla="*/ 717881 h 1512007"/>
                <a:gd name="connsiteX2241" fmla="*/ 941484 w 1381655"/>
                <a:gd name="connsiteY2241" fmla="*/ 691513 h 1512007"/>
                <a:gd name="connsiteX2242" fmla="*/ 437628 w 1381655"/>
                <a:gd name="connsiteY2242" fmla="*/ 691513 h 1512007"/>
                <a:gd name="connsiteX2243" fmla="*/ 438114 w 1381655"/>
                <a:gd name="connsiteY2243" fmla="*/ 717881 h 1512007"/>
                <a:gd name="connsiteX2244" fmla="*/ 428912 w 1381655"/>
                <a:gd name="connsiteY2244" fmla="*/ 719047 h 1512007"/>
                <a:gd name="connsiteX2245" fmla="*/ 422472 w 1381655"/>
                <a:gd name="connsiteY2245" fmla="*/ 693920 h 1512007"/>
                <a:gd name="connsiteX2246" fmla="*/ 428460 w 1381655"/>
                <a:gd name="connsiteY2246" fmla="*/ 685933 h 1512007"/>
                <a:gd name="connsiteX2247" fmla="*/ 374352 w 1381655"/>
                <a:gd name="connsiteY2247" fmla="*/ 698831 h 1512007"/>
                <a:gd name="connsiteX2248" fmla="*/ 387011 w 1381655"/>
                <a:gd name="connsiteY2248" fmla="*/ 725828 h 1512007"/>
                <a:gd name="connsiteX2249" fmla="*/ 378906 w 1381655"/>
                <a:gd name="connsiteY2249" fmla="*/ 729524 h 1512007"/>
                <a:gd name="connsiteX2250" fmla="*/ 361553 w 1381655"/>
                <a:gd name="connsiteY2250" fmla="*/ 707289 h 1512007"/>
                <a:gd name="connsiteX2251" fmla="*/ 363635 w 1381655"/>
                <a:gd name="connsiteY2251" fmla="*/ 697576 h 1512007"/>
                <a:gd name="connsiteX2252" fmla="*/ 374352 w 1381655"/>
                <a:gd name="connsiteY2252" fmla="*/ 698831 h 1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</a:cxnLst>
              <a:rect l="l" t="t" r="r" b="b"/>
              <a:pathLst>
                <a:path w="1381655" h="1512007">
                  <a:moveTo>
                    <a:pt x="954556" y="1254092"/>
                  </a:moveTo>
                  <a:cubicBezTo>
                    <a:pt x="953158" y="1256448"/>
                    <a:pt x="950826" y="1259415"/>
                    <a:pt x="947800" y="1262615"/>
                  </a:cubicBezTo>
                  <a:lnTo>
                    <a:pt x="939251" y="1252901"/>
                  </a:lnTo>
                  <a:cubicBezTo>
                    <a:pt x="941807" y="1249975"/>
                    <a:pt x="943459" y="1247186"/>
                    <a:pt x="945984" y="1243839"/>
                  </a:cubicBezTo>
                  <a:cubicBezTo>
                    <a:pt x="948141" y="1246070"/>
                    <a:pt x="952110" y="1251081"/>
                    <a:pt x="954556" y="1254092"/>
                  </a:cubicBezTo>
                  <a:moveTo>
                    <a:pt x="445219" y="1255139"/>
                  </a:moveTo>
                  <a:lnTo>
                    <a:pt x="436611" y="1264882"/>
                  </a:lnTo>
                  <a:cubicBezTo>
                    <a:pt x="433724" y="1261623"/>
                    <a:pt x="431293" y="1258621"/>
                    <a:pt x="429914" y="1256315"/>
                  </a:cubicBezTo>
                  <a:cubicBezTo>
                    <a:pt x="432394" y="1253323"/>
                    <a:pt x="436329" y="1248302"/>
                    <a:pt x="438456" y="1246070"/>
                  </a:cubicBezTo>
                  <a:cubicBezTo>
                    <a:pt x="440902" y="1249379"/>
                    <a:pt x="442624" y="1252157"/>
                    <a:pt x="445219" y="1255139"/>
                  </a:cubicBezTo>
                  <a:moveTo>
                    <a:pt x="228823" y="1202796"/>
                  </a:moveTo>
                  <a:cubicBezTo>
                    <a:pt x="236974" y="1203764"/>
                    <a:pt x="246994" y="1207881"/>
                    <a:pt x="249237" y="1216290"/>
                  </a:cubicBezTo>
                  <a:cubicBezTo>
                    <a:pt x="251394" y="1223945"/>
                    <a:pt x="239935" y="1229551"/>
                    <a:pt x="228823" y="1245931"/>
                  </a:cubicBezTo>
                  <a:cubicBezTo>
                    <a:pt x="217775" y="1262243"/>
                    <a:pt x="220969" y="1276098"/>
                    <a:pt x="233799" y="1283070"/>
                  </a:cubicBezTo>
                  <a:cubicBezTo>
                    <a:pt x="242887" y="1288023"/>
                    <a:pt x="257720" y="1289509"/>
                    <a:pt x="264417" y="1292201"/>
                  </a:cubicBezTo>
                  <a:cubicBezTo>
                    <a:pt x="271006" y="1294868"/>
                    <a:pt x="279012" y="1301663"/>
                    <a:pt x="286087" y="1310807"/>
                  </a:cubicBezTo>
                  <a:cubicBezTo>
                    <a:pt x="293231" y="1319938"/>
                    <a:pt x="298623" y="1329247"/>
                    <a:pt x="307742" y="1332828"/>
                  </a:cubicBezTo>
                  <a:cubicBezTo>
                    <a:pt x="318342" y="1337045"/>
                    <a:pt x="325536" y="1330606"/>
                    <a:pt x="334987" y="1325729"/>
                  </a:cubicBezTo>
                  <a:cubicBezTo>
                    <a:pt x="344452" y="1320979"/>
                    <a:pt x="348158" y="1318960"/>
                    <a:pt x="357162" y="1317639"/>
                  </a:cubicBezTo>
                  <a:cubicBezTo>
                    <a:pt x="371648" y="1315468"/>
                    <a:pt x="378682" y="1303072"/>
                    <a:pt x="378682" y="1303072"/>
                  </a:cubicBezTo>
                  <a:cubicBezTo>
                    <a:pt x="378682" y="1303072"/>
                    <a:pt x="368066" y="1313677"/>
                    <a:pt x="350662" y="1306819"/>
                  </a:cubicBezTo>
                  <a:cubicBezTo>
                    <a:pt x="341410" y="1303301"/>
                    <a:pt x="344958" y="1304368"/>
                    <a:pt x="326776" y="1295973"/>
                  </a:cubicBezTo>
                  <a:cubicBezTo>
                    <a:pt x="308619" y="1287655"/>
                    <a:pt x="285585" y="1287655"/>
                    <a:pt x="271427" y="1285369"/>
                  </a:cubicBezTo>
                  <a:cubicBezTo>
                    <a:pt x="257313" y="1283108"/>
                    <a:pt x="247972" y="1281965"/>
                    <a:pt x="238223" y="1274015"/>
                  </a:cubicBezTo>
                  <a:cubicBezTo>
                    <a:pt x="228475" y="1265988"/>
                    <a:pt x="234254" y="1251305"/>
                    <a:pt x="239628" y="1244854"/>
                  </a:cubicBezTo>
                  <a:cubicBezTo>
                    <a:pt x="244881" y="1238405"/>
                    <a:pt x="246260" y="1247048"/>
                    <a:pt x="244981" y="1256175"/>
                  </a:cubicBezTo>
                  <a:cubicBezTo>
                    <a:pt x="241557" y="1279793"/>
                    <a:pt x="271388" y="1273939"/>
                    <a:pt x="271388" y="1273939"/>
                  </a:cubicBezTo>
                  <a:cubicBezTo>
                    <a:pt x="271388" y="1273939"/>
                    <a:pt x="265226" y="1268231"/>
                    <a:pt x="272984" y="1254588"/>
                  </a:cubicBezTo>
                  <a:cubicBezTo>
                    <a:pt x="281616" y="1239656"/>
                    <a:pt x="293825" y="1226733"/>
                    <a:pt x="300523" y="1215769"/>
                  </a:cubicBezTo>
                  <a:cubicBezTo>
                    <a:pt x="307131" y="1204745"/>
                    <a:pt x="309065" y="1192666"/>
                    <a:pt x="295646" y="1183389"/>
                  </a:cubicBezTo>
                  <a:cubicBezTo>
                    <a:pt x="287063" y="1177435"/>
                    <a:pt x="274082" y="1168938"/>
                    <a:pt x="271883" y="1159661"/>
                  </a:cubicBezTo>
                  <a:cubicBezTo>
                    <a:pt x="268932" y="1146689"/>
                    <a:pt x="281616" y="1142942"/>
                    <a:pt x="281616" y="1142942"/>
                  </a:cubicBezTo>
                  <a:cubicBezTo>
                    <a:pt x="281616" y="1142942"/>
                    <a:pt x="271636" y="1141182"/>
                    <a:pt x="262666" y="1146182"/>
                  </a:cubicBezTo>
                  <a:cubicBezTo>
                    <a:pt x="247634" y="1154725"/>
                    <a:pt x="254868" y="1164092"/>
                    <a:pt x="259531" y="1169920"/>
                  </a:cubicBezTo>
                  <a:cubicBezTo>
                    <a:pt x="263862" y="1175278"/>
                    <a:pt x="267831" y="1177708"/>
                    <a:pt x="271388" y="1182307"/>
                  </a:cubicBezTo>
                  <a:cubicBezTo>
                    <a:pt x="274934" y="1186847"/>
                    <a:pt x="269229" y="1194577"/>
                    <a:pt x="269229" y="1194577"/>
                  </a:cubicBezTo>
                  <a:cubicBezTo>
                    <a:pt x="269229" y="1194577"/>
                    <a:pt x="263475" y="1190062"/>
                    <a:pt x="256827" y="1188509"/>
                  </a:cubicBezTo>
                  <a:cubicBezTo>
                    <a:pt x="250169" y="1187035"/>
                    <a:pt x="237861" y="1189218"/>
                    <a:pt x="231600" y="1191228"/>
                  </a:cubicBezTo>
                  <a:cubicBezTo>
                    <a:pt x="215041" y="1196263"/>
                    <a:pt x="205580" y="1186673"/>
                    <a:pt x="205580" y="1186673"/>
                  </a:cubicBezTo>
                  <a:cubicBezTo>
                    <a:pt x="205580" y="1186673"/>
                    <a:pt x="205968" y="1199884"/>
                    <a:pt x="228823" y="1202796"/>
                  </a:cubicBezTo>
                  <a:moveTo>
                    <a:pt x="377006" y="1269138"/>
                  </a:moveTo>
                  <a:cubicBezTo>
                    <a:pt x="371360" y="1255209"/>
                    <a:pt x="368507" y="1248873"/>
                    <a:pt x="365158" y="1237835"/>
                  </a:cubicBezTo>
                  <a:cubicBezTo>
                    <a:pt x="361766" y="1226004"/>
                    <a:pt x="364405" y="1217495"/>
                    <a:pt x="368959" y="1207673"/>
                  </a:cubicBezTo>
                  <a:cubicBezTo>
                    <a:pt x="372233" y="1200638"/>
                    <a:pt x="376525" y="1196844"/>
                    <a:pt x="376525" y="1196844"/>
                  </a:cubicBezTo>
                  <a:cubicBezTo>
                    <a:pt x="376525" y="1196844"/>
                    <a:pt x="368423" y="1199025"/>
                    <a:pt x="360346" y="1206010"/>
                  </a:cubicBezTo>
                  <a:cubicBezTo>
                    <a:pt x="346422" y="1218051"/>
                    <a:pt x="338747" y="1230319"/>
                    <a:pt x="343628" y="1252406"/>
                  </a:cubicBezTo>
                  <a:cubicBezTo>
                    <a:pt x="346560" y="1266072"/>
                    <a:pt x="348614" y="1279031"/>
                    <a:pt x="349016" y="1282067"/>
                  </a:cubicBezTo>
                  <a:cubicBezTo>
                    <a:pt x="349488" y="1285165"/>
                    <a:pt x="349556" y="1291782"/>
                    <a:pt x="349556" y="1291782"/>
                  </a:cubicBezTo>
                  <a:cubicBezTo>
                    <a:pt x="349556" y="1291782"/>
                    <a:pt x="354919" y="1295757"/>
                    <a:pt x="361785" y="1294170"/>
                  </a:cubicBezTo>
                  <a:cubicBezTo>
                    <a:pt x="373027" y="1291503"/>
                    <a:pt x="382354" y="1282003"/>
                    <a:pt x="377006" y="1269138"/>
                  </a:cubicBezTo>
                  <a:moveTo>
                    <a:pt x="426416" y="1222208"/>
                  </a:moveTo>
                  <a:cubicBezTo>
                    <a:pt x="426466" y="1222382"/>
                    <a:pt x="427111" y="1227467"/>
                    <a:pt x="432949" y="1237835"/>
                  </a:cubicBezTo>
                  <a:cubicBezTo>
                    <a:pt x="430856" y="1239829"/>
                    <a:pt x="427458" y="1245312"/>
                    <a:pt x="425201" y="1247916"/>
                  </a:cubicBezTo>
                  <a:cubicBezTo>
                    <a:pt x="422289" y="1241829"/>
                    <a:pt x="419372" y="1234645"/>
                    <a:pt x="419372" y="1234645"/>
                  </a:cubicBezTo>
                  <a:cubicBezTo>
                    <a:pt x="419372" y="1234645"/>
                    <a:pt x="418141" y="1235479"/>
                    <a:pt x="416717" y="1238803"/>
                  </a:cubicBezTo>
                  <a:cubicBezTo>
                    <a:pt x="415229" y="1242101"/>
                    <a:pt x="414495" y="1244409"/>
                    <a:pt x="414495" y="1244409"/>
                  </a:cubicBezTo>
                  <a:cubicBezTo>
                    <a:pt x="414495" y="1244443"/>
                    <a:pt x="415487" y="1246204"/>
                    <a:pt x="419555" y="1254092"/>
                  </a:cubicBezTo>
                  <a:cubicBezTo>
                    <a:pt x="418419" y="1255967"/>
                    <a:pt x="416519" y="1258621"/>
                    <a:pt x="415601" y="1259813"/>
                  </a:cubicBezTo>
                  <a:cubicBezTo>
                    <a:pt x="415601" y="1259813"/>
                    <a:pt x="415254" y="1260740"/>
                    <a:pt x="416856" y="1263285"/>
                  </a:cubicBezTo>
                  <a:cubicBezTo>
                    <a:pt x="418419" y="1265864"/>
                    <a:pt x="421316" y="1267526"/>
                    <a:pt x="421316" y="1267526"/>
                  </a:cubicBezTo>
                  <a:cubicBezTo>
                    <a:pt x="421316" y="1267526"/>
                    <a:pt x="422844" y="1265567"/>
                    <a:pt x="424943" y="1262863"/>
                  </a:cubicBezTo>
                  <a:cubicBezTo>
                    <a:pt x="431625" y="1272072"/>
                    <a:pt x="434146" y="1273659"/>
                    <a:pt x="434279" y="1273939"/>
                  </a:cubicBezTo>
                  <a:lnTo>
                    <a:pt x="440827" y="1274929"/>
                  </a:lnTo>
                  <a:lnTo>
                    <a:pt x="447237" y="1276237"/>
                  </a:lnTo>
                  <a:cubicBezTo>
                    <a:pt x="447237" y="1276237"/>
                    <a:pt x="445159" y="1274218"/>
                    <a:pt x="442044" y="1270878"/>
                  </a:cubicBezTo>
                  <a:lnTo>
                    <a:pt x="450898" y="1262516"/>
                  </a:lnTo>
                  <a:cubicBezTo>
                    <a:pt x="451385" y="1263076"/>
                    <a:pt x="451832" y="1263682"/>
                    <a:pt x="452253" y="1264188"/>
                  </a:cubicBezTo>
                  <a:cubicBezTo>
                    <a:pt x="451197" y="1271792"/>
                    <a:pt x="450784" y="1277228"/>
                    <a:pt x="450784" y="1277228"/>
                  </a:cubicBezTo>
                  <a:lnTo>
                    <a:pt x="452462" y="1278053"/>
                  </a:lnTo>
                  <a:lnTo>
                    <a:pt x="461654" y="1282587"/>
                  </a:lnTo>
                  <a:cubicBezTo>
                    <a:pt x="461654" y="1282587"/>
                    <a:pt x="461654" y="1270814"/>
                    <a:pt x="463152" y="1258548"/>
                  </a:cubicBezTo>
                  <a:cubicBezTo>
                    <a:pt x="464730" y="1244865"/>
                    <a:pt x="466044" y="1237017"/>
                    <a:pt x="466044" y="1237017"/>
                  </a:cubicBezTo>
                  <a:lnTo>
                    <a:pt x="458201" y="1232948"/>
                  </a:lnTo>
                  <a:cubicBezTo>
                    <a:pt x="458201" y="1232948"/>
                    <a:pt x="456420" y="1240326"/>
                    <a:pt x="454039" y="1252901"/>
                  </a:cubicBezTo>
                  <a:cubicBezTo>
                    <a:pt x="452402" y="1250743"/>
                    <a:pt x="449261" y="1246502"/>
                    <a:pt x="445079" y="1240787"/>
                  </a:cubicBezTo>
                  <a:cubicBezTo>
                    <a:pt x="451171" y="1234858"/>
                    <a:pt x="455785" y="1231932"/>
                    <a:pt x="455785" y="1231932"/>
                  </a:cubicBezTo>
                  <a:lnTo>
                    <a:pt x="448071" y="1225666"/>
                  </a:lnTo>
                  <a:cubicBezTo>
                    <a:pt x="448071" y="1225731"/>
                    <a:pt x="444970" y="1228063"/>
                    <a:pt x="439770" y="1232279"/>
                  </a:cubicBezTo>
                  <a:cubicBezTo>
                    <a:pt x="433634" y="1221549"/>
                    <a:pt x="431947" y="1210873"/>
                    <a:pt x="431947" y="1210873"/>
                  </a:cubicBezTo>
                  <a:cubicBezTo>
                    <a:pt x="431947" y="1210873"/>
                    <a:pt x="430792" y="1214519"/>
                    <a:pt x="428688" y="1218265"/>
                  </a:cubicBezTo>
                  <a:cubicBezTo>
                    <a:pt x="426922" y="1221340"/>
                    <a:pt x="426416" y="1222208"/>
                    <a:pt x="426416" y="1222208"/>
                  </a:cubicBezTo>
                  <a:moveTo>
                    <a:pt x="468971" y="1305473"/>
                  </a:moveTo>
                  <a:cubicBezTo>
                    <a:pt x="473232" y="1305473"/>
                    <a:pt x="476745" y="1302031"/>
                    <a:pt x="476745" y="1297713"/>
                  </a:cubicBezTo>
                  <a:cubicBezTo>
                    <a:pt x="476745" y="1293446"/>
                    <a:pt x="473232" y="1289903"/>
                    <a:pt x="468971" y="1289903"/>
                  </a:cubicBezTo>
                  <a:cubicBezTo>
                    <a:pt x="464665" y="1289903"/>
                    <a:pt x="461202" y="1293446"/>
                    <a:pt x="461202" y="1297713"/>
                  </a:cubicBezTo>
                  <a:cubicBezTo>
                    <a:pt x="461202" y="1302031"/>
                    <a:pt x="464665" y="1305473"/>
                    <a:pt x="468971" y="1305473"/>
                  </a:cubicBezTo>
                  <a:moveTo>
                    <a:pt x="486815" y="1277711"/>
                  </a:moveTo>
                  <a:lnTo>
                    <a:pt x="487991" y="1277507"/>
                  </a:lnTo>
                  <a:cubicBezTo>
                    <a:pt x="487991" y="1277507"/>
                    <a:pt x="487510" y="1271856"/>
                    <a:pt x="486419" y="1264014"/>
                  </a:cubicBezTo>
                  <a:cubicBezTo>
                    <a:pt x="486815" y="1263493"/>
                    <a:pt x="487228" y="1262998"/>
                    <a:pt x="487634" y="1262516"/>
                  </a:cubicBezTo>
                  <a:lnTo>
                    <a:pt x="496548" y="1270878"/>
                  </a:lnTo>
                  <a:cubicBezTo>
                    <a:pt x="493424" y="1274218"/>
                    <a:pt x="491364" y="1276237"/>
                    <a:pt x="491364" y="1276237"/>
                  </a:cubicBezTo>
                  <a:lnTo>
                    <a:pt x="497745" y="1274929"/>
                  </a:lnTo>
                  <a:lnTo>
                    <a:pt x="504303" y="1273939"/>
                  </a:lnTo>
                  <a:cubicBezTo>
                    <a:pt x="504436" y="1273659"/>
                    <a:pt x="506932" y="1272072"/>
                    <a:pt x="513693" y="1262863"/>
                  </a:cubicBezTo>
                  <a:cubicBezTo>
                    <a:pt x="515723" y="1265567"/>
                    <a:pt x="517250" y="1267526"/>
                    <a:pt x="517250" y="1267526"/>
                  </a:cubicBezTo>
                  <a:cubicBezTo>
                    <a:pt x="517250" y="1267526"/>
                    <a:pt x="520113" y="1265864"/>
                    <a:pt x="521651" y="1263285"/>
                  </a:cubicBezTo>
                  <a:cubicBezTo>
                    <a:pt x="523318" y="1260740"/>
                    <a:pt x="522897" y="1259813"/>
                    <a:pt x="522897" y="1259813"/>
                  </a:cubicBezTo>
                  <a:cubicBezTo>
                    <a:pt x="522103" y="1258621"/>
                    <a:pt x="520113" y="1255967"/>
                    <a:pt x="519077" y="1254092"/>
                  </a:cubicBezTo>
                  <a:cubicBezTo>
                    <a:pt x="523045" y="1246204"/>
                    <a:pt x="524047" y="1244443"/>
                    <a:pt x="524082" y="1244409"/>
                  </a:cubicBezTo>
                  <a:cubicBezTo>
                    <a:pt x="524082" y="1244409"/>
                    <a:pt x="523377" y="1242101"/>
                    <a:pt x="521849" y="1238803"/>
                  </a:cubicBezTo>
                  <a:cubicBezTo>
                    <a:pt x="520391" y="1235479"/>
                    <a:pt x="519235" y="1234645"/>
                    <a:pt x="519235" y="1234645"/>
                  </a:cubicBezTo>
                  <a:cubicBezTo>
                    <a:pt x="519235" y="1234645"/>
                    <a:pt x="516333" y="1241829"/>
                    <a:pt x="513331" y="1247916"/>
                  </a:cubicBezTo>
                  <a:cubicBezTo>
                    <a:pt x="511109" y="1245312"/>
                    <a:pt x="507711" y="1239829"/>
                    <a:pt x="505617" y="1237835"/>
                  </a:cubicBezTo>
                  <a:cubicBezTo>
                    <a:pt x="511471" y="1227467"/>
                    <a:pt x="512066" y="1222382"/>
                    <a:pt x="512126" y="1222208"/>
                  </a:cubicBezTo>
                  <a:cubicBezTo>
                    <a:pt x="512126" y="1222208"/>
                    <a:pt x="511610" y="1221340"/>
                    <a:pt x="509859" y="1218265"/>
                  </a:cubicBezTo>
                  <a:cubicBezTo>
                    <a:pt x="507785" y="1214519"/>
                    <a:pt x="506600" y="1210873"/>
                    <a:pt x="506600" y="1210873"/>
                  </a:cubicBezTo>
                  <a:cubicBezTo>
                    <a:pt x="506600" y="1210873"/>
                    <a:pt x="504923" y="1221549"/>
                    <a:pt x="498771" y="1232279"/>
                  </a:cubicBezTo>
                  <a:cubicBezTo>
                    <a:pt x="493637" y="1228063"/>
                    <a:pt x="490502" y="1225731"/>
                    <a:pt x="490502" y="1225666"/>
                  </a:cubicBezTo>
                  <a:lnTo>
                    <a:pt x="482757" y="1231932"/>
                  </a:lnTo>
                  <a:cubicBezTo>
                    <a:pt x="482757" y="1231932"/>
                    <a:pt x="487361" y="1234858"/>
                    <a:pt x="493498" y="1240787"/>
                  </a:cubicBezTo>
                  <a:cubicBezTo>
                    <a:pt x="489420" y="1246378"/>
                    <a:pt x="486260" y="1250585"/>
                    <a:pt x="484642" y="1252841"/>
                  </a:cubicBezTo>
                  <a:cubicBezTo>
                    <a:pt x="482375" y="1240425"/>
                    <a:pt x="480605" y="1233182"/>
                    <a:pt x="480605" y="1233182"/>
                  </a:cubicBezTo>
                  <a:lnTo>
                    <a:pt x="473852" y="1237497"/>
                  </a:lnTo>
                  <a:cubicBezTo>
                    <a:pt x="473852" y="1237497"/>
                    <a:pt x="474205" y="1243922"/>
                    <a:pt x="475861" y="1257565"/>
                  </a:cubicBezTo>
                  <a:cubicBezTo>
                    <a:pt x="477266" y="1269862"/>
                    <a:pt x="477787" y="1281597"/>
                    <a:pt x="477787" y="1281597"/>
                  </a:cubicBezTo>
                  <a:close/>
                  <a:moveTo>
                    <a:pt x="475390" y="1208094"/>
                  </a:moveTo>
                  <a:cubicBezTo>
                    <a:pt x="475390" y="1208094"/>
                    <a:pt x="479662" y="1217158"/>
                    <a:pt x="484722" y="1219381"/>
                  </a:cubicBezTo>
                  <a:cubicBezTo>
                    <a:pt x="489708" y="1221614"/>
                    <a:pt x="496985" y="1219381"/>
                    <a:pt x="496985" y="1219381"/>
                  </a:cubicBezTo>
                  <a:cubicBezTo>
                    <a:pt x="496985" y="1219381"/>
                    <a:pt x="492381" y="1211230"/>
                    <a:pt x="488105" y="1209062"/>
                  </a:cubicBezTo>
                  <a:cubicBezTo>
                    <a:pt x="483913" y="1206840"/>
                    <a:pt x="475390" y="1208094"/>
                    <a:pt x="475390" y="1208094"/>
                  </a:cubicBezTo>
                  <a:moveTo>
                    <a:pt x="464938" y="1223706"/>
                  </a:moveTo>
                  <a:cubicBezTo>
                    <a:pt x="464228" y="1230121"/>
                    <a:pt x="469139" y="1237562"/>
                    <a:pt x="469139" y="1237562"/>
                  </a:cubicBezTo>
                  <a:cubicBezTo>
                    <a:pt x="469139" y="1237562"/>
                    <a:pt x="473570" y="1231719"/>
                    <a:pt x="473783" y="1224540"/>
                  </a:cubicBezTo>
                  <a:cubicBezTo>
                    <a:pt x="473992" y="1217297"/>
                    <a:pt x="469612" y="1211022"/>
                    <a:pt x="469612" y="1211022"/>
                  </a:cubicBezTo>
                  <a:cubicBezTo>
                    <a:pt x="469612" y="1211022"/>
                    <a:pt x="465796" y="1217297"/>
                    <a:pt x="464938" y="1223706"/>
                  </a:cubicBezTo>
                  <a:moveTo>
                    <a:pt x="465558" y="1206631"/>
                  </a:moveTo>
                  <a:cubicBezTo>
                    <a:pt x="465558" y="1206631"/>
                    <a:pt x="454058" y="1206840"/>
                    <a:pt x="449822" y="1209062"/>
                  </a:cubicBezTo>
                  <a:cubicBezTo>
                    <a:pt x="445640" y="1211230"/>
                    <a:pt x="442713" y="1217297"/>
                    <a:pt x="442713" y="1217297"/>
                  </a:cubicBezTo>
                  <a:cubicBezTo>
                    <a:pt x="442713" y="1217297"/>
                    <a:pt x="448706" y="1220076"/>
                    <a:pt x="453791" y="1217892"/>
                  </a:cubicBezTo>
                  <a:cubicBezTo>
                    <a:pt x="458801" y="1215694"/>
                    <a:pt x="465558" y="1206631"/>
                    <a:pt x="465558" y="1206631"/>
                  </a:cubicBezTo>
                  <a:moveTo>
                    <a:pt x="504303" y="1192974"/>
                  </a:moveTo>
                  <a:lnTo>
                    <a:pt x="504303" y="1189987"/>
                  </a:lnTo>
                  <a:cubicBezTo>
                    <a:pt x="504303" y="1189987"/>
                    <a:pt x="491405" y="1193817"/>
                    <a:pt x="469612" y="1193197"/>
                  </a:cubicBezTo>
                  <a:cubicBezTo>
                    <a:pt x="447658" y="1192592"/>
                    <a:pt x="435916" y="1189838"/>
                    <a:pt x="435916" y="1189838"/>
                  </a:cubicBezTo>
                  <a:cubicBezTo>
                    <a:pt x="435916" y="1189838"/>
                    <a:pt x="435916" y="1190989"/>
                    <a:pt x="435470" y="1193594"/>
                  </a:cubicBezTo>
                  <a:cubicBezTo>
                    <a:pt x="435262" y="1195231"/>
                    <a:pt x="435073" y="1196386"/>
                    <a:pt x="435073" y="1196386"/>
                  </a:cubicBezTo>
                  <a:cubicBezTo>
                    <a:pt x="435073" y="1196386"/>
                    <a:pt x="451915" y="1203267"/>
                    <a:pt x="470405" y="1202835"/>
                  </a:cubicBezTo>
                  <a:cubicBezTo>
                    <a:pt x="488834" y="1202449"/>
                    <a:pt x="504516" y="1197066"/>
                    <a:pt x="504516" y="1197066"/>
                  </a:cubicBezTo>
                  <a:cubicBezTo>
                    <a:pt x="504516" y="1197066"/>
                    <a:pt x="504303" y="1194164"/>
                    <a:pt x="504303" y="1192974"/>
                  </a:cubicBezTo>
                  <a:moveTo>
                    <a:pt x="613705" y="1226004"/>
                  </a:moveTo>
                  <a:cubicBezTo>
                    <a:pt x="630683" y="1240698"/>
                    <a:pt x="635807" y="1251850"/>
                    <a:pt x="635807" y="1251850"/>
                  </a:cubicBezTo>
                  <a:lnTo>
                    <a:pt x="658513" y="1252901"/>
                  </a:lnTo>
                  <a:cubicBezTo>
                    <a:pt x="658513" y="1252901"/>
                    <a:pt x="647724" y="1234065"/>
                    <a:pt x="624555" y="1219009"/>
                  </a:cubicBezTo>
                  <a:cubicBezTo>
                    <a:pt x="599428" y="1202588"/>
                    <a:pt x="564711" y="1194725"/>
                    <a:pt x="564711" y="1194725"/>
                  </a:cubicBezTo>
                  <a:cubicBezTo>
                    <a:pt x="564711" y="1194725"/>
                    <a:pt x="592706" y="1207673"/>
                    <a:pt x="613705" y="1226004"/>
                  </a:cubicBezTo>
                  <a:moveTo>
                    <a:pt x="618766" y="1316382"/>
                  </a:moveTo>
                  <a:cubicBezTo>
                    <a:pt x="617362" y="1317741"/>
                    <a:pt x="614798" y="1320344"/>
                    <a:pt x="614798" y="1320344"/>
                  </a:cubicBezTo>
                  <a:lnTo>
                    <a:pt x="609078" y="1331012"/>
                  </a:lnTo>
                  <a:cubicBezTo>
                    <a:pt x="609078" y="1331012"/>
                    <a:pt x="609152" y="1331228"/>
                    <a:pt x="609226" y="1331342"/>
                  </a:cubicBezTo>
                  <a:lnTo>
                    <a:pt x="603050" y="1343027"/>
                  </a:lnTo>
                  <a:cubicBezTo>
                    <a:pt x="603050" y="1343027"/>
                    <a:pt x="605496" y="1340410"/>
                    <a:pt x="609787" y="1335686"/>
                  </a:cubicBezTo>
                  <a:cubicBezTo>
                    <a:pt x="611930" y="1339521"/>
                    <a:pt x="616047" y="1346202"/>
                    <a:pt x="620687" y="1352894"/>
                  </a:cubicBezTo>
                  <a:cubicBezTo>
                    <a:pt x="616346" y="1357530"/>
                    <a:pt x="613617" y="1360476"/>
                    <a:pt x="610308" y="1364388"/>
                  </a:cubicBezTo>
                  <a:cubicBezTo>
                    <a:pt x="604127" y="1354393"/>
                    <a:pt x="601115" y="1346684"/>
                    <a:pt x="601115" y="1346684"/>
                  </a:cubicBezTo>
                  <a:lnTo>
                    <a:pt x="597791" y="1357492"/>
                  </a:lnTo>
                  <a:cubicBezTo>
                    <a:pt x="597791" y="1357492"/>
                    <a:pt x="599776" y="1362788"/>
                    <a:pt x="604067" y="1371627"/>
                  </a:cubicBezTo>
                  <a:cubicBezTo>
                    <a:pt x="601353" y="1375081"/>
                    <a:pt x="600411" y="1376770"/>
                    <a:pt x="600411" y="1376770"/>
                  </a:cubicBezTo>
                  <a:lnTo>
                    <a:pt x="603928" y="1386346"/>
                  </a:lnTo>
                  <a:cubicBezTo>
                    <a:pt x="603928" y="1386346"/>
                    <a:pt x="605332" y="1383832"/>
                    <a:pt x="608978" y="1379171"/>
                  </a:cubicBezTo>
                  <a:cubicBezTo>
                    <a:pt x="610194" y="1380923"/>
                    <a:pt x="611087" y="1381812"/>
                    <a:pt x="612659" y="1383692"/>
                  </a:cubicBezTo>
                  <a:cubicBezTo>
                    <a:pt x="615279" y="1386905"/>
                    <a:pt x="617570" y="1389547"/>
                    <a:pt x="619630" y="1391845"/>
                  </a:cubicBezTo>
                  <a:cubicBezTo>
                    <a:pt x="616237" y="1396036"/>
                    <a:pt x="616435" y="1396798"/>
                    <a:pt x="616435" y="1396798"/>
                  </a:cubicBezTo>
                  <a:lnTo>
                    <a:pt x="624342" y="1400278"/>
                  </a:lnTo>
                  <a:cubicBezTo>
                    <a:pt x="624342" y="1400278"/>
                    <a:pt x="624828" y="1400062"/>
                    <a:pt x="626084" y="1398348"/>
                  </a:cubicBezTo>
                  <a:cubicBezTo>
                    <a:pt x="629739" y="1402018"/>
                    <a:pt x="631104" y="1402119"/>
                    <a:pt x="631104" y="1402119"/>
                  </a:cubicBezTo>
                  <a:lnTo>
                    <a:pt x="640827" y="1404736"/>
                  </a:lnTo>
                  <a:lnTo>
                    <a:pt x="648096" y="1406412"/>
                  </a:lnTo>
                  <a:cubicBezTo>
                    <a:pt x="648096" y="1406412"/>
                    <a:pt x="641587" y="1400900"/>
                    <a:pt x="632221" y="1391083"/>
                  </a:cubicBezTo>
                  <a:cubicBezTo>
                    <a:pt x="634865" y="1387857"/>
                    <a:pt x="638238" y="1384009"/>
                    <a:pt x="641656" y="1380428"/>
                  </a:cubicBezTo>
                  <a:cubicBezTo>
                    <a:pt x="642663" y="1379387"/>
                    <a:pt x="642316" y="1380060"/>
                    <a:pt x="643125" y="1379234"/>
                  </a:cubicBezTo>
                  <a:cubicBezTo>
                    <a:pt x="647515" y="1383692"/>
                    <a:pt x="651419" y="1388912"/>
                    <a:pt x="651419" y="1388912"/>
                  </a:cubicBezTo>
                  <a:lnTo>
                    <a:pt x="652669" y="1376097"/>
                  </a:lnTo>
                  <a:cubicBezTo>
                    <a:pt x="652669" y="1376097"/>
                    <a:pt x="651925" y="1374281"/>
                    <a:pt x="650303" y="1372643"/>
                  </a:cubicBezTo>
                  <a:cubicBezTo>
                    <a:pt x="652734" y="1370522"/>
                    <a:pt x="653751" y="1368719"/>
                    <a:pt x="653751" y="1368719"/>
                  </a:cubicBezTo>
                  <a:lnTo>
                    <a:pt x="656156" y="1356374"/>
                  </a:lnTo>
                  <a:cubicBezTo>
                    <a:pt x="656156" y="1356374"/>
                    <a:pt x="650709" y="1361048"/>
                    <a:pt x="644349" y="1366902"/>
                  </a:cubicBezTo>
                  <a:cubicBezTo>
                    <a:pt x="641299" y="1363600"/>
                    <a:pt x="637405" y="1359308"/>
                    <a:pt x="632974" y="1353822"/>
                  </a:cubicBezTo>
                  <a:cubicBezTo>
                    <a:pt x="632593" y="1353326"/>
                    <a:pt x="632702" y="1353822"/>
                    <a:pt x="632369" y="1353326"/>
                  </a:cubicBezTo>
                  <a:cubicBezTo>
                    <a:pt x="637156" y="1348462"/>
                    <a:pt x="641819" y="1343700"/>
                    <a:pt x="644265" y="1341350"/>
                  </a:cubicBezTo>
                  <a:cubicBezTo>
                    <a:pt x="652908" y="1352831"/>
                    <a:pt x="656737" y="1355752"/>
                    <a:pt x="656737" y="1355752"/>
                  </a:cubicBezTo>
                  <a:lnTo>
                    <a:pt x="659108" y="1345401"/>
                  </a:lnTo>
                  <a:cubicBezTo>
                    <a:pt x="659108" y="1345401"/>
                    <a:pt x="651791" y="1337426"/>
                    <a:pt x="643125" y="1324129"/>
                  </a:cubicBezTo>
                  <a:cubicBezTo>
                    <a:pt x="635346" y="1312051"/>
                    <a:pt x="626738" y="1290360"/>
                    <a:pt x="626738" y="1290360"/>
                  </a:cubicBezTo>
                  <a:lnTo>
                    <a:pt x="622423" y="1304000"/>
                  </a:lnTo>
                  <a:cubicBezTo>
                    <a:pt x="622423" y="1304000"/>
                    <a:pt x="623430" y="1306349"/>
                    <a:pt x="625176" y="1309930"/>
                  </a:cubicBezTo>
                  <a:cubicBezTo>
                    <a:pt x="622705" y="1312318"/>
                    <a:pt x="620224" y="1314820"/>
                    <a:pt x="618766" y="1316382"/>
                  </a:cubicBezTo>
                  <a:moveTo>
                    <a:pt x="660497" y="1409790"/>
                  </a:moveTo>
                  <a:lnTo>
                    <a:pt x="669799" y="1415467"/>
                  </a:lnTo>
                  <a:cubicBezTo>
                    <a:pt x="669799" y="1415467"/>
                    <a:pt x="671758" y="1394830"/>
                    <a:pt x="674150" y="1374434"/>
                  </a:cubicBezTo>
                  <a:cubicBezTo>
                    <a:pt x="676794" y="1351726"/>
                    <a:pt x="678490" y="1339674"/>
                    <a:pt x="678490" y="1339674"/>
                  </a:cubicBezTo>
                  <a:lnTo>
                    <a:pt x="670816" y="1335686"/>
                  </a:lnTo>
                  <a:cubicBezTo>
                    <a:pt x="670816" y="1335686"/>
                    <a:pt x="667542" y="1349046"/>
                    <a:pt x="663499" y="1371703"/>
                  </a:cubicBezTo>
                  <a:cubicBezTo>
                    <a:pt x="659828" y="1392201"/>
                    <a:pt x="658473" y="1409435"/>
                    <a:pt x="658473" y="1409435"/>
                  </a:cubicBezTo>
                  <a:close/>
                  <a:moveTo>
                    <a:pt x="687584" y="1453859"/>
                  </a:moveTo>
                  <a:cubicBezTo>
                    <a:pt x="695943" y="1453859"/>
                    <a:pt x="702625" y="1446988"/>
                    <a:pt x="702625" y="1438657"/>
                  </a:cubicBezTo>
                  <a:cubicBezTo>
                    <a:pt x="702625" y="1430275"/>
                    <a:pt x="695943" y="1423481"/>
                    <a:pt x="687584" y="1423481"/>
                  </a:cubicBezTo>
                  <a:cubicBezTo>
                    <a:pt x="679101" y="1423481"/>
                    <a:pt x="672320" y="1430275"/>
                    <a:pt x="672320" y="1438657"/>
                  </a:cubicBezTo>
                  <a:cubicBezTo>
                    <a:pt x="672320" y="1446988"/>
                    <a:pt x="679101" y="1453859"/>
                    <a:pt x="687584" y="1453859"/>
                  </a:cubicBezTo>
                  <a:moveTo>
                    <a:pt x="709214" y="1415886"/>
                  </a:moveTo>
                  <a:lnTo>
                    <a:pt x="718466" y="1410235"/>
                  </a:lnTo>
                  <a:lnTo>
                    <a:pt x="720499" y="1409866"/>
                  </a:lnTo>
                  <a:cubicBezTo>
                    <a:pt x="720499" y="1409866"/>
                    <a:pt x="718987" y="1392620"/>
                    <a:pt x="715489" y="1372160"/>
                  </a:cubicBezTo>
                  <a:cubicBezTo>
                    <a:pt x="711357" y="1349478"/>
                    <a:pt x="708098" y="1336105"/>
                    <a:pt x="708098" y="1336105"/>
                  </a:cubicBezTo>
                  <a:lnTo>
                    <a:pt x="700434" y="1340144"/>
                  </a:lnTo>
                  <a:cubicBezTo>
                    <a:pt x="700434" y="1340144"/>
                    <a:pt x="702170" y="1352132"/>
                    <a:pt x="704783" y="1374840"/>
                  </a:cubicBezTo>
                  <a:cubicBezTo>
                    <a:pt x="707156" y="1395262"/>
                    <a:pt x="709214" y="1415886"/>
                    <a:pt x="709214" y="1415886"/>
                  </a:cubicBezTo>
                  <a:moveTo>
                    <a:pt x="723080" y="1369239"/>
                  </a:moveTo>
                  <a:cubicBezTo>
                    <a:pt x="723080" y="1369239"/>
                    <a:pt x="724072" y="1371043"/>
                    <a:pt x="726518" y="1373164"/>
                  </a:cubicBezTo>
                  <a:cubicBezTo>
                    <a:pt x="724806" y="1374840"/>
                    <a:pt x="724146" y="1376656"/>
                    <a:pt x="724146" y="1376656"/>
                  </a:cubicBezTo>
                  <a:lnTo>
                    <a:pt x="725451" y="1389394"/>
                  </a:lnTo>
                  <a:cubicBezTo>
                    <a:pt x="725451" y="1389394"/>
                    <a:pt x="729241" y="1384238"/>
                    <a:pt x="733631" y="1379793"/>
                  </a:cubicBezTo>
                  <a:cubicBezTo>
                    <a:pt x="734490" y="1380631"/>
                    <a:pt x="734152" y="1379920"/>
                    <a:pt x="735125" y="1380923"/>
                  </a:cubicBezTo>
                  <a:cubicBezTo>
                    <a:pt x="738583" y="1384543"/>
                    <a:pt x="741847" y="1388353"/>
                    <a:pt x="744570" y="1391629"/>
                  </a:cubicBezTo>
                  <a:cubicBezTo>
                    <a:pt x="735200" y="1401472"/>
                    <a:pt x="728686" y="1406984"/>
                    <a:pt x="728686" y="1406984"/>
                  </a:cubicBezTo>
                  <a:lnTo>
                    <a:pt x="735963" y="1405294"/>
                  </a:lnTo>
                  <a:lnTo>
                    <a:pt x="745652" y="1402653"/>
                  </a:lnTo>
                  <a:cubicBezTo>
                    <a:pt x="745652" y="1402653"/>
                    <a:pt x="747075" y="1402577"/>
                    <a:pt x="750761" y="1398894"/>
                  </a:cubicBezTo>
                  <a:cubicBezTo>
                    <a:pt x="751986" y="1400608"/>
                    <a:pt x="752507" y="1400837"/>
                    <a:pt x="752507" y="1400837"/>
                  </a:cubicBezTo>
                  <a:lnTo>
                    <a:pt x="760346" y="1397293"/>
                  </a:lnTo>
                  <a:cubicBezTo>
                    <a:pt x="760346" y="1397293"/>
                    <a:pt x="760608" y="1396557"/>
                    <a:pt x="757171" y="1392404"/>
                  </a:cubicBezTo>
                  <a:cubicBezTo>
                    <a:pt x="759145" y="1390105"/>
                    <a:pt x="761511" y="1387438"/>
                    <a:pt x="764181" y="1384187"/>
                  </a:cubicBezTo>
                  <a:cubicBezTo>
                    <a:pt x="765680" y="1382295"/>
                    <a:pt x="766528" y="1381469"/>
                    <a:pt x="767851" y="1379729"/>
                  </a:cubicBezTo>
                  <a:cubicBezTo>
                    <a:pt x="771458" y="1384352"/>
                    <a:pt x="772927" y="1386905"/>
                    <a:pt x="772927" y="1386905"/>
                  </a:cubicBezTo>
                  <a:lnTo>
                    <a:pt x="776424" y="1377291"/>
                  </a:lnTo>
                  <a:cubicBezTo>
                    <a:pt x="776424" y="1377291"/>
                    <a:pt x="775442" y="1375615"/>
                    <a:pt x="772714" y="1372160"/>
                  </a:cubicBezTo>
                  <a:cubicBezTo>
                    <a:pt x="777005" y="1363334"/>
                    <a:pt x="779023" y="1358051"/>
                    <a:pt x="779023" y="1358051"/>
                  </a:cubicBezTo>
                  <a:lnTo>
                    <a:pt x="775650" y="1347243"/>
                  </a:lnTo>
                  <a:cubicBezTo>
                    <a:pt x="775650" y="1347243"/>
                    <a:pt x="772673" y="1354914"/>
                    <a:pt x="766373" y="1364947"/>
                  </a:cubicBezTo>
                  <a:cubicBezTo>
                    <a:pt x="763179" y="1361048"/>
                    <a:pt x="760426" y="1358051"/>
                    <a:pt x="756104" y="1353415"/>
                  </a:cubicBezTo>
                  <a:cubicBezTo>
                    <a:pt x="760767" y="1346684"/>
                    <a:pt x="764826" y="1340042"/>
                    <a:pt x="767049" y="1336232"/>
                  </a:cubicBezTo>
                  <a:cubicBezTo>
                    <a:pt x="771265" y="1340944"/>
                    <a:pt x="773740" y="1343547"/>
                    <a:pt x="773740" y="1343547"/>
                  </a:cubicBezTo>
                  <a:lnTo>
                    <a:pt x="767489" y="1331851"/>
                  </a:lnTo>
                  <a:cubicBezTo>
                    <a:pt x="767604" y="1331724"/>
                    <a:pt x="767693" y="1331571"/>
                    <a:pt x="767693" y="1331571"/>
                  </a:cubicBezTo>
                  <a:lnTo>
                    <a:pt x="761998" y="1320903"/>
                  </a:lnTo>
                  <a:cubicBezTo>
                    <a:pt x="761998" y="1320903"/>
                    <a:pt x="759419" y="1318249"/>
                    <a:pt x="758014" y="1316877"/>
                  </a:cubicBezTo>
                  <a:cubicBezTo>
                    <a:pt x="756590" y="1315404"/>
                    <a:pt x="754026" y="1312864"/>
                    <a:pt x="751565" y="1310464"/>
                  </a:cubicBezTo>
                  <a:cubicBezTo>
                    <a:pt x="753352" y="1306819"/>
                    <a:pt x="754299" y="1304520"/>
                    <a:pt x="754299" y="1304520"/>
                  </a:cubicBezTo>
                  <a:lnTo>
                    <a:pt x="750042" y="1290842"/>
                  </a:lnTo>
                  <a:cubicBezTo>
                    <a:pt x="750042" y="1290842"/>
                    <a:pt x="741425" y="1312547"/>
                    <a:pt x="733631" y="1324650"/>
                  </a:cubicBezTo>
                  <a:cubicBezTo>
                    <a:pt x="724939" y="1337985"/>
                    <a:pt x="717633" y="1345922"/>
                    <a:pt x="717633" y="1345922"/>
                  </a:cubicBezTo>
                  <a:lnTo>
                    <a:pt x="720004" y="1356260"/>
                  </a:lnTo>
                  <a:cubicBezTo>
                    <a:pt x="720004" y="1356260"/>
                    <a:pt x="723799" y="1353326"/>
                    <a:pt x="732481" y="1341896"/>
                  </a:cubicBezTo>
                  <a:cubicBezTo>
                    <a:pt x="734995" y="1344182"/>
                    <a:pt x="739640" y="1348983"/>
                    <a:pt x="744436" y="1353872"/>
                  </a:cubicBezTo>
                  <a:cubicBezTo>
                    <a:pt x="744080" y="1354368"/>
                    <a:pt x="744148" y="1353872"/>
                    <a:pt x="743841" y="1354368"/>
                  </a:cubicBezTo>
                  <a:cubicBezTo>
                    <a:pt x="739377" y="1359854"/>
                    <a:pt x="735517" y="1364159"/>
                    <a:pt x="732431" y="1367385"/>
                  </a:cubicBezTo>
                  <a:cubicBezTo>
                    <a:pt x="726056" y="1361518"/>
                    <a:pt x="720639" y="1356946"/>
                    <a:pt x="720639" y="1356946"/>
                  </a:cubicBezTo>
                  <a:close/>
                  <a:moveTo>
                    <a:pt x="762618" y="1226004"/>
                  </a:moveTo>
                  <a:cubicBezTo>
                    <a:pt x="783653" y="1207722"/>
                    <a:pt x="811697" y="1194785"/>
                    <a:pt x="811697" y="1194785"/>
                  </a:cubicBezTo>
                  <a:cubicBezTo>
                    <a:pt x="811697" y="1194785"/>
                    <a:pt x="776946" y="1202663"/>
                    <a:pt x="751818" y="1219033"/>
                  </a:cubicBezTo>
                  <a:cubicBezTo>
                    <a:pt x="728611" y="1234124"/>
                    <a:pt x="717855" y="1252951"/>
                    <a:pt x="717855" y="1252951"/>
                  </a:cubicBezTo>
                  <a:lnTo>
                    <a:pt x="740532" y="1251885"/>
                  </a:lnTo>
                  <a:cubicBezTo>
                    <a:pt x="740532" y="1251885"/>
                    <a:pt x="745652" y="1240787"/>
                    <a:pt x="762618" y="1226004"/>
                  </a:cubicBezTo>
                  <a:moveTo>
                    <a:pt x="697397" y="1292900"/>
                  </a:moveTo>
                  <a:cubicBezTo>
                    <a:pt x="697397" y="1292900"/>
                    <a:pt x="706178" y="1306819"/>
                    <a:pt x="714472" y="1310527"/>
                  </a:cubicBezTo>
                  <a:cubicBezTo>
                    <a:pt x="722857" y="1314223"/>
                    <a:pt x="735546" y="1314909"/>
                    <a:pt x="735546" y="1314909"/>
                  </a:cubicBezTo>
                  <a:cubicBezTo>
                    <a:pt x="735546" y="1314909"/>
                    <a:pt x="727882" y="1301421"/>
                    <a:pt x="720872" y="1297827"/>
                  </a:cubicBezTo>
                  <a:cubicBezTo>
                    <a:pt x="713917" y="1294081"/>
                    <a:pt x="697397" y="1292900"/>
                    <a:pt x="697397" y="1292900"/>
                  </a:cubicBezTo>
                  <a:moveTo>
                    <a:pt x="640018" y="1312483"/>
                  </a:moveTo>
                  <a:cubicBezTo>
                    <a:pt x="640018" y="1312483"/>
                    <a:pt x="655661" y="1313677"/>
                    <a:pt x="663979" y="1310057"/>
                  </a:cubicBezTo>
                  <a:cubicBezTo>
                    <a:pt x="672339" y="1306349"/>
                    <a:pt x="679736" y="1293382"/>
                    <a:pt x="679736" y="1293382"/>
                  </a:cubicBezTo>
                  <a:cubicBezTo>
                    <a:pt x="679736" y="1293382"/>
                    <a:pt x="661762" y="1292163"/>
                    <a:pt x="654728" y="1295833"/>
                  </a:cubicBezTo>
                  <a:cubicBezTo>
                    <a:pt x="647698" y="1299491"/>
                    <a:pt x="640018" y="1312483"/>
                    <a:pt x="640018" y="1312483"/>
                  </a:cubicBezTo>
                  <a:moveTo>
                    <a:pt x="688725" y="1391731"/>
                  </a:moveTo>
                  <a:cubicBezTo>
                    <a:pt x="681988" y="1391731"/>
                    <a:pt x="676760" y="1397078"/>
                    <a:pt x="676760" y="1403669"/>
                  </a:cubicBezTo>
                  <a:cubicBezTo>
                    <a:pt x="676760" y="1410235"/>
                    <a:pt x="681988" y="1415543"/>
                    <a:pt x="688725" y="1415543"/>
                  </a:cubicBezTo>
                  <a:cubicBezTo>
                    <a:pt x="695239" y="1415543"/>
                    <a:pt x="700572" y="1410235"/>
                    <a:pt x="700572" y="1403669"/>
                  </a:cubicBezTo>
                  <a:cubicBezTo>
                    <a:pt x="700572" y="1397078"/>
                    <a:pt x="695239" y="1391731"/>
                    <a:pt x="688725" y="1391731"/>
                  </a:cubicBezTo>
                  <a:moveTo>
                    <a:pt x="689147" y="1343344"/>
                  </a:moveTo>
                  <a:cubicBezTo>
                    <a:pt x="689147" y="1343344"/>
                    <a:pt x="696523" y="1333679"/>
                    <a:pt x="696837" y="1321716"/>
                  </a:cubicBezTo>
                  <a:cubicBezTo>
                    <a:pt x="697184" y="1309715"/>
                    <a:pt x="689792" y="1299339"/>
                    <a:pt x="689792" y="1299339"/>
                  </a:cubicBezTo>
                  <a:cubicBezTo>
                    <a:pt x="689792" y="1299339"/>
                    <a:pt x="683466" y="1309715"/>
                    <a:pt x="682068" y="1320344"/>
                  </a:cubicBezTo>
                  <a:cubicBezTo>
                    <a:pt x="680812" y="1331012"/>
                    <a:pt x="689147" y="1343344"/>
                    <a:pt x="689147" y="1343344"/>
                  </a:cubicBezTo>
                  <a:moveTo>
                    <a:pt x="694157" y="1356069"/>
                  </a:moveTo>
                  <a:cubicBezTo>
                    <a:pt x="694157" y="1353034"/>
                    <a:pt x="691726" y="1350583"/>
                    <a:pt x="688725" y="1350583"/>
                  </a:cubicBezTo>
                  <a:cubicBezTo>
                    <a:pt x="685615" y="1350583"/>
                    <a:pt x="683159" y="1353034"/>
                    <a:pt x="683159" y="1356069"/>
                  </a:cubicBezTo>
                  <a:cubicBezTo>
                    <a:pt x="683159" y="1359092"/>
                    <a:pt x="685615" y="1361619"/>
                    <a:pt x="688725" y="1361619"/>
                  </a:cubicBezTo>
                  <a:cubicBezTo>
                    <a:pt x="691726" y="1361619"/>
                    <a:pt x="694157" y="1359092"/>
                    <a:pt x="694157" y="1356069"/>
                  </a:cubicBezTo>
                  <a:moveTo>
                    <a:pt x="688725" y="1369265"/>
                  </a:moveTo>
                  <a:cubicBezTo>
                    <a:pt x="684226" y="1369265"/>
                    <a:pt x="680580" y="1372897"/>
                    <a:pt x="680580" y="1377342"/>
                  </a:cubicBezTo>
                  <a:cubicBezTo>
                    <a:pt x="680580" y="1381812"/>
                    <a:pt x="684226" y="1385432"/>
                    <a:pt x="688725" y="1385432"/>
                  </a:cubicBezTo>
                  <a:cubicBezTo>
                    <a:pt x="693080" y="1385432"/>
                    <a:pt x="696697" y="1381812"/>
                    <a:pt x="696697" y="1377342"/>
                  </a:cubicBezTo>
                  <a:cubicBezTo>
                    <a:pt x="696697" y="1372897"/>
                    <a:pt x="693080" y="1369265"/>
                    <a:pt x="688725" y="1369265"/>
                  </a:cubicBezTo>
                  <a:moveTo>
                    <a:pt x="689792" y="1269608"/>
                  </a:moveTo>
                  <a:cubicBezTo>
                    <a:pt x="653478" y="1268603"/>
                    <a:pt x="632776" y="1263964"/>
                    <a:pt x="632776" y="1263964"/>
                  </a:cubicBezTo>
                  <a:cubicBezTo>
                    <a:pt x="632776" y="1263964"/>
                    <a:pt x="633124" y="1267610"/>
                    <a:pt x="633124" y="1270332"/>
                  </a:cubicBezTo>
                  <a:cubicBezTo>
                    <a:pt x="633124" y="1272923"/>
                    <a:pt x="632419" y="1274993"/>
                    <a:pt x="632419" y="1274993"/>
                  </a:cubicBezTo>
                  <a:cubicBezTo>
                    <a:pt x="632419" y="1274993"/>
                    <a:pt x="660497" y="1286308"/>
                    <a:pt x="691122" y="1285661"/>
                  </a:cubicBezTo>
                  <a:cubicBezTo>
                    <a:pt x="721855" y="1284988"/>
                    <a:pt x="747869" y="1275971"/>
                    <a:pt x="747869" y="1275971"/>
                  </a:cubicBezTo>
                  <a:cubicBezTo>
                    <a:pt x="747869" y="1275971"/>
                    <a:pt x="747547" y="1271297"/>
                    <a:pt x="747547" y="1269273"/>
                  </a:cubicBezTo>
                  <a:lnTo>
                    <a:pt x="747547" y="1264326"/>
                  </a:lnTo>
                  <a:cubicBezTo>
                    <a:pt x="747547" y="1264326"/>
                    <a:pt x="726180" y="1270662"/>
                    <a:pt x="689792" y="1269608"/>
                  </a:cubicBezTo>
                  <a:moveTo>
                    <a:pt x="687857" y="1237711"/>
                  </a:moveTo>
                  <a:cubicBezTo>
                    <a:pt x="675192" y="1237439"/>
                    <a:pt x="665791" y="1241705"/>
                    <a:pt x="665791" y="1241705"/>
                  </a:cubicBezTo>
                  <a:lnTo>
                    <a:pt x="674711" y="1253174"/>
                  </a:lnTo>
                  <a:cubicBezTo>
                    <a:pt x="674711" y="1253174"/>
                    <a:pt x="680580" y="1246170"/>
                    <a:pt x="688229" y="1246170"/>
                  </a:cubicBezTo>
                  <a:cubicBezTo>
                    <a:pt x="695562" y="1246170"/>
                    <a:pt x="700458" y="1253785"/>
                    <a:pt x="700458" y="1253785"/>
                  </a:cubicBezTo>
                  <a:lnTo>
                    <a:pt x="709214" y="1242161"/>
                  </a:lnTo>
                  <a:cubicBezTo>
                    <a:pt x="709214" y="1242161"/>
                    <a:pt x="700879" y="1237994"/>
                    <a:pt x="687857" y="1237711"/>
                  </a:cubicBezTo>
                  <a:moveTo>
                    <a:pt x="871098" y="1245658"/>
                  </a:moveTo>
                  <a:cubicBezTo>
                    <a:pt x="868147" y="1239597"/>
                    <a:pt x="865284" y="1232453"/>
                    <a:pt x="865284" y="1232453"/>
                  </a:cubicBezTo>
                  <a:cubicBezTo>
                    <a:pt x="865284" y="1232453"/>
                    <a:pt x="864069" y="1233257"/>
                    <a:pt x="862580" y="1236605"/>
                  </a:cubicBezTo>
                  <a:cubicBezTo>
                    <a:pt x="861117" y="1239928"/>
                    <a:pt x="860349" y="1242161"/>
                    <a:pt x="860349" y="1242161"/>
                  </a:cubicBezTo>
                  <a:cubicBezTo>
                    <a:pt x="860388" y="1242236"/>
                    <a:pt x="861390" y="1243987"/>
                    <a:pt x="865458" y="1251885"/>
                  </a:cubicBezTo>
                  <a:cubicBezTo>
                    <a:pt x="864357" y="1253695"/>
                    <a:pt x="862358" y="1256424"/>
                    <a:pt x="861539" y="1257565"/>
                  </a:cubicBezTo>
                  <a:cubicBezTo>
                    <a:pt x="861539" y="1257565"/>
                    <a:pt x="861143" y="1258483"/>
                    <a:pt x="862754" y="1261052"/>
                  </a:cubicBezTo>
                  <a:cubicBezTo>
                    <a:pt x="864357" y="1263682"/>
                    <a:pt x="867170" y="1265304"/>
                    <a:pt x="867170" y="1265304"/>
                  </a:cubicBezTo>
                  <a:cubicBezTo>
                    <a:pt x="867170" y="1265304"/>
                    <a:pt x="868732" y="1263360"/>
                    <a:pt x="870767" y="1260680"/>
                  </a:cubicBezTo>
                  <a:cubicBezTo>
                    <a:pt x="877528" y="1269837"/>
                    <a:pt x="880019" y="1271449"/>
                    <a:pt x="880193" y="1271678"/>
                  </a:cubicBezTo>
                  <a:lnTo>
                    <a:pt x="886701" y="1272681"/>
                  </a:lnTo>
                  <a:lnTo>
                    <a:pt x="893105" y="1274078"/>
                  </a:lnTo>
                  <a:cubicBezTo>
                    <a:pt x="893105" y="1274078"/>
                    <a:pt x="891082" y="1271996"/>
                    <a:pt x="887931" y="1268692"/>
                  </a:cubicBezTo>
                  <a:lnTo>
                    <a:pt x="896786" y="1260284"/>
                  </a:lnTo>
                  <a:cubicBezTo>
                    <a:pt x="897208" y="1260765"/>
                    <a:pt x="897595" y="1261286"/>
                    <a:pt x="898017" y="1261806"/>
                  </a:cubicBezTo>
                  <a:cubicBezTo>
                    <a:pt x="896920" y="1269646"/>
                    <a:pt x="896489" y="1275272"/>
                    <a:pt x="896489" y="1275272"/>
                  </a:cubicBezTo>
                  <a:lnTo>
                    <a:pt x="897595" y="1275513"/>
                  </a:lnTo>
                  <a:lnTo>
                    <a:pt x="906609" y="1279387"/>
                  </a:lnTo>
                  <a:cubicBezTo>
                    <a:pt x="906609" y="1279387"/>
                    <a:pt x="907170" y="1267675"/>
                    <a:pt x="908594" y="1255407"/>
                  </a:cubicBezTo>
                  <a:cubicBezTo>
                    <a:pt x="910231" y="1241705"/>
                    <a:pt x="910553" y="1235266"/>
                    <a:pt x="910553" y="1235266"/>
                  </a:cubicBezTo>
                  <a:lnTo>
                    <a:pt x="903896" y="1230949"/>
                  </a:lnTo>
                  <a:cubicBezTo>
                    <a:pt x="903896" y="1230949"/>
                    <a:pt x="902070" y="1238207"/>
                    <a:pt x="899862" y="1250585"/>
                  </a:cubicBezTo>
                  <a:cubicBezTo>
                    <a:pt x="898215" y="1248377"/>
                    <a:pt x="895074" y="1244195"/>
                    <a:pt x="891007" y="1238579"/>
                  </a:cubicBezTo>
                  <a:cubicBezTo>
                    <a:pt x="897059" y="1232661"/>
                    <a:pt x="901663" y="1229700"/>
                    <a:pt x="901663" y="1229700"/>
                  </a:cubicBezTo>
                  <a:lnTo>
                    <a:pt x="893919" y="1223423"/>
                  </a:lnTo>
                  <a:cubicBezTo>
                    <a:pt x="893919" y="1223483"/>
                    <a:pt x="890892" y="1225805"/>
                    <a:pt x="885609" y="1230082"/>
                  </a:cubicBezTo>
                  <a:cubicBezTo>
                    <a:pt x="879473" y="1219342"/>
                    <a:pt x="877820" y="1208675"/>
                    <a:pt x="877820" y="1208651"/>
                  </a:cubicBezTo>
                  <a:cubicBezTo>
                    <a:pt x="877820" y="1208651"/>
                    <a:pt x="876685" y="1212261"/>
                    <a:pt x="874562" y="1216081"/>
                  </a:cubicBezTo>
                  <a:cubicBezTo>
                    <a:pt x="872815" y="1219142"/>
                    <a:pt x="872264" y="1220011"/>
                    <a:pt x="872264" y="1220011"/>
                  </a:cubicBezTo>
                  <a:cubicBezTo>
                    <a:pt x="872354" y="1220149"/>
                    <a:pt x="872949" y="1225210"/>
                    <a:pt x="878877" y="1235613"/>
                  </a:cubicBezTo>
                  <a:cubicBezTo>
                    <a:pt x="876704" y="1237647"/>
                    <a:pt x="873312" y="1243054"/>
                    <a:pt x="871098" y="1245658"/>
                  </a:cubicBezTo>
                  <a:moveTo>
                    <a:pt x="915464" y="1303301"/>
                  </a:moveTo>
                  <a:cubicBezTo>
                    <a:pt x="919706" y="1303301"/>
                    <a:pt x="923267" y="1299783"/>
                    <a:pt x="923267" y="1295427"/>
                  </a:cubicBezTo>
                  <a:cubicBezTo>
                    <a:pt x="923267" y="1291223"/>
                    <a:pt x="919706" y="1287718"/>
                    <a:pt x="915464" y="1287718"/>
                  </a:cubicBezTo>
                  <a:cubicBezTo>
                    <a:pt x="911198" y="1287718"/>
                    <a:pt x="907761" y="1291223"/>
                    <a:pt x="907761" y="1295427"/>
                  </a:cubicBezTo>
                  <a:cubicBezTo>
                    <a:pt x="907761" y="1299783"/>
                    <a:pt x="911198" y="1303301"/>
                    <a:pt x="915464" y="1303301"/>
                  </a:cubicBezTo>
                  <a:moveTo>
                    <a:pt x="931909" y="1275844"/>
                  </a:moveTo>
                  <a:lnTo>
                    <a:pt x="933705" y="1274993"/>
                  </a:lnTo>
                  <a:cubicBezTo>
                    <a:pt x="933705" y="1274993"/>
                    <a:pt x="933265" y="1269583"/>
                    <a:pt x="932217" y="1261970"/>
                  </a:cubicBezTo>
                  <a:cubicBezTo>
                    <a:pt x="932589" y="1261474"/>
                    <a:pt x="933026" y="1260854"/>
                    <a:pt x="933572" y="1260284"/>
                  </a:cubicBezTo>
                  <a:lnTo>
                    <a:pt x="942467" y="1268692"/>
                  </a:lnTo>
                  <a:cubicBezTo>
                    <a:pt x="939251" y="1271996"/>
                    <a:pt x="937302" y="1274078"/>
                    <a:pt x="937302" y="1274078"/>
                  </a:cubicBezTo>
                  <a:lnTo>
                    <a:pt x="943618" y="1272681"/>
                  </a:lnTo>
                  <a:lnTo>
                    <a:pt x="950191" y="1271678"/>
                  </a:lnTo>
                  <a:cubicBezTo>
                    <a:pt x="950364" y="1271449"/>
                    <a:pt x="952885" y="1269837"/>
                    <a:pt x="959607" y="1260680"/>
                  </a:cubicBezTo>
                  <a:cubicBezTo>
                    <a:pt x="961626" y="1263360"/>
                    <a:pt x="963164" y="1265304"/>
                    <a:pt x="963164" y="1265304"/>
                  </a:cubicBezTo>
                  <a:cubicBezTo>
                    <a:pt x="963164" y="1265304"/>
                    <a:pt x="965976" y="1263682"/>
                    <a:pt x="967594" y="1261052"/>
                  </a:cubicBezTo>
                  <a:cubicBezTo>
                    <a:pt x="969181" y="1258483"/>
                    <a:pt x="968770" y="1257565"/>
                    <a:pt x="968770" y="1257565"/>
                  </a:cubicBezTo>
                  <a:cubicBezTo>
                    <a:pt x="967966" y="1256424"/>
                    <a:pt x="965976" y="1253695"/>
                    <a:pt x="964965" y="1251885"/>
                  </a:cubicBezTo>
                  <a:cubicBezTo>
                    <a:pt x="968943" y="1243987"/>
                    <a:pt x="969960" y="1242236"/>
                    <a:pt x="969985" y="1242161"/>
                  </a:cubicBezTo>
                  <a:cubicBezTo>
                    <a:pt x="969985" y="1242161"/>
                    <a:pt x="969251" y="1239928"/>
                    <a:pt x="967787" y="1236605"/>
                  </a:cubicBezTo>
                  <a:cubicBezTo>
                    <a:pt x="966298" y="1233257"/>
                    <a:pt x="965133" y="1232453"/>
                    <a:pt x="965133" y="1232453"/>
                  </a:cubicBezTo>
                  <a:cubicBezTo>
                    <a:pt x="965133" y="1232453"/>
                    <a:pt x="962212" y="1239597"/>
                    <a:pt x="959284" y="1245658"/>
                  </a:cubicBezTo>
                  <a:cubicBezTo>
                    <a:pt x="956963" y="1243054"/>
                    <a:pt x="953579" y="1237647"/>
                    <a:pt x="951555" y="1235613"/>
                  </a:cubicBezTo>
                  <a:cubicBezTo>
                    <a:pt x="957335" y="1225210"/>
                    <a:pt x="957989" y="1220149"/>
                    <a:pt x="958069" y="1220011"/>
                  </a:cubicBezTo>
                  <a:cubicBezTo>
                    <a:pt x="958069" y="1220011"/>
                    <a:pt x="957483" y="1219142"/>
                    <a:pt x="955771" y="1216081"/>
                  </a:cubicBezTo>
                  <a:cubicBezTo>
                    <a:pt x="953639" y="1212261"/>
                    <a:pt x="952473" y="1208651"/>
                    <a:pt x="952473" y="1208651"/>
                  </a:cubicBezTo>
                  <a:cubicBezTo>
                    <a:pt x="952473" y="1208675"/>
                    <a:pt x="950826" y="1219342"/>
                    <a:pt x="944698" y="1230082"/>
                  </a:cubicBezTo>
                  <a:cubicBezTo>
                    <a:pt x="939540" y="1225805"/>
                    <a:pt x="936399" y="1223483"/>
                    <a:pt x="936365" y="1223423"/>
                  </a:cubicBezTo>
                  <a:lnTo>
                    <a:pt x="928661" y="1229674"/>
                  </a:lnTo>
                  <a:cubicBezTo>
                    <a:pt x="928661" y="1229674"/>
                    <a:pt x="933265" y="1232661"/>
                    <a:pt x="939401" y="1238579"/>
                  </a:cubicBezTo>
                  <a:cubicBezTo>
                    <a:pt x="935243" y="1244294"/>
                    <a:pt x="932058" y="1248511"/>
                    <a:pt x="930397" y="1250719"/>
                  </a:cubicBezTo>
                  <a:cubicBezTo>
                    <a:pt x="928099" y="1238118"/>
                    <a:pt x="926338" y="1230741"/>
                    <a:pt x="926338" y="1230741"/>
                  </a:cubicBezTo>
                  <a:lnTo>
                    <a:pt x="918351" y="1234795"/>
                  </a:lnTo>
                  <a:cubicBezTo>
                    <a:pt x="918351" y="1234795"/>
                    <a:pt x="919681" y="1242673"/>
                    <a:pt x="921343" y="1256339"/>
                  </a:cubicBezTo>
                  <a:cubicBezTo>
                    <a:pt x="922741" y="1268603"/>
                    <a:pt x="922782" y="1280365"/>
                    <a:pt x="922782" y="1280365"/>
                  </a:cubicBezTo>
                  <a:close/>
                  <a:moveTo>
                    <a:pt x="930660" y="1215694"/>
                  </a:moveTo>
                  <a:cubicBezTo>
                    <a:pt x="935779" y="1217853"/>
                    <a:pt x="941757" y="1215064"/>
                    <a:pt x="941757" y="1215064"/>
                  </a:cubicBezTo>
                  <a:cubicBezTo>
                    <a:pt x="941757" y="1215064"/>
                    <a:pt x="938806" y="1209037"/>
                    <a:pt x="934538" y="1206840"/>
                  </a:cubicBezTo>
                  <a:cubicBezTo>
                    <a:pt x="930337" y="1204622"/>
                    <a:pt x="918912" y="1204399"/>
                    <a:pt x="918912" y="1204399"/>
                  </a:cubicBezTo>
                  <a:cubicBezTo>
                    <a:pt x="918912" y="1204399"/>
                    <a:pt x="925669" y="1213463"/>
                    <a:pt x="930660" y="1215694"/>
                  </a:cubicBezTo>
                  <a:moveTo>
                    <a:pt x="914819" y="1208823"/>
                  </a:moveTo>
                  <a:cubicBezTo>
                    <a:pt x="914819" y="1208823"/>
                    <a:pt x="910444" y="1215064"/>
                    <a:pt x="910603" y="1222317"/>
                  </a:cubicBezTo>
                  <a:cubicBezTo>
                    <a:pt x="910801" y="1229486"/>
                    <a:pt x="915256" y="1235355"/>
                    <a:pt x="915256" y="1235355"/>
                  </a:cubicBezTo>
                  <a:cubicBezTo>
                    <a:pt x="915256" y="1235355"/>
                    <a:pt x="920261" y="1227889"/>
                    <a:pt x="919467" y="1221474"/>
                  </a:cubicBezTo>
                  <a:cubicBezTo>
                    <a:pt x="918663" y="1215064"/>
                    <a:pt x="914819" y="1208823"/>
                    <a:pt x="914819" y="1208823"/>
                  </a:cubicBezTo>
                  <a:moveTo>
                    <a:pt x="887559" y="1217158"/>
                  </a:moveTo>
                  <a:cubicBezTo>
                    <a:pt x="887559" y="1217158"/>
                    <a:pt x="894801" y="1219381"/>
                    <a:pt x="899813" y="1217158"/>
                  </a:cubicBezTo>
                  <a:cubicBezTo>
                    <a:pt x="904808" y="1214916"/>
                    <a:pt x="909114" y="1205872"/>
                    <a:pt x="909114" y="1205872"/>
                  </a:cubicBezTo>
                  <a:cubicBezTo>
                    <a:pt x="909114" y="1205872"/>
                    <a:pt x="900547" y="1204622"/>
                    <a:pt x="896331" y="1206840"/>
                  </a:cubicBezTo>
                  <a:cubicBezTo>
                    <a:pt x="892148" y="1209013"/>
                    <a:pt x="887559" y="1217158"/>
                    <a:pt x="887559" y="1217158"/>
                  </a:cubicBezTo>
                  <a:moveTo>
                    <a:pt x="948935" y="1191376"/>
                  </a:moveTo>
                  <a:cubicBezTo>
                    <a:pt x="948604" y="1188797"/>
                    <a:pt x="948604" y="1187606"/>
                    <a:pt x="948604" y="1187606"/>
                  </a:cubicBezTo>
                  <a:cubicBezTo>
                    <a:pt x="948604" y="1187606"/>
                    <a:pt x="936737" y="1190394"/>
                    <a:pt x="914819" y="1190989"/>
                  </a:cubicBezTo>
                  <a:cubicBezTo>
                    <a:pt x="892942" y="1191584"/>
                    <a:pt x="880167" y="1187780"/>
                    <a:pt x="880167" y="1187780"/>
                  </a:cubicBezTo>
                  <a:lnTo>
                    <a:pt x="880167" y="1190816"/>
                  </a:lnTo>
                  <a:cubicBezTo>
                    <a:pt x="880167" y="1191932"/>
                    <a:pt x="879959" y="1194785"/>
                    <a:pt x="879959" y="1194785"/>
                  </a:cubicBezTo>
                  <a:cubicBezTo>
                    <a:pt x="879959" y="1194785"/>
                    <a:pt x="895636" y="1200182"/>
                    <a:pt x="914025" y="1200638"/>
                  </a:cubicBezTo>
                  <a:cubicBezTo>
                    <a:pt x="932520" y="1201050"/>
                    <a:pt x="949357" y="1194130"/>
                    <a:pt x="949357" y="1194130"/>
                  </a:cubicBezTo>
                  <a:cubicBezTo>
                    <a:pt x="949357" y="1194130"/>
                    <a:pt x="949208" y="1192974"/>
                    <a:pt x="948935" y="1191376"/>
                  </a:cubicBezTo>
                  <a:moveTo>
                    <a:pt x="1007404" y="1266866"/>
                  </a:moveTo>
                  <a:cubicBezTo>
                    <a:pt x="1002181" y="1279793"/>
                    <a:pt x="1011443" y="1289242"/>
                    <a:pt x="1022754" y="1291922"/>
                  </a:cubicBezTo>
                  <a:cubicBezTo>
                    <a:pt x="1029491" y="1293560"/>
                    <a:pt x="1034963" y="1289509"/>
                    <a:pt x="1034963" y="1289509"/>
                  </a:cubicBezTo>
                  <a:cubicBezTo>
                    <a:pt x="1034963" y="1289509"/>
                    <a:pt x="1035023" y="1282867"/>
                    <a:pt x="1035454" y="1279870"/>
                  </a:cubicBezTo>
                  <a:cubicBezTo>
                    <a:pt x="1035875" y="1276809"/>
                    <a:pt x="1037850" y="1263841"/>
                    <a:pt x="1040812" y="1250188"/>
                  </a:cubicBezTo>
                  <a:cubicBezTo>
                    <a:pt x="1045704" y="1228063"/>
                    <a:pt x="1038058" y="1215834"/>
                    <a:pt x="1024133" y="1203764"/>
                  </a:cubicBezTo>
                  <a:cubicBezTo>
                    <a:pt x="1016047" y="1196808"/>
                    <a:pt x="1007961" y="1194650"/>
                    <a:pt x="1007961" y="1194650"/>
                  </a:cubicBezTo>
                  <a:cubicBezTo>
                    <a:pt x="1007961" y="1194650"/>
                    <a:pt x="1012286" y="1198406"/>
                    <a:pt x="1015492" y="1205450"/>
                  </a:cubicBezTo>
                  <a:cubicBezTo>
                    <a:pt x="1020090" y="1215272"/>
                    <a:pt x="1022818" y="1223806"/>
                    <a:pt x="1019247" y="1235613"/>
                  </a:cubicBezTo>
                  <a:cubicBezTo>
                    <a:pt x="1015883" y="1246626"/>
                    <a:pt x="1013111" y="1252951"/>
                    <a:pt x="1007404" y="1266866"/>
                  </a:cubicBezTo>
                  <a:moveTo>
                    <a:pt x="1027407" y="1315404"/>
                  </a:moveTo>
                  <a:cubicBezTo>
                    <a:pt x="1036327" y="1316725"/>
                    <a:pt x="1039968" y="1318744"/>
                    <a:pt x="1049459" y="1323481"/>
                  </a:cubicBezTo>
                  <a:cubicBezTo>
                    <a:pt x="1059034" y="1328358"/>
                    <a:pt x="1066102" y="1334848"/>
                    <a:pt x="1076709" y="1330644"/>
                  </a:cubicBezTo>
                  <a:cubicBezTo>
                    <a:pt x="1085832" y="1327037"/>
                    <a:pt x="1091354" y="1317703"/>
                    <a:pt x="1098414" y="1308597"/>
                  </a:cubicBezTo>
                  <a:cubicBezTo>
                    <a:pt x="1105477" y="1299491"/>
                    <a:pt x="1113464" y="1292684"/>
                    <a:pt x="1120152" y="1289979"/>
                  </a:cubicBezTo>
                  <a:cubicBezTo>
                    <a:pt x="1126750" y="1287324"/>
                    <a:pt x="1141667" y="1285788"/>
                    <a:pt x="1150677" y="1280835"/>
                  </a:cubicBezTo>
                  <a:cubicBezTo>
                    <a:pt x="1163501" y="1273939"/>
                    <a:pt x="1166736" y="1259995"/>
                    <a:pt x="1155697" y="1243699"/>
                  </a:cubicBezTo>
                  <a:cubicBezTo>
                    <a:pt x="1144584" y="1227329"/>
                    <a:pt x="1133149" y="1221772"/>
                    <a:pt x="1135208" y="1214082"/>
                  </a:cubicBezTo>
                  <a:cubicBezTo>
                    <a:pt x="1137466" y="1205638"/>
                    <a:pt x="1147462" y="1201581"/>
                    <a:pt x="1155697" y="1200563"/>
                  </a:cubicBezTo>
                  <a:cubicBezTo>
                    <a:pt x="1178518" y="1197637"/>
                    <a:pt x="1178924" y="1184480"/>
                    <a:pt x="1178924" y="1184480"/>
                  </a:cubicBezTo>
                  <a:cubicBezTo>
                    <a:pt x="1178924" y="1184480"/>
                    <a:pt x="1169389" y="1194020"/>
                    <a:pt x="1152860" y="1189005"/>
                  </a:cubicBezTo>
                  <a:cubicBezTo>
                    <a:pt x="1146569" y="1187035"/>
                    <a:pt x="1134300" y="1184828"/>
                    <a:pt x="1127643" y="1186276"/>
                  </a:cubicBezTo>
                  <a:cubicBezTo>
                    <a:pt x="1121030" y="1187814"/>
                    <a:pt x="1115315" y="1192354"/>
                    <a:pt x="1115315" y="1192354"/>
                  </a:cubicBezTo>
                  <a:cubicBezTo>
                    <a:pt x="1115315" y="1192354"/>
                    <a:pt x="1109610" y="1184615"/>
                    <a:pt x="1113043" y="1180100"/>
                  </a:cubicBezTo>
                  <a:cubicBezTo>
                    <a:pt x="1116679" y="1175486"/>
                    <a:pt x="1120639" y="1173095"/>
                    <a:pt x="1124939" y="1167673"/>
                  </a:cubicBezTo>
                  <a:cubicBezTo>
                    <a:pt x="1129628" y="1161908"/>
                    <a:pt x="1136845" y="1152457"/>
                    <a:pt x="1121690" y="1143985"/>
                  </a:cubicBezTo>
                  <a:cubicBezTo>
                    <a:pt x="1112761" y="1138999"/>
                    <a:pt x="1102838" y="1140675"/>
                    <a:pt x="1102838" y="1140675"/>
                  </a:cubicBezTo>
                  <a:cubicBezTo>
                    <a:pt x="1102838" y="1140675"/>
                    <a:pt x="1115588" y="1144530"/>
                    <a:pt x="1112561" y="1157453"/>
                  </a:cubicBezTo>
                  <a:cubicBezTo>
                    <a:pt x="1110404" y="1166705"/>
                    <a:pt x="1097407" y="1175213"/>
                    <a:pt x="1088839" y="1181191"/>
                  </a:cubicBezTo>
                  <a:cubicBezTo>
                    <a:pt x="1075414" y="1190458"/>
                    <a:pt x="1077374" y="1202523"/>
                    <a:pt x="1083987" y="1213502"/>
                  </a:cubicBezTo>
                  <a:cubicBezTo>
                    <a:pt x="1090635" y="1224540"/>
                    <a:pt x="1102864" y="1237439"/>
                    <a:pt x="1111471" y="1252346"/>
                  </a:cubicBezTo>
                  <a:cubicBezTo>
                    <a:pt x="1119249" y="1265988"/>
                    <a:pt x="1113043" y="1271792"/>
                    <a:pt x="1113043" y="1271792"/>
                  </a:cubicBezTo>
                  <a:cubicBezTo>
                    <a:pt x="1113043" y="1271792"/>
                    <a:pt x="1142932" y="1277571"/>
                    <a:pt x="1139499" y="1253944"/>
                  </a:cubicBezTo>
                  <a:cubicBezTo>
                    <a:pt x="1138170" y="1244865"/>
                    <a:pt x="1139590" y="1236173"/>
                    <a:pt x="1144922" y="1242673"/>
                  </a:cubicBezTo>
                  <a:cubicBezTo>
                    <a:pt x="1150226" y="1249106"/>
                    <a:pt x="1155970" y="1263805"/>
                    <a:pt x="1146296" y="1271792"/>
                  </a:cubicBezTo>
                  <a:cubicBezTo>
                    <a:pt x="1136533" y="1279730"/>
                    <a:pt x="1127156" y="1280924"/>
                    <a:pt x="1113009" y="1283133"/>
                  </a:cubicBezTo>
                  <a:cubicBezTo>
                    <a:pt x="1098904" y="1285432"/>
                    <a:pt x="1075767" y="1285432"/>
                    <a:pt x="1057670" y="1293725"/>
                  </a:cubicBezTo>
                  <a:cubicBezTo>
                    <a:pt x="1039562" y="1302158"/>
                    <a:pt x="1043084" y="1301066"/>
                    <a:pt x="1033847" y="1304609"/>
                  </a:cubicBezTo>
                  <a:cubicBezTo>
                    <a:pt x="1016395" y="1311429"/>
                    <a:pt x="1005764" y="1300863"/>
                    <a:pt x="1005764" y="1300863"/>
                  </a:cubicBezTo>
                  <a:cubicBezTo>
                    <a:pt x="1005764" y="1300863"/>
                    <a:pt x="1012798" y="1313245"/>
                    <a:pt x="1027407" y="1315404"/>
                  </a:cubicBezTo>
                  <a:moveTo>
                    <a:pt x="211444" y="1180646"/>
                  </a:moveTo>
                  <a:cubicBezTo>
                    <a:pt x="221281" y="1184267"/>
                    <a:pt x="226962" y="1183077"/>
                    <a:pt x="236834" y="1180646"/>
                  </a:cubicBezTo>
                  <a:cubicBezTo>
                    <a:pt x="246657" y="1178280"/>
                    <a:pt x="259342" y="1181901"/>
                    <a:pt x="259342" y="1181901"/>
                  </a:cubicBezTo>
                  <a:cubicBezTo>
                    <a:pt x="259342" y="1181901"/>
                    <a:pt x="247386" y="1175213"/>
                    <a:pt x="243870" y="1164300"/>
                  </a:cubicBezTo>
                  <a:cubicBezTo>
                    <a:pt x="240292" y="1153450"/>
                    <a:pt x="244981" y="1136792"/>
                    <a:pt x="260027" y="1134336"/>
                  </a:cubicBezTo>
                  <a:cubicBezTo>
                    <a:pt x="275316" y="1131746"/>
                    <a:pt x="280481" y="1133368"/>
                    <a:pt x="287584" y="1132142"/>
                  </a:cubicBezTo>
                  <a:cubicBezTo>
                    <a:pt x="294654" y="1130952"/>
                    <a:pt x="303758" y="1130531"/>
                    <a:pt x="303758" y="1130531"/>
                  </a:cubicBezTo>
                  <a:cubicBezTo>
                    <a:pt x="303758" y="1130531"/>
                    <a:pt x="297368" y="1137784"/>
                    <a:pt x="292387" y="1141990"/>
                  </a:cubicBezTo>
                  <a:cubicBezTo>
                    <a:pt x="287560" y="1146281"/>
                    <a:pt x="279597" y="1149963"/>
                    <a:pt x="282251" y="1157508"/>
                  </a:cubicBezTo>
                  <a:cubicBezTo>
                    <a:pt x="284351" y="1163570"/>
                    <a:pt x="297730" y="1173294"/>
                    <a:pt x="307950" y="1182457"/>
                  </a:cubicBezTo>
                  <a:cubicBezTo>
                    <a:pt x="319325" y="1192691"/>
                    <a:pt x="317856" y="1208764"/>
                    <a:pt x="309949" y="1219282"/>
                  </a:cubicBezTo>
                  <a:cubicBezTo>
                    <a:pt x="301228" y="1231014"/>
                    <a:pt x="294951" y="1240102"/>
                    <a:pt x="286106" y="1251850"/>
                  </a:cubicBezTo>
                  <a:cubicBezTo>
                    <a:pt x="276562" y="1264609"/>
                    <a:pt x="286717" y="1278498"/>
                    <a:pt x="286717" y="1278498"/>
                  </a:cubicBezTo>
                  <a:cubicBezTo>
                    <a:pt x="286717" y="1278498"/>
                    <a:pt x="302949" y="1280289"/>
                    <a:pt x="316309" y="1282638"/>
                  </a:cubicBezTo>
                  <a:cubicBezTo>
                    <a:pt x="329702" y="1285102"/>
                    <a:pt x="336807" y="1289306"/>
                    <a:pt x="336807" y="1289306"/>
                  </a:cubicBezTo>
                  <a:cubicBezTo>
                    <a:pt x="336807" y="1289306"/>
                    <a:pt x="336103" y="1275412"/>
                    <a:pt x="333954" y="1262725"/>
                  </a:cubicBezTo>
                  <a:cubicBezTo>
                    <a:pt x="332357" y="1253115"/>
                    <a:pt x="324851" y="1230741"/>
                    <a:pt x="337501" y="1211443"/>
                  </a:cubicBezTo>
                  <a:cubicBezTo>
                    <a:pt x="347677" y="1195826"/>
                    <a:pt x="378906" y="1185656"/>
                    <a:pt x="388902" y="1183662"/>
                  </a:cubicBezTo>
                  <a:cubicBezTo>
                    <a:pt x="400877" y="1181191"/>
                    <a:pt x="410367" y="1180373"/>
                    <a:pt x="422680" y="1179420"/>
                  </a:cubicBezTo>
                  <a:lnTo>
                    <a:pt x="424590" y="1179296"/>
                  </a:lnTo>
                  <a:cubicBezTo>
                    <a:pt x="435049" y="1178552"/>
                    <a:pt x="447302" y="1178067"/>
                    <a:pt x="480426" y="1178478"/>
                  </a:cubicBezTo>
                  <a:cubicBezTo>
                    <a:pt x="513912" y="1178959"/>
                    <a:pt x="540056" y="1181191"/>
                    <a:pt x="559691" y="1183811"/>
                  </a:cubicBezTo>
                  <a:cubicBezTo>
                    <a:pt x="579302" y="1186489"/>
                    <a:pt x="592542" y="1189625"/>
                    <a:pt x="600198" y="1191858"/>
                  </a:cubicBezTo>
                  <a:cubicBezTo>
                    <a:pt x="638238" y="1203119"/>
                    <a:pt x="659555" y="1229739"/>
                    <a:pt x="659555" y="1229739"/>
                  </a:cubicBezTo>
                  <a:cubicBezTo>
                    <a:pt x="659555" y="1229739"/>
                    <a:pt x="673504" y="1223632"/>
                    <a:pt x="689038" y="1223732"/>
                  </a:cubicBezTo>
                  <a:cubicBezTo>
                    <a:pt x="701649" y="1223845"/>
                    <a:pt x="716879" y="1229551"/>
                    <a:pt x="716879" y="1229551"/>
                  </a:cubicBezTo>
                  <a:cubicBezTo>
                    <a:pt x="716879" y="1229551"/>
                    <a:pt x="741550" y="1204185"/>
                    <a:pt x="762916" y="1196173"/>
                  </a:cubicBezTo>
                  <a:cubicBezTo>
                    <a:pt x="781246" y="1189278"/>
                    <a:pt x="800395" y="1184987"/>
                    <a:pt x="821316" y="1182421"/>
                  </a:cubicBezTo>
                  <a:lnTo>
                    <a:pt x="823727" y="1181851"/>
                  </a:lnTo>
                  <a:cubicBezTo>
                    <a:pt x="843367" y="1179207"/>
                    <a:pt x="867973" y="1177237"/>
                    <a:pt x="901598" y="1176742"/>
                  </a:cubicBezTo>
                  <a:cubicBezTo>
                    <a:pt x="934613" y="1176320"/>
                    <a:pt x="946892" y="1176816"/>
                    <a:pt x="957335" y="1177585"/>
                  </a:cubicBezTo>
                  <a:lnTo>
                    <a:pt x="959284" y="1177669"/>
                  </a:lnTo>
                  <a:cubicBezTo>
                    <a:pt x="971563" y="1178611"/>
                    <a:pt x="980988" y="1179519"/>
                    <a:pt x="993053" y="1181960"/>
                  </a:cubicBezTo>
                  <a:cubicBezTo>
                    <a:pt x="1002959" y="1183985"/>
                    <a:pt x="1034229" y="1194090"/>
                    <a:pt x="1044488" y="1209692"/>
                  </a:cubicBezTo>
                  <a:cubicBezTo>
                    <a:pt x="1057108" y="1229005"/>
                    <a:pt x="1049592" y="1251363"/>
                    <a:pt x="1047995" y="1261013"/>
                  </a:cubicBezTo>
                  <a:cubicBezTo>
                    <a:pt x="1045822" y="1273659"/>
                    <a:pt x="1045202" y="1287591"/>
                    <a:pt x="1045202" y="1287591"/>
                  </a:cubicBezTo>
                  <a:cubicBezTo>
                    <a:pt x="1045202" y="1287591"/>
                    <a:pt x="1052172" y="1283375"/>
                    <a:pt x="1065566" y="1280974"/>
                  </a:cubicBezTo>
                  <a:cubicBezTo>
                    <a:pt x="1078942" y="1278600"/>
                    <a:pt x="1095174" y="1276733"/>
                    <a:pt x="1095174" y="1276733"/>
                  </a:cubicBezTo>
                  <a:cubicBezTo>
                    <a:pt x="1095174" y="1276733"/>
                    <a:pt x="1105394" y="1262938"/>
                    <a:pt x="1095869" y="1250188"/>
                  </a:cubicBezTo>
                  <a:cubicBezTo>
                    <a:pt x="1086989" y="1238405"/>
                    <a:pt x="1080712" y="1229278"/>
                    <a:pt x="1071966" y="1217580"/>
                  </a:cubicBezTo>
                  <a:cubicBezTo>
                    <a:pt x="1064059" y="1207053"/>
                    <a:pt x="1062596" y="1190989"/>
                    <a:pt x="1074026" y="1180711"/>
                  </a:cubicBezTo>
                  <a:cubicBezTo>
                    <a:pt x="1084275" y="1171592"/>
                    <a:pt x="1097639" y="1161833"/>
                    <a:pt x="1099663" y="1155842"/>
                  </a:cubicBezTo>
                  <a:cubicBezTo>
                    <a:pt x="1102352" y="1148276"/>
                    <a:pt x="1094479" y="1144530"/>
                    <a:pt x="1089509" y="1140329"/>
                  </a:cubicBezTo>
                  <a:cubicBezTo>
                    <a:pt x="1084557" y="1136087"/>
                    <a:pt x="1078282" y="1128795"/>
                    <a:pt x="1078282" y="1128795"/>
                  </a:cubicBezTo>
                  <a:cubicBezTo>
                    <a:pt x="1078282" y="1128795"/>
                    <a:pt x="1087320" y="1129290"/>
                    <a:pt x="1094395" y="1130432"/>
                  </a:cubicBezTo>
                  <a:cubicBezTo>
                    <a:pt x="1101375" y="1131721"/>
                    <a:pt x="1106643" y="1130044"/>
                    <a:pt x="1121863" y="1132550"/>
                  </a:cubicBezTo>
                  <a:cubicBezTo>
                    <a:pt x="1136985" y="1135129"/>
                    <a:pt x="1141648" y="1151798"/>
                    <a:pt x="1138120" y="1162637"/>
                  </a:cubicBezTo>
                  <a:cubicBezTo>
                    <a:pt x="1134614" y="1173467"/>
                    <a:pt x="1122598" y="1180149"/>
                    <a:pt x="1122598" y="1180149"/>
                  </a:cubicBezTo>
                  <a:cubicBezTo>
                    <a:pt x="1122598" y="1180149"/>
                    <a:pt x="1135283" y="1176503"/>
                    <a:pt x="1145180" y="1178939"/>
                  </a:cubicBezTo>
                  <a:cubicBezTo>
                    <a:pt x="1155062" y="1181331"/>
                    <a:pt x="1160633" y="1182580"/>
                    <a:pt x="1170505" y="1178939"/>
                  </a:cubicBezTo>
                  <a:cubicBezTo>
                    <a:pt x="1180402" y="1175278"/>
                    <a:pt x="1181063" y="1169558"/>
                    <a:pt x="1181063" y="1169558"/>
                  </a:cubicBezTo>
                  <a:cubicBezTo>
                    <a:pt x="1181063" y="1169558"/>
                    <a:pt x="1186668" y="1180711"/>
                    <a:pt x="1184545" y="1192204"/>
                  </a:cubicBezTo>
                  <a:cubicBezTo>
                    <a:pt x="1182452" y="1203704"/>
                    <a:pt x="1167861" y="1210054"/>
                    <a:pt x="1152373" y="1211230"/>
                  </a:cubicBezTo>
                  <a:cubicBezTo>
                    <a:pt x="1136886" y="1212435"/>
                    <a:pt x="1145412" y="1222665"/>
                    <a:pt x="1151762" y="1228717"/>
                  </a:cubicBezTo>
                  <a:cubicBezTo>
                    <a:pt x="1158063" y="1234795"/>
                    <a:pt x="1174573" y="1247048"/>
                    <a:pt x="1170505" y="1267079"/>
                  </a:cubicBezTo>
                  <a:cubicBezTo>
                    <a:pt x="1166562" y="1286562"/>
                    <a:pt x="1148355" y="1292684"/>
                    <a:pt x="1125098" y="1298678"/>
                  </a:cubicBezTo>
                  <a:cubicBezTo>
                    <a:pt x="1101896" y="1304685"/>
                    <a:pt x="1099356" y="1324739"/>
                    <a:pt x="1087410" y="1334302"/>
                  </a:cubicBezTo>
                  <a:cubicBezTo>
                    <a:pt x="1066351" y="1350951"/>
                    <a:pt x="1047955" y="1338264"/>
                    <a:pt x="1040876" y="1332892"/>
                  </a:cubicBezTo>
                  <a:cubicBezTo>
                    <a:pt x="1033817" y="1327393"/>
                    <a:pt x="1022595" y="1327914"/>
                    <a:pt x="1014831" y="1325501"/>
                  </a:cubicBezTo>
                  <a:cubicBezTo>
                    <a:pt x="1007092" y="1323100"/>
                    <a:pt x="999989" y="1318135"/>
                    <a:pt x="991649" y="1303352"/>
                  </a:cubicBezTo>
                  <a:cubicBezTo>
                    <a:pt x="979360" y="1281673"/>
                    <a:pt x="996601" y="1258621"/>
                    <a:pt x="1005074" y="1235652"/>
                  </a:cubicBezTo>
                  <a:cubicBezTo>
                    <a:pt x="1013442" y="1212768"/>
                    <a:pt x="1002742" y="1195007"/>
                    <a:pt x="975243" y="1189218"/>
                  </a:cubicBezTo>
                  <a:cubicBezTo>
                    <a:pt x="965014" y="1187035"/>
                    <a:pt x="955136" y="1186798"/>
                    <a:pt x="954209" y="1187035"/>
                  </a:cubicBezTo>
                  <a:cubicBezTo>
                    <a:pt x="954621" y="1189218"/>
                    <a:pt x="955053" y="1191723"/>
                    <a:pt x="955524" y="1194130"/>
                  </a:cubicBezTo>
                  <a:cubicBezTo>
                    <a:pt x="956193" y="1197216"/>
                    <a:pt x="959155" y="1207534"/>
                    <a:pt x="964627" y="1217818"/>
                  </a:cubicBezTo>
                  <a:cubicBezTo>
                    <a:pt x="970158" y="1228063"/>
                    <a:pt x="975914" y="1247633"/>
                    <a:pt x="975914" y="1247633"/>
                  </a:cubicBezTo>
                  <a:cubicBezTo>
                    <a:pt x="976989" y="1261474"/>
                    <a:pt x="967594" y="1271081"/>
                    <a:pt x="962668" y="1273608"/>
                  </a:cubicBezTo>
                  <a:cubicBezTo>
                    <a:pt x="957716" y="1276098"/>
                    <a:pt x="950454" y="1278053"/>
                    <a:pt x="939971" y="1281254"/>
                  </a:cubicBezTo>
                  <a:cubicBezTo>
                    <a:pt x="931875" y="1283629"/>
                    <a:pt x="927693" y="1286905"/>
                    <a:pt x="926170" y="1288302"/>
                  </a:cubicBezTo>
                  <a:cubicBezTo>
                    <a:pt x="927336" y="1290499"/>
                    <a:pt x="928099" y="1293039"/>
                    <a:pt x="928099" y="1295757"/>
                  </a:cubicBezTo>
                  <a:cubicBezTo>
                    <a:pt x="928099" y="1298894"/>
                    <a:pt x="927063" y="1301879"/>
                    <a:pt x="925426" y="1304254"/>
                  </a:cubicBezTo>
                  <a:lnTo>
                    <a:pt x="928030" y="1304254"/>
                  </a:lnTo>
                  <a:lnTo>
                    <a:pt x="928180" y="1305650"/>
                  </a:lnTo>
                  <a:lnTo>
                    <a:pt x="918282" y="1321056"/>
                  </a:lnTo>
                  <a:lnTo>
                    <a:pt x="933994" y="1317639"/>
                  </a:lnTo>
                  <a:lnTo>
                    <a:pt x="933705" y="1335026"/>
                  </a:lnTo>
                  <a:lnTo>
                    <a:pt x="917349" y="1331342"/>
                  </a:lnTo>
                  <a:lnTo>
                    <a:pt x="921234" y="1348500"/>
                  </a:lnTo>
                  <a:lnTo>
                    <a:pt x="903161" y="1348983"/>
                  </a:lnTo>
                  <a:lnTo>
                    <a:pt x="907561" y="1330301"/>
                  </a:lnTo>
                  <a:lnTo>
                    <a:pt x="891587" y="1335127"/>
                  </a:lnTo>
                  <a:lnTo>
                    <a:pt x="891344" y="1318135"/>
                  </a:lnTo>
                  <a:lnTo>
                    <a:pt x="906064" y="1322503"/>
                  </a:lnTo>
                  <a:lnTo>
                    <a:pt x="897531" y="1305765"/>
                  </a:lnTo>
                  <a:lnTo>
                    <a:pt x="897595" y="1304457"/>
                  </a:lnTo>
                  <a:lnTo>
                    <a:pt x="900508" y="1304457"/>
                  </a:lnTo>
                  <a:cubicBezTo>
                    <a:pt x="900508" y="1304457"/>
                    <a:pt x="900234" y="1303974"/>
                    <a:pt x="899927" y="1303415"/>
                  </a:cubicBezTo>
                  <a:cubicBezTo>
                    <a:pt x="898608" y="1301117"/>
                    <a:pt x="897804" y="1298539"/>
                    <a:pt x="897804" y="1295757"/>
                  </a:cubicBezTo>
                  <a:cubicBezTo>
                    <a:pt x="897804" y="1293116"/>
                    <a:pt x="898488" y="1290626"/>
                    <a:pt x="899714" y="1288506"/>
                  </a:cubicBezTo>
                  <a:cubicBezTo>
                    <a:pt x="898135" y="1287121"/>
                    <a:pt x="893919" y="1283832"/>
                    <a:pt x="885674" y="1281419"/>
                  </a:cubicBezTo>
                  <a:cubicBezTo>
                    <a:pt x="875290" y="1278193"/>
                    <a:pt x="867923" y="1276237"/>
                    <a:pt x="863043" y="1273659"/>
                  </a:cubicBezTo>
                  <a:cubicBezTo>
                    <a:pt x="858140" y="1271183"/>
                    <a:pt x="848725" y="1261623"/>
                    <a:pt x="849781" y="1247767"/>
                  </a:cubicBezTo>
                  <a:cubicBezTo>
                    <a:pt x="851072" y="1233950"/>
                    <a:pt x="855496" y="1228122"/>
                    <a:pt x="861042" y="1217927"/>
                  </a:cubicBezTo>
                  <a:cubicBezTo>
                    <a:pt x="866689" y="1207673"/>
                    <a:pt x="869575" y="1197305"/>
                    <a:pt x="870171" y="1194229"/>
                  </a:cubicBezTo>
                  <a:cubicBezTo>
                    <a:pt x="870494" y="1192453"/>
                    <a:pt x="870658" y="1191311"/>
                    <a:pt x="871139" y="1188648"/>
                  </a:cubicBezTo>
                  <a:cubicBezTo>
                    <a:pt x="870023" y="1188583"/>
                    <a:pt x="863582" y="1189070"/>
                    <a:pt x="862507" y="1189218"/>
                  </a:cubicBezTo>
                  <a:cubicBezTo>
                    <a:pt x="853552" y="1190320"/>
                    <a:pt x="837940" y="1192354"/>
                    <a:pt x="824769" y="1198073"/>
                  </a:cubicBezTo>
                  <a:lnTo>
                    <a:pt x="824282" y="1198406"/>
                  </a:lnTo>
                  <a:cubicBezTo>
                    <a:pt x="795683" y="1211170"/>
                    <a:pt x="771970" y="1233182"/>
                    <a:pt x="763239" y="1246839"/>
                  </a:cubicBezTo>
                  <a:cubicBezTo>
                    <a:pt x="753738" y="1261970"/>
                    <a:pt x="754706" y="1269798"/>
                    <a:pt x="755673" y="1276098"/>
                  </a:cubicBezTo>
                  <a:cubicBezTo>
                    <a:pt x="756417" y="1282371"/>
                    <a:pt x="759642" y="1291427"/>
                    <a:pt x="759642" y="1291427"/>
                  </a:cubicBezTo>
                  <a:cubicBezTo>
                    <a:pt x="762073" y="1299034"/>
                    <a:pt x="766165" y="1307594"/>
                    <a:pt x="771970" y="1318414"/>
                  </a:cubicBezTo>
                  <a:cubicBezTo>
                    <a:pt x="780974" y="1334848"/>
                    <a:pt x="787447" y="1345592"/>
                    <a:pt x="787447" y="1362711"/>
                  </a:cubicBezTo>
                  <a:cubicBezTo>
                    <a:pt x="787447" y="1385089"/>
                    <a:pt x="779228" y="1396062"/>
                    <a:pt x="767976" y="1403593"/>
                  </a:cubicBezTo>
                  <a:cubicBezTo>
                    <a:pt x="760608" y="1408571"/>
                    <a:pt x="750206" y="1410108"/>
                    <a:pt x="733389" y="1415188"/>
                  </a:cubicBezTo>
                  <a:cubicBezTo>
                    <a:pt x="720218" y="1419163"/>
                    <a:pt x="710677" y="1425627"/>
                    <a:pt x="708271" y="1427799"/>
                  </a:cubicBezTo>
                  <a:cubicBezTo>
                    <a:pt x="710181" y="1431291"/>
                    <a:pt x="711957" y="1434200"/>
                    <a:pt x="711957" y="1438378"/>
                  </a:cubicBezTo>
                  <a:cubicBezTo>
                    <a:pt x="711957" y="1442924"/>
                    <a:pt x="710677" y="1447077"/>
                    <a:pt x="708544" y="1450646"/>
                  </a:cubicBezTo>
                  <a:cubicBezTo>
                    <a:pt x="707989" y="1451789"/>
                    <a:pt x="707526" y="1452399"/>
                    <a:pt x="707526" y="1452399"/>
                  </a:cubicBezTo>
                  <a:lnTo>
                    <a:pt x="710256" y="1452399"/>
                  </a:lnTo>
                  <a:lnTo>
                    <a:pt x="710389" y="1454532"/>
                  </a:lnTo>
                  <a:lnTo>
                    <a:pt x="695388" y="1475195"/>
                  </a:lnTo>
                  <a:lnTo>
                    <a:pt x="717424" y="1472249"/>
                  </a:lnTo>
                  <a:lnTo>
                    <a:pt x="716556" y="1494766"/>
                  </a:lnTo>
                  <a:lnTo>
                    <a:pt x="696390" y="1490079"/>
                  </a:lnTo>
                  <a:lnTo>
                    <a:pt x="703037" y="1511492"/>
                  </a:lnTo>
                  <a:lnTo>
                    <a:pt x="675232" y="1511492"/>
                  </a:lnTo>
                  <a:lnTo>
                    <a:pt x="680639" y="1490600"/>
                  </a:lnTo>
                  <a:lnTo>
                    <a:pt x="658628" y="1494982"/>
                  </a:lnTo>
                  <a:lnTo>
                    <a:pt x="658628" y="1470763"/>
                  </a:lnTo>
                  <a:lnTo>
                    <a:pt x="681681" y="1475195"/>
                  </a:lnTo>
                  <a:lnTo>
                    <a:pt x="665062" y="1454392"/>
                  </a:lnTo>
                  <a:lnTo>
                    <a:pt x="665210" y="1452119"/>
                  </a:lnTo>
                  <a:lnTo>
                    <a:pt x="667294" y="1452119"/>
                  </a:lnTo>
                  <a:cubicBezTo>
                    <a:pt x="664655" y="1448233"/>
                    <a:pt x="663151" y="1443547"/>
                    <a:pt x="663151" y="1438378"/>
                  </a:cubicBezTo>
                  <a:cubicBezTo>
                    <a:pt x="663151" y="1433996"/>
                    <a:pt x="663812" y="1429234"/>
                    <a:pt x="666813" y="1424802"/>
                  </a:cubicBezTo>
                  <a:cubicBezTo>
                    <a:pt x="664233" y="1422592"/>
                    <a:pt x="657223" y="1418185"/>
                    <a:pt x="642738" y="1414324"/>
                  </a:cubicBezTo>
                  <a:cubicBezTo>
                    <a:pt x="625770" y="1409790"/>
                    <a:pt x="615834" y="1408850"/>
                    <a:pt x="606126" y="1403072"/>
                  </a:cubicBezTo>
                  <a:cubicBezTo>
                    <a:pt x="595500" y="1396658"/>
                    <a:pt x="587563" y="1382879"/>
                    <a:pt x="588565" y="1360591"/>
                  </a:cubicBezTo>
                  <a:cubicBezTo>
                    <a:pt x="589468" y="1341502"/>
                    <a:pt x="602082" y="1323837"/>
                    <a:pt x="610442" y="1306895"/>
                  </a:cubicBezTo>
                  <a:cubicBezTo>
                    <a:pt x="619050" y="1289839"/>
                    <a:pt x="619570" y="1281749"/>
                    <a:pt x="620438" y="1276809"/>
                  </a:cubicBezTo>
                  <a:cubicBezTo>
                    <a:pt x="621132" y="1272872"/>
                    <a:pt x="620958" y="1266733"/>
                    <a:pt x="620438" y="1262551"/>
                  </a:cubicBezTo>
                  <a:cubicBezTo>
                    <a:pt x="619431" y="1255407"/>
                    <a:pt x="618603" y="1252619"/>
                    <a:pt x="613021" y="1244755"/>
                  </a:cubicBezTo>
                  <a:cubicBezTo>
                    <a:pt x="601487" y="1228643"/>
                    <a:pt x="585106" y="1216290"/>
                    <a:pt x="557086" y="1202251"/>
                  </a:cubicBezTo>
                  <a:cubicBezTo>
                    <a:pt x="540949" y="1194130"/>
                    <a:pt x="525237" y="1190890"/>
                    <a:pt x="519384" y="1190915"/>
                  </a:cubicBezTo>
                  <a:cubicBezTo>
                    <a:pt x="518367" y="1190915"/>
                    <a:pt x="511883" y="1190320"/>
                    <a:pt x="510702" y="1190394"/>
                  </a:cubicBezTo>
                  <a:cubicBezTo>
                    <a:pt x="511259" y="1193039"/>
                    <a:pt x="511397" y="1194164"/>
                    <a:pt x="511754" y="1195975"/>
                  </a:cubicBezTo>
                  <a:cubicBezTo>
                    <a:pt x="512374" y="1199025"/>
                    <a:pt x="515301" y="1209344"/>
                    <a:pt x="520922" y="1219628"/>
                  </a:cubicBezTo>
                  <a:cubicBezTo>
                    <a:pt x="526393" y="1229874"/>
                    <a:pt x="530893" y="1235652"/>
                    <a:pt x="532099" y="1249479"/>
                  </a:cubicBezTo>
                  <a:cubicBezTo>
                    <a:pt x="533216" y="1263285"/>
                    <a:pt x="523800" y="1272897"/>
                    <a:pt x="518863" y="1275412"/>
                  </a:cubicBezTo>
                  <a:cubicBezTo>
                    <a:pt x="513976" y="1277965"/>
                    <a:pt x="506600" y="1279933"/>
                    <a:pt x="496157" y="1283070"/>
                  </a:cubicBezTo>
                  <a:cubicBezTo>
                    <a:pt x="487941" y="1285585"/>
                    <a:pt x="483740" y="1288887"/>
                    <a:pt x="482242" y="1290258"/>
                  </a:cubicBezTo>
                  <a:cubicBezTo>
                    <a:pt x="483427" y="1292379"/>
                    <a:pt x="484087" y="1294830"/>
                    <a:pt x="484087" y="1297484"/>
                  </a:cubicBezTo>
                  <a:cubicBezTo>
                    <a:pt x="484087" y="1300215"/>
                    <a:pt x="483319" y="1302831"/>
                    <a:pt x="482044" y="1305104"/>
                  </a:cubicBezTo>
                  <a:cubicBezTo>
                    <a:pt x="481721" y="1305689"/>
                    <a:pt x="481433" y="1306146"/>
                    <a:pt x="481433" y="1306146"/>
                  </a:cubicBezTo>
                  <a:lnTo>
                    <a:pt x="484236" y="1306146"/>
                  </a:lnTo>
                  <a:lnTo>
                    <a:pt x="484360" y="1307467"/>
                  </a:lnTo>
                  <a:lnTo>
                    <a:pt x="475861" y="1324256"/>
                  </a:lnTo>
                  <a:lnTo>
                    <a:pt x="490570" y="1319798"/>
                  </a:lnTo>
                  <a:lnTo>
                    <a:pt x="490229" y="1336791"/>
                  </a:lnTo>
                  <a:lnTo>
                    <a:pt x="474338" y="1332092"/>
                  </a:lnTo>
                  <a:lnTo>
                    <a:pt x="478789" y="1350735"/>
                  </a:lnTo>
                  <a:lnTo>
                    <a:pt x="460681" y="1350215"/>
                  </a:lnTo>
                  <a:lnTo>
                    <a:pt x="464590" y="1333095"/>
                  </a:lnTo>
                  <a:lnTo>
                    <a:pt x="448254" y="1336677"/>
                  </a:lnTo>
                  <a:lnTo>
                    <a:pt x="447931" y="1319303"/>
                  </a:lnTo>
                  <a:lnTo>
                    <a:pt x="463613" y="1322770"/>
                  </a:lnTo>
                  <a:lnTo>
                    <a:pt x="453751" y="1307352"/>
                  </a:lnTo>
                  <a:lnTo>
                    <a:pt x="453890" y="1305993"/>
                  </a:lnTo>
                  <a:lnTo>
                    <a:pt x="456504" y="1305993"/>
                  </a:lnTo>
                  <a:cubicBezTo>
                    <a:pt x="454753" y="1303568"/>
                    <a:pt x="453791" y="1300621"/>
                    <a:pt x="453791" y="1297484"/>
                  </a:cubicBezTo>
                  <a:cubicBezTo>
                    <a:pt x="453791" y="1294792"/>
                    <a:pt x="454544" y="1292201"/>
                    <a:pt x="455850" y="1289979"/>
                  </a:cubicBezTo>
                  <a:cubicBezTo>
                    <a:pt x="454271" y="1288633"/>
                    <a:pt x="449981" y="1285369"/>
                    <a:pt x="442018" y="1282930"/>
                  </a:cubicBezTo>
                  <a:cubicBezTo>
                    <a:pt x="431601" y="1279793"/>
                    <a:pt x="424169" y="1277850"/>
                    <a:pt x="419297" y="1275323"/>
                  </a:cubicBezTo>
                  <a:cubicBezTo>
                    <a:pt x="414271" y="1272796"/>
                    <a:pt x="404960" y="1263211"/>
                    <a:pt x="406061" y="1249354"/>
                  </a:cubicBezTo>
                  <a:cubicBezTo>
                    <a:pt x="407242" y="1235514"/>
                    <a:pt x="411707" y="1229759"/>
                    <a:pt x="417253" y="1219555"/>
                  </a:cubicBezTo>
                  <a:cubicBezTo>
                    <a:pt x="422810" y="1209260"/>
                    <a:pt x="425756" y="1198967"/>
                    <a:pt x="426416" y="1195866"/>
                  </a:cubicBezTo>
                  <a:cubicBezTo>
                    <a:pt x="426823" y="1193396"/>
                    <a:pt x="427393" y="1190915"/>
                    <a:pt x="427697" y="1188797"/>
                  </a:cubicBezTo>
                  <a:cubicBezTo>
                    <a:pt x="426823" y="1188583"/>
                    <a:pt x="416965" y="1188797"/>
                    <a:pt x="406687" y="1190915"/>
                  </a:cubicBezTo>
                  <a:cubicBezTo>
                    <a:pt x="379247" y="1196734"/>
                    <a:pt x="368423" y="1214444"/>
                    <a:pt x="376866" y="1237349"/>
                  </a:cubicBezTo>
                  <a:cubicBezTo>
                    <a:pt x="385365" y="1260284"/>
                    <a:pt x="402505" y="1283375"/>
                    <a:pt x="390276" y="1305015"/>
                  </a:cubicBezTo>
                  <a:cubicBezTo>
                    <a:pt x="381892" y="1319862"/>
                    <a:pt x="374847" y="1324815"/>
                    <a:pt x="367049" y="1327164"/>
                  </a:cubicBezTo>
                  <a:cubicBezTo>
                    <a:pt x="359394" y="1329628"/>
                    <a:pt x="348158" y="1329145"/>
                    <a:pt x="341129" y="1334568"/>
                  </a:cubicBezTo>
                  <a:cubicBezTo>
                    <a:pt x="333985" y="1340017"/>
                    <a:pt x="315624" y="1352678"/>
                    <a:pt x="294595" y="1335953"/>
                  </a:cubicBezTo>
                  <a:cubicBezTo>
                    <a:pt x="282599" y="1326491"/>
                    <a:pt x="280094" y="1306349"/>
                    <a:pt x="256827" y="1300355"/>
                  </a:cubicBezTo>
                  <a:cubicBezTo>
                    <a:pt x="233635" y="1294335"/>
                    <a:pt x="215443" y="1288302"/>
                    <a:pt x="211444" y="1268776"/>
                  </a:cubicBezTo>
                  <a:cubicBezTo>
                    <a:pt x="207391" y="1248789"/>
                    <a:pt x="223951" y="1236521"/>
                    <a:pt x="230212" y="1230454"/>
                  </a:cubicBezTo>
                  <a:cubicBezTo>
                    <a:pt x="236562" y="1224401"/>
                    <a:pt x="245135" y="1214147"/>
                    <a:pt x="229582" y="1212981"/>
                  </a:cubicBezTo>
                  <a:cubicBezTo>
                    <a:pt x="214114" y="1211751"/>
                    <a:pt x="199488" y="1205375"/>
                    <a:pt x="197411" y="1193882"/>
                  </a:cubicBezTo>
                  <a:cubicBezTo>
                    <a:pt x="195262" y="1182457"/>
                    <a:pt x="200942" y="1171309"/>
                    <a:pt x="200942" y="1171309"/>
                  </a:cubicBezTo>
                  <a:cubicBezTo>
                    <a:pt x="200942" y="1171309"/>
                    <a:pt x="201612" y="1177014"/>
                    <a:pt x="211444" y="1180646"/>
                  </a:cubicBezTo>
                  <a:moveTo>
                    <a:pt x="891146" y="1252901"/>
                  </a:moveTo>
                  <a:lnTo>
                    <a:pt x="882533" y="1262615"/>
                  </a:lnTo>
                  <a:cubicBezTo>
                    <a:pt x="879537" y="1259415"/>
                    <a:pt x="877166" y="1256448"/>
                    <a:pt x="875801" y="1254092"/>
                  </a:cubicBezTo>
                  <a:cubicBezTo>
                    <a:pt x="878257" y="1251081"/>
                    <a:pt x="882251" y="1246070"/>
                    <a:pt x="884310" y="1243839"/>
                  </a:cubicBezTo>
                  <a:cubicBezTo>
                    <a:pt x="886790" y="1247186"/>
                    <a:pt x="888561" y="1249975"/>
                    <a:pt x="891146" y="1252901"/>
                  </a:cubicBezTo>
                  <a:moveTo>
                    <a:pt x="639404" y="1334429"/>
                  </a:moveTo>
                  <a:cubicBezTo>
                    <a:pt x="636809" y="1336588"/>
                    <a:pt x="631972" y="1341325"/>
                    <a:pt x="627259" y="1346062"/>
                  </a:cubicBezTo>
                  <a:cubicBezTo>
                    <a:pt x="622769" y="1339547"/>
                    <a:pt x="619050" y="1332968"/>
                    <a:pt x="616609" y="1328218"/>
                  </a:cubicBezTo>
                  <a:cubicBezTo>
                    <a:pt x="617992" y="1326771"/>
                    <a:pt x="620627" y="1324040"/>
                    <a:pt x="621663" y="1322999"/>
                  </a:cubicBezTo>
                  <a:cubicBezTo>
                    <a:pt x="624060" y="1320840"/>
                    <a:pt x="626465" y="1318693"/>
                    <a:pt x="628549" y="1316725"/>
                  </a:cubicBezTo>
                  <a:cubicBezTo>
                    <a:pt x="631451" y="1322097"/>
                    <a:pt x="635073" y="1328358"/>
                    <a:pt x="639404" y="1334429"/>
                  </a:cubicBezTo>
                  <a:moveTo>
                    <a:pt x="508609" y="1256315"/>
                  </a:moveTo>
                  <a:cubicBezTo>
                    <a:pt x="507304" y="1258621"/>
                    <a:pt x="504849" y="1261623"/>
                    <a:pt x="501896" y="1264882"/>
                  </a:cubicBezTo>
                  <a:lnTo>
                    <a:pt x="493364" y="1255139"/>
                  </a:lnTo>
                  <a:cubicBezTo>
                    <a:pt x="495869" y="1252157"/>
                    <a:pt x="497606" y="1249379"/>
                    <a:pt x="500086" y="1246070"/>
                  </a:cubicBezTo>
                  <a:cubicBezTo>
                    <a:pt x="502210" y="1248302"/>
                    <a:pt x="506247" y="1253323"/>
                    <a:pt x="508609" y="1256315"/>
                  </a:cubicBezTo>
                  <a:moveTo>
                    <a:pt x="627175" y="1361988"/>
                  </a:moveTo>
                  <a:cubicBezTo>
                    <a:pt x="630022" y="1365709"/>
                    <a:pt x="633718" y="1369823"/>
                    <a:pt x="637265" y="1373595"/>
                  </a:cubicBezTo>
                  <a:cubicBezTo>
                    <a:pt x="635013" y="1375818"/>
                    <a:pt x="633848" y="1376618"/>
                    <a:pt x="631277" y="1379171"/>
                  </a:cubicBezTo>
                  <a:cubicBezTo>
                    <a:pt x="629278" y="1381393"/>
                    <a:pt x="627482" y="1383273"/>
                    <a:pt x="625980" y="1385013"/>
                  </a:cubicBezTo>
                  <a:cubicBezTo>
                    <a:pt x="624060" y="1382879"/>
                    <a:pt x="622184" y="1380771"/>
                    <a:pt x="620304" y="1378485"/>
                  </a:cubicBezTo>
                  <a:cubicBezTo>
                    <a:pt x="618166" y="1375957"/>
                    <a:pt x="616776" y="1374434"/>
                    <a:pt x="615040" y="1372059"/>
                  </a:cubicBezTo>
                  <a:cubicBezTo>
                    <a:pt x="618478" y="1367982"/>
                    <a:pt x="621207" y="1364947"/>
                    <a:pt x="625671" y="1360324"/>
                  </a:cubicBezTo>
                  <a:cubicBezTo>
                    <a:pt x="626292" y="1361187"/>
                    <a:pt x="626465" y="1361124"/>
                    <a:pt x="627175" y="1361988"/>
                  </a:cubicBezTo>
                  <a:moveTo>
                    <a:pt x="751158" y="1360794"/>
                  </a:moveTo>
                  <a:cubicBezTo>
                    <a:pt x="755614" y="1365518"/>
                    <a:pt x="758326" y="1368490"/>
                    <a:pt x="761701" y="1372579"/>
                  </a:cubicBezTo>
                  <a:cubicBezTo>
                    <a:pt x="760014" y="1374980"/>
                    <a:pt x="758610" y="1376516"/>
                    <a:pt x="756476" y="1379005"/>
                  </a:cubicBezTo>
                  <a:cubicBezTo>
                    <a:pt x="754497" y="1381292"/>
                    <a:pt x="752721" y="1383400"/>
                    <a:pt x="750885" y="1385521"/>
                  </a:cubicBezTo>
                  <a:cubicBezTo>
                    <a:pt x="749313" y="1383832"/>
                    <a:pt x="747528" y="1381952"/>
                    <a:pt x="745468" y="1379691"/>
                  </a:cubicBezTo>
                  <a:cubicBezTo>
                    <a:pt x="742898" y="1377139"/>
                    <a:pt x="741782" y="1376300"/>
                    <a:pt x="739515" y="1374116"/>
                  </a:cubicBezTo>
                  <a:cubicBezTo>
                    <a:pt x="743033" y="1370382"/>
                    <a:pt x="746753" y="1366229"/>
                    <a:pt x="749620" y="1362508"/>
                  </a:cubicBezTo>
                  <a:cubicBezTo>
                    <a:pt x="750281" y="1361683"/>
                    <a:pt x="750448" y="1361708"/>
                    <a:pt x="751158" y="1360794"/>
                  </a:cubicBezTo>
                  <a:moveTo>
                    <a:pt x="737417" y="1335026"/>
                  </a:moveTo>
                  <a:cubicBezTo>
                    <a:pt x="741649" y="1328917"/>
                    <a:pt x="745329" y="1322592"/>
                    <a:pt x="748197" y="1317258"/>
                  </a:cubicBezTo>
                  <a:cubicBezTo>
                    <a:pt x="750281" y="1319176"/>
                    <a:pt x="752721" y="1321386"/>
                    <a:pt x="755127" y="1323545"/>
                  </a:cubicBezTo>
                  <a:cubicBezTo>
                    <a:pt x="756209" y="1324599"/>
                    <a:pt x="758749" y="1327253"/>
                    <a:pt x="760178" y="1328790"/>
                  </a:cubicBezTo>
                  <a:cubicBezTo>
                    <a:pt x="757722" y="1333438"/>
                    <a:pt x="753946" y="1340080"/>
                    <a:pt x="749546" y="1346608"/>
                  </a:cubicBezTo>
                  <a:cubicBezTo>
                    <a:pt x="744843" y="1341896"/>
                    <a:pt x="740012" y="1337159"/>
                    <a:pt x="737417" y="1335026"/>
                  </a:cubicBezTo>
                  <a:moveTo>
                    <a:pt x="995310" y="1069695"/>
                  </a:moveTo>
                  <a:cubicBezTo>
                    <a:pt x="1004229" y="1067263"/>
                    <a:pt x="1005108" y="1063989"/>
                    <a:pt x="1005108" y="1063989"/>
                  </a:cubicBezTo>
                  <a:cubicBezTo>
                    <a:pt x="1005108" y="1063989"/>
                    <a:pt x="1005480" y="1066088"/>
                    <a:pt x="1003050" y="1074968"/>
                  </a:cubicBezTo>
                  <a:cubicBezTo>
                    <a:pt x="1000609" y="1083908"/>
                    <a:pt x="991615" y="1091239"/>
                    <a:pt x="991615" y="1091239"/>
                  </a:cubicBezTo>
                  <a:cubicBezTo>
                    <a:pt x="991615" y="1091239"/>
                    <a:pt x="992051" y="1087197"/>
                    <a:pt x="992051" y="1083908"/>
                  </a:cubicBezTo>
                  <a:cubicBezTo>
                    <a:pt x="992051" y="1080748"/>
                    <a:pt x="991813" y="1078440"/>
                    <a:pt x="991813" y="1078440"/>
                  </a:cubicBezTo>
                  <a:cubicBezTo>
                    <a:pt x="991813" y="1078440"/>
                    <a:pt x="988067" y="1079383"/>
                    <a:pt x="981941" y="1078961"/>
                  </a:cubicBezTo>
                  <a:cubicBezTo>
                    <a:pt x="975864" y="1078565"/>
                    <a:pt x="972083" y="1076317"/>
                    <a:pt x="972083" y="1076317"/>
                  </a:cubicBezTo>
                  <a:lnTo>
                    <a:pt x="974509" y="1071372"/>
                  </a:lnTo>
                  <a:cubicBezTo>
                    <a:pt x="974509" y="1071372"/>
                    <a:pt x="986331" y="1072101"/>
                    <a:pt x="995310" y="1069695"/>
                  </a:cubicBezTo>
                  <a:moveTo>
                    <a:pt x="390152" y="1078440"/>
                  </a:moveTo>
                  <a:cubicBezTo>
                    <a:pt x="390152" y="1078440"/>
                    <a:pt x="389904" y="1080748"/>
                    <a:pt x="389904" y="1083908"/>
                  </a:cubicBezTo>
                  <a:cubicBezTo>
                    <a:pt x="389904" y="1087197"/>
                    <a:pt x="390276" y="1091239"/>
                    <a:pt x="390276" y="1091239"/>
                  </a:cubicBezTo>
                  <a:cubicBezTo>
                    <a:pt x="390276" y="1091239"/>
                    <a:pt x="381306" y="1083908"/>
                    <a:pt x="378906" y="1074968"/>
                  </a:cubicBezTo>
                  <a:cubicBezTo>
                    <a:pt x="376484" y="1066088"/>
                    <a:pt x="376866" y="1063989"/>
                    <a:pt x="376866" y="1063989"/>
                  </a:cubicBezTo>
                  <a:cubicBezTo>
                    <a:pt x="376866" y="1063989"/>
                    <a:pt x="377650" y="1067263"/>
                    <a:pt x="386693" y="1069695"/>
                  </a:cubicBezTo>
                  <a:cubicBezTo>
                    <a:pt x="395609" y="1072101"/>
                    <a:pt x="407382" y="1071372"/>
                    <a:pt x="407382" y="1071372"/>
                  </a:cubicBezTo>
                  <a:lnTo>
                    <a:pt x="409847" y="1076317"/>
                  </a:lnTo>
                  <a:cubicBezTo>
                    <a:pt x="409847" y="1076317"/>
                    <a:pt x="406061" y="1078565"/>
                    <a:pt x="400014" y="1078961"/>
                  </a:cubicBezTo>
                  <a:cubicBezTo>
                    <a:pt x="393873" y="1079383"/>
                    <a:pt x="390152" y="1078440"/>
                    <a:pt x="390152" y="1078440"/>
                  </a:cubicBezTo>
                  <a:moveTo>
                    <a:pt x="1034443" y="795892"/>
                  </a:moveTo>
                  <a:lnTo>
                    <a:pt x="1064168" y="793560"/>
                  </a:lnTo>
                  <a:lnTo>
                    <a:pt x="1070542" y="802202"/>
                  </a:lnTo>
                  <a:lnTo>
                    <a:pt x="1063076" y="808889"/>
                  </a:lnTo>
                  <a:lnTo>
                    <a:pt x="1033782" y="805069"/>
                  </a:lnTo>
                  <a:close/>
                  <a:moveTo>
                    <a:pt x="1291039" y="807600"/>
                  </a:moveTo>
                  <a:cubicBezTo>
                    <a:pt x="1240777" y="800728"/>
                    <a:pt x="1212560" y="803343"/>
                    <a:pt x="1201089" y="805961"/>
                  </a:cubicBezTo>
                  <a:cubicBezTo>
                    <a:pt x="1202934" y="807400"/>
                    <a:pt x="1207499" y="810848"/>
                    <a:pt x="1207787" y="812123"/>
                  </a:cubicBezTo>
                  <a:cubicBezTo>
                    <a:pt x="1207787" y="812123"/>
                    <a:pt x="1203460" y="820110"/>
                    <a:pt x="1196104" y="825334"/>
                  </a:cubicBezTo>
                  <a:cubicBezTo>
                    <a:pt x="1181856" y="835430"/>
                    <a:pt x="1172152" y="836680"/>
                    <a:pt x="1172152" y="836680"/>
                  </a:cubicBezTo>
                  <a:cubicBezTo>
                    <a:pt x="1187199" y="836134"/>
                    <a:pt x="1209969" y="834746"/>
                    <a:pt x="1235429" y="836060"/>
                  </a:cubicBezTo>
                  <a:cubicBezTo>
                    <a:pt x="1251914" y="836968"/>
                    <a:pt x="1267278" y="837276"/>
                    <a:pt x="1290023" y="844667"/>
                  </a:cubicBezTo>
                  <a:cubicBezTo>
                    <a:pt x="1299967" y="844146"/>
                    <a:pt x="1318255" y="845114"/>
                    <a:pt x="1334879" y="841879"/>
                  </a:cubicBezTo>
                  <a:cubicBezTo>
                    <a:pt x="1347452" y="839408"/>
                    <a:pt x="1355047" y="835752"/>
                    <a:pt x="1359174" y="834497"/>
                  </a:cubicBezTo>
                  <a:cubicBezTo>
                    <a:pt x="1350450" y="827715"/>
                    <a:pt x="1330269" y="812932"/>
                    <a:pt x="1291039" y="807600"/>
                  </a:cubicBezTo>
                  <a:moveTo>
                    <a:pt x="1319817" y="769152"/>
                  </a:moveTo>
                  <a:cubicBezTo>
                    <a:pt x="1335083" y="761100"/>
                    <a:pt x="1345331" y="754815"/>
                    <a:pt x="1346830" y="752855"/>
                  </a:cubicBezTo>
                  <a:cubicBezTo>
                    <a:pt x="1337623" y="745959"/>
                    <a:pt x="1321887" y="736980"/>
                    <a:pt x="1262366" y="739768"/>
                  </a:cubicBezTo>
                  <a:cubicBezTo>
                    <a:pt x="1231996" y="741084"/>
                    <a:pt x="1211855" y="743911"/>
                    <a:pt x="1193341" y="750424"/>
                  </a:cubicBezTo>
                  <a:cubicBezTo>
                    <a:pt x="1193341" y="750424"/>
                    <a:pt x="1205539" y="755793"/>
                    <a:pt x="1208020" y="759924"/>
                  </a:cubicBezTo>
                  <a:cubicBezTo>
                    <a:pt x="1207365" y="761298"/>
                    <a:pt x="1205297" y="767291"/>
                    <a:pt x="1196104" y="775934"/>
                  </a:cubicBezTo>
                  <a:cubicBezTo>
                    <a:pt x="1188399" y="783101"/>
                    <a:pt x="1177153" y="786937"/>
                    <a:pt x="1170679" y="788499"/>
                  </a:cubicBezTo>
                  <a:cubicBezTo>
                    <a:pt x="1173666" y="789402"/>
                    <a:pt x="1179624" y="793089"/>
                    <a:pt x="1179624" y="793089"/>
                  </a:cubicBezTo>
                  <a:cubicBezTo>
                    <a:pt x="1185001" y="791262"/>
                    <a:pt x="1196699" y="787840"/>
                    <a:pt x="1217222" y="784233"/>
                  </a:cubicBezTo>
                  <a:cubicBezTo>
                    <a:pt x="1234303" y="781118"/>
                    <a:pt x="1253814" y="779282"/>
                    <a:pt x="1279584" y="780522"/>
                  </a:cubicBezTo>
                  <a:cubicBezTo>
                    <a:pt x="1290023" y="779580"/>
                    <a:pt x="1309861" y="774534"/>
                    <a:pt x="1319817" y="769152"/>
                  </a:cubicBezTo>
                  <a:moveTo>
                    <a:pt x="1310915" y="694266"/>
                  </a:moveTo>
                  <a:cubicBezTo>
                    <a:pt x="1324034" y="682336"/>
                    <a:pt x="1329558" y="672513"/>
                    <a:pt x="1329939" y="670008"/>
                  </a:cubicBezTo>
                  <a:cubicBezTo>
                    <a:pt x="1308603" y="664625"/>
                    <a:pt x="1286937" y="660681"/>
                    <a:pt x="1231460" y="682941"/>
                  </a:cubicBezTo>
                  <a:cubicBezTo>
                    <a:pt x="1171439" y="707150"/>
                    <a:pt x="1149536" y="729797"/>
                    <a:pt x="1139226" y="733831"/>
                  </a:cubicBezTo>
                  <a:cubicBezTo>
                    <a:pt x="1142169" y="734261"/>
                    <a:pt x="1152235" y="735369"/>
                    <a:pt x="1167926" y="740562"/>
                  </a:cubicBezTo>
                  <a:cubicBezTo>
                    <a:pt x="1171299" y="738221"/>
                    <a:pt x="1178830" y="734203"/>
                    <a:pt x="1195523" y="728001"/>
                  </a:cubicBezTo>
                  <a:cubicBezTo>
                    <a:pt x="1215699" y="720595"/>
                    <a:pt x="1243357" y="712374"/>
                    <a:pt x="1286074" y="711133"/>
                  </a:cubicBezTo>
                  <a:cubicBezTo>
                    <a:pt x="1290811" y="709383"/>
                    <a:pt x="1303561" y="700949"/>
                    <a:pt x="1310915" y="694266"/>
                  </a:cubicBezTo>
                  <a:moveTo>
                    <a:pt x="1283724" y="602912"/>
                  </a:moveTo>
                  <a:cubicBezTo>
                    <a:pt x="1283724" y="602912"/>
                    <a:pt x="1264367" y="601512"/>
                    <a:pt x="1225934" y="618488"/>
                  </a:cubicBezTo>
                  <a:cubicBezTo>
                    <a:pt x="1190389" y="634199"/>
                    <a:pt x="1145785" y="674919"/>
                    <a:pt x="1134440" y="685337"/>
                  </a:cubicBezTo>
                  <a:cubicBezTo>
                    <a:pt x="1142872" y="685412"/>
                    <a:pt x="1161412" y="685064"/>
                    <a:pt x="1170010" y="688696"/>
                  </a:cubicBezTo>
                  <a:cubicBezTo>
                    <a:pt x="1173566" y="686042"/>
                    <a:pt x="1174514" y="686537"/>
                    <a:pt x="1177534" y="684320"/>
                  </a:cubicBezTo>
                  <a:cubicBezTo>
                    <a:pt x="1194676" y="672414"/>
                    <a:pt x="1231714" y="650967"/>
                    <a:pt x="1262728" y="644195"/>
                  </a:cubicBezTo>
                  <a:cubicBezTo>
                    <a:pt x="1281794" y="620805"/>
                    <a:pt x="1283724" y="602912"/>
                    <a:pt x="1283724" y="602912"/>
                  </a:cubicBezTo>
                  <a:moveTo>
                    <a:pt x="1227358" y="551690"/>
                  </a:moveTo>
                  <a:cubicBezTo>
                    <a:pt x="1227358" y="551690"/>
                    <a:pt x="1204894" y="554616"/>
                    <a:pt x="1177435" y="574014"/>
                  </a:cubicBezTo>
                  <a:cubicBezTo>
                    <a:pt x="1146768" y="595727"/>
                    <a:pt x="1122518" y="631471"/>
                    <a:pt x="1114908" y="641283"/>
                  </a:cubicBezTo>
                  <a:cubicBezTo>
                    <a:pt x="1118307" y="641368"/>
                    <a:pt x="1120639" y="642202"/>
                    <a:pt x="1120639" y="642202"/>
                  </a:cubicBezTo>
                  <a:cubicBezTo>
                    <a:pt x="1120639" y="642202"/>
                    <a:pt x="1121863" y="654068"/>
                    <a:pt x="1120152" y="666560"/>
                  </a:cubicBezTo>
                  <a:cubicBezTo>
                    <a:pt x="1118748" y="675936"/>
                    <a:pt x="1116218" y="683313"/>
                    <a:pt x="1115166" y="686537"/>
                  </a:cubicBezTo>
                  <a:cubicBezTo>
                    <a:pt x="1117573" y="686240"/>
                    <a:pt x="1120043" y="685933"/>
                    <a:pt x="1122325" y="685769"/>
                  </a:cubicBezTo>
                  <a:cubicBezTo>
                    <a:pt x="1127370" y="679071"/>
                    <a:pt x="1138269" y="665553"/>
                    <a:pt x="1141122" y="661837"/>
                  </a:cubicBezTo>
                  <a:cubicBezTo>
                    <a:pt x="1154507" y="644494"/>
                    <a:pt x="1187413" y="607162"/>
                    <a:pt x="1220363" y="592330"/>
                  </a:cubicBezTo>
                  <a:cubicBezTo>
                    <a:pt x="1220363" y="592330"/>
                    <a:pt x="1224044" y="584020"/>
                    <a:pt x="1226564" y="568681"/>
                  </a:cubicBezTo>
                  <a:cubicBezTo>
                    <a:pt x="1228066" y="559082"/>
                    <a:pt x="1227358" y="551690"/>
                    <a:pt x="1227358" y="551690"/>
                  </a:cubicBezTo>
                  <a:moveTo>
                    <a:pt x="1161089" y="518600"/>
                  </a:moveTo>
                  <a:cubicBezTo>
                    <a:pt x="1161089" y="518600"/>
                    <a:pt x="1139004" y="518660"/>
                    <a:pt x="1114779" y="542150"/>
                  </a:cubicBezTo>
                  <a:cubicBezTo>
                    <a:pt x="1089107" y="567152"/>
                    <a:pt x="1076709" y="591823"/>
                    <a:pt x="1070409" y="607203"/>
                  </a:cubicBezTo>
                  <a:cubicBezTo>
                    <a:pt x="1071585" y="611518"/>
                    <a:pt x="1074065" y="620284"/>
                    <a:pt x="1074750" y="626490"/>
                  </a:cubicBezTo>
                  <a:cubicBezTo>
                    <a:pt x="1075726" y="635415"/>
                    <a:pt x="1075271" y="642906"/>
                    <a:pt x="1074933" y="646454"/>
                  </a:cubicBezTo>
                  <a:cubicBezTo>
                    <a:pt x="1084507" y="642584"/>
                    <a:pt x="1094122" y="641200"/>
                    <a:pt x="1101970" y="640887"/>
                  </a:cubicBezTo>
                  <a:cubicBezTo>
                    <a:pt x="1111867" y="620284"/>
                    <a:pt x="1129811" y="586144"/>
                    <a:pt x="1156491" y="562217"/>
                  </a:cubicBezTo>
                  <a:cubicBezTo>
                    <a:pt x="1156987" y="560133"/>
                    <a:pt x="1160335" y="544854"/>
                    <a:pt x="1161129" y="537015"/>
                  </a:cubicBezTo>
                  <a:cubicBezTo>
                    <a:pt x="1162032" y="527852"/>
                    <a:pt x="1161089" y="518600"/>
                    <a:pt x="1161089" y="518600"/>
                  </a:cubicBezTo>
                  <a:moveTo>
                    <a:pt x="1081754" y="499079"/>
                  </a:moveTo>
                  <a:cubicBezTo>
                    <a:pt x="1081754" y="499079"/>
                    <a:pt x="1059167" y="506471"/>
                    <a:pt x="1038579" y="533161"/>
                  </a:cubicBezTo>
                  <a:cubicBezTo>
                    <a:pt x="1025249" y="550509"/>
                    <a:pt x="1015833" y="568681"/>
                    <a:pt x="1006076" y="597465"/>
                  </a:cubicBezTo>
                  <a:cubicBezTo>
                    <a:pt x="1006979" y="599003"/>
                    <a:pt x="1011583" y="606111"/>
                    <a:pt x="1012401" y="607862"/>
                  </a:cubicBezTo>
                  <a:cubicBezTo>
                    <a:pt x="1015833" y="615487"/>
                    <a:pt x="1017723" y="621515"/>
                    <a:pt x="1018552" y="624575"/>
                  </a:cubicBezTo>
                  <a:cubicBezTo>
                    <a:pt x="1029665" y="613562"/>
                    <a:pt x="1043292" y="608070"/>
                    <a:pt x="1053462" y="605377"/>
                  </a:cubicBezTo>
                  <a:cubicBezTo>
                    <a:pt x="1060819" y="584292"/>
                    <a:pt x="1070831" y="558793"/>
                    <a:pt x="1087742" y="537015"/>
                  </a:cubicBezTo>
                  <a:cubicBezTo>
                    <a:pt x="1088030" y="504472"/>
                    <a:pt x="1081754" y="499079"/>
                    <a:pt x="1081754" y="499079"/>
                  </a:cubicBezTo>
                  <a:moveTo>
                    <a:pt x="998238" y="498940"/>
                  </a:moveTo>
                  <a:cubicBezTo>
                    <a:pt x="998238" y="498940"/>
                    <a:pt x="981941" y="501734"/>
                    <a:pt x="971141" y="528696"/>
                  </a:cubicBezTo>
                  <a:cubicBezTo>
                    <a:pt x="964007" y="546158"/>
                    <a:pt x="960370" y="562639"/>
                    <a:pt x="958501" y="591065"/>
                  </a:cubicBezTo>
                  <a:cubicBezTo>
                    <a:pt x="961626" y="596646"/>
                    <a:pt x="966498" y="608180"/>
                    <a:pt x="967032" y="609519"/>
                  </a:cubicBezTo>
                  <a:cubicBezTo>
                    <a:pt x="975665" y="599250"/>
                    <a:pt x="986256" y="593015"/>
                    <a:pt x="993013" y="589889"/>
                  </a:cubicBezTo>
                  <a:cubicBezTo>
                    <a:pt x="997577" y="570491"/>
                    <a:pt x="1000544" y="559776"/>
                    <a:pt x="1007614" y="543181"/>
                  </a:cubicBezTo>
                  <a:cubicBezTo>
                    <a:pt x="1006571" y="516467"/>
                    <a:pt x="998238" y="498940"/>
                    <a:pt x="998238" y="498940"/>
                  </a:cubicBezTo>
                  <a:moveTo>
                    <a:pt x="951034" y="603779"/>
                  </a:moveTo>
                  <a:cubicBezTo>
                    <a:pt x="945528" y="595196"/>
                    <a:pt x="941484" y="592180"/>
                    <a:pt x="941484" y="592180"/>
                  </a:cubicBezTo>
                  <a:cubicBezTo>
                    <a:pt x="941484" y="592180"/>
                    <a:pt x="926056" y="603258"/>
                    <a:pt x="916391" y="624302"/>
                  </a:cubicBezTo>
                  <a:cubicBezTo>
                    <a:pt x="907899" y="642558"/>
                    <a:pt x="907452" y="659427"/>
                    <a:pt x="907561" y="665056"/>
                  </a:cubicBezTo>
                  <a:lnTo>
                    <a:pt x="924096" y="677980"/>
                  </a:lnTo>
                  <a:cubicBezTo>
                    <a:pt x="924096" y="677980"/>
                    <a:pt x="929668" y="673764"/>
                    <a:pt x="938597" y="668122"/>
                  </a:cubicBezTo>
                  <a:cubicBezTo>
                    <a:pt x="947378" y="662477"/>
                    <a:pt x="952001" y="660384"/>
                    <a:pt x="952076" y="660434"/>
                  </a:cubicBezTo>
                  <a:cubicBezTo>
                    <a:pt x="951347" y="652456"/>
                    <a:pt x="952994" y="642971"/>
                    <a:pt x="955235" y="633025"/>
                  </a:cubicBezTo>
                  <a:cubicBezTo>
                    <a:pt x="956500" y="627750"/>
                    <a:pt x="959155" y="621728"/>
                    <a:pt x="959567" y="620746"/>
                  </a:cubicBezTo>
                  <a:cubicBezTo>
                    <a:pt x="958351" y="617184"/>
                    <a:pt x="955053" y="610015"/>
                    <a:pt x="951034" y="603779"/>
                  </a:cubicBezTo>
                  <a:moveTo>
                    <a:pt x="919706" y="389566"/>
                  </a:moveTo>
                  <a:cubicBezTo>
                    <a:pt x="923922" y="391065"/>
                    <a:pt x="921666" y="398581"/>
                    <a:pt x="921666" y="398581"/>
                  </a:cubicBezTo>
                  <a:cubicBezTo>
                    <a:pt x="921666" y="398581"/>
                    <a:pt x="928030" y="394438"/>
                    <a:pt x="929141" y="397097"/>
                  </a:cubicBezTo>
                  <a:cubicBezTo>
                    <a:pt x="930199" y="399637"/>
                    <a:pt x="923922" y="404598"/>
                    <a:pt x="922012" y="408353"/>
                  </a:cubicBezTo>
                  <a:cubicBezTo>
                    <a:pt x="920177" y="412114"/>
                    <a:pt x="918202" y="417011"/>
                    <a:pt x="920896" y="418102"/>
                  </a:cubicBezTo>
                  <a:cubicBezTo>
                    <a:pt x="923576" y="419218"/>
                    <a:pt x="927693" y="408701"/>
                    <a:pt x="931696" y="403830"/>
                  </a:cubicBezTo>
                  <a:cubicBezTo>
                    <a:pt x="935878" y="398943"/>
                    <a:pt x="937109" y="394438"/>
                    <a:pt x="934355" y="386947"/>
                  </a:cubicBezTo>
                  <a:cubicBezTo>
                    <a:pt x="931696" y="379432"/>
                    <a:pt x="913421" y="384319"/>
                    <a:pt x="904739" y="377983"/>
                  </a:cubicBezTo>
                  <a:cubicBezTo>
                    <a:pt x="896117" y="371559"/>
                    <a:pt x="890436" y="366682"/>
                    <a:pt x="880722" y="371146"/>
                  </a:cubicBezTo>
                  <a:cubicBezTo>
                    <a:pt x="870965" y="375666"/>
                    <a:pt x="876977" y="387656"/>
                    <a:pt x="876977" y="387656"/>
                  </a:cubicBezTo>
                  <a:lnTo>
                    <a:pt x="887931" y="390310"/>
                  </a:lnTo>
                  <a:cubicBezTo>
                    <a:pt x="887931" y="390310"/>
                    <a:pt x="894207" y="382770"/>
                    <a:pt x="899927" y="383574"/>
                  </a:cubicBezTo>
                  <a:cubicBezTo>
                    <a:pt x="905567" y="384319"/>
                    <a:pt x="909229" y="393313"/>
                    <a:pt x="911982" y="393313"/>
                  </a:cubicBezTo>
                  <a:cubicBezTo>
                    <a:pt x="914556" y="393313"/>
                    <a:pt x="915628" y="388113"/>
                    <a:pt x="919706" y="389566"/>
                  </a:cubicBezTo>
                  <a:moveTo>
                    <a:pt x="919319" y="361041"/>
                  </a:moveTo>
                  <a:cubicBezTo>
                    <a:pt x="913421" y="352806"/>
                    <a:pt x="905874" y="356587"/>
                    <a:pt x="897531" y="354279"/>
                  </a:cubicBezTo>
                  <a:cubicBezTo>
                    <a:pt x="889370" y="352038"/>
                    <a:pt x="881804" y="344903"/>
                    <a:pt x="872428" y="346060"/>
                  </a:cubicBezTo>
                  <a:cubicBezTo>
                    <a:pt x="863101" y="347161"/>
                    <a:pt x="863821" y="353907"/>
                    <a:pt x="869849" y="361413"/>
                  </a:cubicBezTo>
                  <a:cubicBezTo>
                    <a:pt x="875801" y="368954"/>
                    <a:pt x="883417" y="361041"/>
                    <a:pt x="887524" y="360272"/>
                  </a:cubicBezTo>
                  <a:cubicBezTo>
                    <a:pt x="891587" y="359588"/>
                    <a:pt x="899927" y="363299"/>
                    <a:pt x="902889" y="364424"/>
                  </a:cubicBezTo>
                  <a:cubicBezTo>
                    <a:pt x="905874" y="365491"/>
                    <a:pt x="905492" y="361413"/>
                    <a:pt x="907761" y="362207"/>
                  </a:cubicBezTo>
                  <a:cubicBezTo>
                    <a:pt x="909942" y="362986"/>
                    <a:pt x="908073" y="367019"/>
                    <a:pt x="909229" y="368567"/>
                  </a:cubicBezTo>
                  <a:cubicBezTo>
                    <a:pt x="910414" y="370110"/>
                    <a:pt x="912214" y="366310"/>
                    <a:pt x="914904" y="367401"/>
                  </a:cubicBezTo>
                  <a:cubicBezTo>
                    <a:pt x="917548" y="368493"/>
                    <a:pt x="915628" y="371916"/>
                    <a:pt x="917895" y="372337"/>
                  </a:cubicBezTo>
                  <a:cubicBezTo>
                    <a:pt x="920177" y="372675"/>
                    <a:pt x="925386" y="369261"/>
                    <a:pt x="919319" y="361041"/>
                  </a:cubicBezTo>
                  <a:moveTo>
                    <a:pt x="885218" y="331087"/>
                  </a:moveTo>
                  <a:cubicBezTo>
                    <a:pt x="883417" y="328374"/>
                    <a:pt x="879225" y="327282"/>
                    <a:pt x="877414" y="330209"/>
                  </a:cubicBezTo>
                  <a:cubicBezTo>
                    <a:pt x="875529" y="333270"/>
                    <a:pt x="878109" y="335453"/>
                    <a:pt x="884831" y="338891"/>
                  </a:cubicBezTo>
                  <a:cubicBezTo>
                    <a:pt x="891587" y="342225"/>
                    <a:pt x="895382" y="342597"/>
                    <a:pt x="894207" y="335890"/>
                  </a:cubicBezTo>
                  <a:cubicBezTo>
                    <a:pt x="893016" y="329093"/>
                    <a:pt x="887137" y="333681"/>
                    <a:pt x="885218" y="331087"/>
                  </a:cubicBezTo>
                  <a:moveTo>
                    <a:pt x="855214" y="321240"/>
                  </a:moveTo>
                  <a:cubicBezTo>
                    <a:pt x="847688" y="321240"/>
                    <a:pt x="843590" y="323820"/>
                    <a:pt x="843590" y="331435"/>
                  </a:cubicBezTo>
                  <a:cubicBezTo>
                    <a:pt x="843590" y="338891"/>
                    <a:pt x="850302" y="338181"/>
                    <a:pt x="857074" y="337006"/>
                  </a:cubicBezTo>
                  <a:cubicBezTo>
                    <a:pt x="863821" y="335890"/>
                    <a:pt x="864217" y="340340"/>
                    <a:pt x="865781" y="331435"/>
                  </a:cubicBezTo>
                  <a:cubicBezTo>
                    <a:pt x="867244" y="322306"/>
                    <a:pt x="862671" y="321240"/>
                    <a:pt x="855214" y="321240"/>
                  </a:cubicBezTo>
                  <a:moveTo>
                    <a:pt x="838247" y="345251"/>
                  </a:moveTo>
                  <a:cubicBezTo>
                    <a:pt x="839090" y="352038"/>
                    <a:pt x="841711" y="352038"/>
                    <a:pt x="843902" y="349805"/>
                  </a:cubicBezTo>
                  <a:cubicBezTo>
                    <a:pt x="846210" y="347523"/>
                    <a:pt x="847351" y="344531"/>
                    <a:pt x="843168" y="341520"/>
                  </a:cubicBezTo>
                  <a:cubicBezTo>
                    <a:pt x="839026" y="338544"/>
                    <a:pt x="837563" y="338544"/>
                    <a:pt x="838247" y="345251"/>
                  </a:cubicBezTo>
                  <a:moveTo>
                    <a:pt x="863449" y="364837"/>
                  </a:moveTo>
                  <a:cubicBezTo>
                    <a:pt x="858180" y="357966"/>
                    <a:pt x="857074" y="362951"/>
                    <a:pt x="855214" y="370403"/>
                  </a:cubicBezTo>
                  <a:cubicBezTo>
                    <a:pt x="853417" y="377983"/>
                    <a:pt x="861986" y="371916"/>
                    <a:pt x="861986" y="371916"/>
                  </a:cubicBezTo>
                  <a:cubicBezTo>
                    <a:pt x="861986" y="371916"/>
                    <a:pt x="868766" y="371559"/>
                    <a:pt x="863449" y="364837"/>
                  </a:cubicBezTo>
                  <a:moveTo>
                    <a:pt x="881458" y="397097"/>
                  </a:moveTo>
                  <a:cubicBezTo>
                    <a:pt x="880722" y="394404"/>
                    <a:pt x="877721" y="392990"/>
                    <a:pt x="875801" y="393313"/>
                  </a:cubicBezTo>
                  <a:cubicBezTo>
                    <a:pt x="873966" y="393634"/>
                    <a:pt x="874353" y="397454"/>
                    <a:pt x="876248" y="401944"/>
                  </a:cubicBezTo>
                  <a:cubicBezTo>
                    <a:pt x="878109" y="406419"/>
                    <a:pt x="879225" y="402351"/>
                    <a:pt x="879225" y="402351"/>
                  </a:cubicBezTo>
                  <a:cubicBezTo>
                    <a:pt x="879225" y="402351"/>
                    <a:pt x="882301" y="399637"/>
                    <a:pt x="881458" y="397097"/>
                  </a:cubicBezTo>
                  <a:moveTo>
                    <a:pt x="830767" y="345514"/>
                  </a:moveTo>
                  <a:cubicBezTo>
                    <a:pt x="824853" y="342289"/>
                    <a:pt x="820636" y="340205"/>
                    <a:pt x="816891" y="338544"/>
                  </a:cubicBezTo>
                  <a:cubicBezTo>
                    <a:pt x="814574" y="337636"/>
                    <a:pt x="812019" y="336569"/>
                    <a:pt x="809053" y="335393"/>
                  </a:cubicBezTo>
                  <a:cubicBezTo>
                    <a:pt x="789968" y="327937"/>
                    <a:pt x="787919" y="306521"/>
                    <a:pt x="784158" y="279791"/>
                  </a:cubicBezTo>
                  <a:cubicBezTo>
                    <a:pt x="780413" y="253057"/>
                    <a:pt x="774732" y="257398"/>
                    <a:pt x="765511" y="257398"/>
                  </a:cubicBezTo>
                  <a:cubicBezTo>
                    <a:pt x="763561" y="257398"/>
                    <a:pt x="758268" y="257655"/>
                    <a:pt x="749074" y="257655"/>
                  </a:cubicBezTo>
                  <a:lnTo>
                    <a:pt x="728497" y="277956"/>
                  </a:lnTo>
                  <a:cubicBezTo>
                    <a:pt x="732926" y="279047"/>
                    <a:pt x="735640" y="280625"/>
                    <a:pt x="737972" y="282297"/>
                  </a:cubicBezTo>
                  <a:cubicBezTo>
                    <a:pt x="746099" y="288289"/>
                    <a:pt x="740012" y="295740"/>
                    <a:pt x="740012" y="295740"/>
                  </a:cubicBezTo>
                  <a:cubicBezTo>
                    <a:pt x="740012" y="295740"/>
                    <a:pt x="755747" y="298013"/>
                    <a:pt x="768249" y="305637"/>
                  </a:cubicBezTo>
                  <a:cubicBezTo>
                    <a:pt x="780850" y="313317"/>
                    <a:pt x="773482" y="321676"/>
                    <a:pt x="773482" y="321676"/>
                  </a:cubicBezTo>
                  <a:cubicBezTo>
                    <a:pt x="773482" y="321676"/>
                    <a:pt x="790762" y="327341"/>
                    <a:pt x="801462" y="334526"/>
                  </a:cubicBezTo>
                  <a:cubicBezTo>
                    <a:pt x="814981" y="343578"/>
                    <a:pt x="805149" y="353387"/>
                    <a:pt x="805149" y="353387"/>
                  </a:cubicBezTo>
                  <a:cubicBezTo>
                    <a:pt x="805149" y="353387"/>
                    <a:pt x="819247" y="355247"/>
                    <a:pt x="827020" y="363621"/>
                  </a:cubicBezTo>
                  <a:cubicBezTo>
                    <a:pt x="842151" y="379570"/>
                    <a:pt x="824282" y="382323"/>
                    <a:pt x="824282" y="382323"/>
                  </a:cubicBezTo>
                  <a:cubicBezTo>
                    <a:pt x="824282" y="382323"/>
                    <a:pt x="836958" y="386575"/>
                    <a:pt x="844582" y="393634"/>
                  </a:cubicBezTo>
                  <a:cubicBezTo>
                    <a:pt x="856961" y="405144"/>
                    <a:pt x="843689" y="409683"/>
                    <a:pt x="843689" y="409683"/>
                  </a:cubicBezTo>
                  <a:cubicBezTo>
                    <a:pt x="843689" y="409683"/>
                    <a:pt x="865845" y="424790"/>
                    <a:pt x="865845" y="438243"/>
                  </a:cubicBezTo>
                  <a:cubicBezTo>
                    <a:pt x="865845" y="448488"/>
                    <a:pt x="852287" y="447312"/>
                    <a:pt x="843059" y="444113"/>
                  </a:cubicBezTo>
                  <a:cubicBezTo>
                    <a:pt x="831774" y="440193"/>
                    <a:pt x="813170" y="431075"/>
                    <a:pt x="787447" y="413007"/>
                  </a:cubicBezTo>
                  <a:cubicBezTo>
                    <a:pt x="765511" y="397628"/>
                    <a:pt x="720277" y="358734"/>
                    <a:pt x="683913" y="322778"/>
                  </a:cubicBezTo>
                  <a:lnTo>
                    <a:pt x="647053" y="360382"/>
                  </a:lnTo>
                  <a:lnTo>
                    <a:pt x="596229" y="414630"/>
                  </a:lnTo>
                  <a:lnTo>
                    <a:pt x="591144" y="416569"/>
                  </a:lnTo>
                  <a:lnTo>
                    <a:pt x="558947" y="455463"/>
                  </a:lnTo>
                  <a:lnTo>
                    <a:pt x="521716" y="413652"/>
                  </a:lnTo>
                  <a:lnTo>
                    <a:pt x="562460" y="384095"/>
                  </a:lnTo>
                  <a:lnTo>
                    <a:pt x="563595" y="380413"/>
                  </a:lnTo>
                  <a:lnTo>
                    <a:pt x="621976" y="335071"/>
                  </a:lnTo>
                  <a:lnTo>
                    <a:pt x="660885" y="299055"/>
                  </a:lnTo>
                  <a:cubicBezTo>
                    <a:pt x="646771" y="284047"/>
                    <a:pt x="634865" y="271804"/>
                    <a:pt x="619188" y="257343"/>
                  </a:cubicBezTo>
                  <a:cubicBezTo>
                    <a:pt x="615774" y="257343"/>
                    <a:pt x="616073" y="257398"/>
                    <a:pt x="614972" y="257398"/>
                  </a:cubicBezTo>
                  <a:cubicBezTo>
                    <a:pt x="605768" y="257398"/>
                    <a:pt x="600123" y="253057"/>
                    <a:pt x="596378" y="279791"/>
                  </a:cubicBezTo>
                  <a:cubicBezTo>
                    <a:pt x="592573" y="306521"/>
                    <a:pt x="590738" y="328161"/>
                    <a:pt x="571464" y="335393"/>
                  </a:cubicBezTo>
                  <a:cubicBezTo>
                    <a:pt x="565471" y="337750"/>
                    <a:pt x="559964" y="339992"/>
                    <a:pt x="549794" y="345514"/>
                  </a:cubicBezTo>
                  <a:cubicBezTo>
                    <a:pt x="551912" y="355594"/>
                    <a:pt x="545528" y="362365"/>
                    <a:pt x="541882" y="361462"/>
                  </a:cubicBezTo>
                  <a:cubicBezTo>
                    <a:pt x="540458" y="361116"/>
                    <a:pt x="535756" y="360545"/>
                    <a:pt x="532372" y="355322"/>
                  </a:cubicBezTo>
                  <a:cubicBezTo>
                    <a:pt x="530893" y="356229"/>
                    <a:pt x="531424" y="355708"/>
                    <a:pt x="529976" y="356710"/>
                  </a:cubicBezTo>
                  <a:cubicBezTo>
                    <a:pt x="530075" y="356983"/>
                    <a:pt x="532168" y="361462"/>
                    <a:pt x="532372" y="361746"/>
                  </a:cubicBezTo>
                  <a:cubicBezTo>
                    <a:pt x="535855" y="368135"/>
                    <a:pt x="535928" y="380622"/>
                    <a:pt x="527436" y="382622"/>
                  </a:cubicBezTo>
                  <a:cubicBezTo>
                    <a:pt x="521006" y="384145"/>
                    <a:pt x="518244" y="380796"/>
                    <a:pt x="518244" y="380796"/>
                  </a:cubicBezTo>
                  <a:cubicBezTo>
                    <a:pt x="518244" y="380796"/>
                    <a:pt x="517052" y="378802"/>
                    <a:pt x="515787" y="382323"/>
                  </a:cubicBezTo>
                  <a:cubicBezTo>
                    <a:pt x="514522" y="385906"/>
                    <a:pt x="514473" y="387086"/>
                    <a:pt x="514884" y="390658"/>
                  </a:cubicBezTo>
                  <a:cubicBezTo>
                    <a:pt x="515207" y="394106"/>
                    <a:pt x="514522" y="399439"/>
                    <a:pt x="511793" y="408071"/>
                  </a:cubicBezTo>
                  <a:cubicBezTo>
                    <a:pt x="508857" y="416753"/>
                    <a:pt x="501014" y="417620"/>
                    <a:pt x="496430" y="413612"/>
                  </a:cubicBezTo>
                  <a:cubicBezTo>
                    <a:pt x="492173" y="409956"/>
                    <a:pt x="495423" y="405228"/>
                    <a:pt x="490923" y="401051"/>
                  </a:cubicBezTo>
                  <a:cubicBezTo>
                    <a:pt x="490775" y="400887"/>
                    <a:pt x="489594" y="400887"/>
                    <a:pt x="489420" y="400754"/>
                  </a:cubicBezTo>
                  <a:cubicBezTo>
                    <a:pt x="484906" y="407525"/>
                    <a:pt x="482525" y="410825"/>
                    <a:pt x="478789" y="419283"/>
                  </a:cubicBezTo>
                  <a:cubicBezTo>
                    <a:pt x="452843" y="477385"/>
                    <a:pt x="469675" y="553302"/>
                    <a:pt x="477722" y="584888"/>
                  </a:cubicBezTo>
                  <a:cubicBezTo>
                    <a:pt x="485823" y="616504"/>
                    <a:pt x="511471" y="672463"/>
                    <a:pt x="524146" y="700329"/>
                  </a:cubicBezTo>
                  <a:cubicBezTo>
                    <a:pt x="530150" y="713426"/>
                    <a:pt x="536698" y="727713"/>
                    <a:pt x="541286" y="750078"/>
                  </a:cubicBezTo>
                  <a:lnTo>
                    <a:pt x="585478" y="761784"/>
                  </a:lnTo>
                  <a:cubicBezTo>
                    <a:pt x="582387" y="738429"/>
                    <a:pt x="575706" y="711268"/>
                    <a:pt x="569588" y="690844"/>
                  </a:cubicBezTo>
                  <a:cubicBezTo>
                    <a:pt x="560371" y="659698"/>
                    <a:pt x="543410" y="611344"/>
                    <a:pt x="537417" y="586451"/>
                  </a:cubicBezTo>
                  <a:cubicBezTo>
                    <a:pt x="531504" y="561661"/>
                    <a:pt x="526031" y="505429"/>
                    <a:pt x="549581" y="471631"/>
                  </a:cubicBezTo>
                  <a:cubicBezTo>
                    <a:pt x="569926" y="442425"/>
                    <a:pt x="597096" y="426188"/>
                    <a:pt x="618900" y="417928"/>
                  </a:cubicBezTo>
                  <a:lnTo>
                    <a:pt x="618900" y="753277"/>
                  </a:lnTo>
                  <a:lnTo>
                    <a:pt x="630121" y="762132"/>
                  </a:lnTo>
                  <a:lnTo>
                    <a:pt x="630121" y="414208"/>
                  </a:lnTo>
                  <a:cubicBezTo>
                    <a:pt x="637886" y="412049"/>
                    <a:pt x="644910" y="410229"/>
                    <a:pt x="651791" y="408775"/>
                  </a:cubicBezTo>
                  <a:lnTo>
                    <a:pt x="651791" y="753277"/>
                  </a:lnTo>
                  <a:lnTo>
                    <a:pt x="663052" y="762132"/>
                  </a:lnTo>
                  <a:lnTo>
                    <a:pt x="663052" y="406890"/>
                  </a:lnTo>
                  <a:cubicBezTo>
                    <a:pt x="669874" y="405948"/>
                    <a:pt x="677043" y="405342"/>
                    <a:pt x="684647" y="405079"/>
                  </a:cubicBezTo>
                  <a:lnTo>
                    <a:pt x="684647" y="753277"/>
                  </a:lnTo>
                  <a:lnTo>
                    <a:pt x="695869" y="762132"/>
                  </a:lnTo>
                  <a:lnTo>
                    <a:pt x="695869" y="405079"/>
                  </a:lnTo>
                  <a:cubicBezTo>
                    <a:pt x="703558" y="405342"/>
                    <a:pt x="710602" y="405948"/>
                    <a:pt x="717498" y="406890"/>
                  </a:cubicBezTo>
                  <a:lnTo>
                    <a:pt x="717498" y="753277"/>
                  </a:lnTo>
                  <a:lnTo>
                    <a:pt x="728725" y="762132"/>
                  </a:lnTo>
                  <a:lnTo>
                    <a:pt x="728725" y="408775"/>
                  </a:lnTo>
                  <a:cubicBezTo>
                    <a:pt x="735640" y="410229"/>
                    <a:pt x="742651" y="412049"/>
                    <a:pt x="750281" y="414208"/>
                  </a:cubicBezTo>
                  <a:lnTo>
                    <a:pt x="750281" y="753277"/>
                  </a:lnTo>
                  <a:lnTo>
                    <a:pt x="761602" y="762132"/>
                  </a:lnTo>
                  <a:lnTo>
                    <a:pt x="761602" y="417953"/>
                  </a:lnTo>
                  <a:cubicBezTo>
                    <a:pt x="783364" y="426188"/>
                    <a:pt x="810655" y="442425"/>
                    <a:pt x="830905" y="471631"/>
                  </a:cubicBezTo>
                  <a:cubicBezTo>
                    <a:pt x="854460" y="505429"/>
                    <a:pt x="848988" y="561661"/>
                    <a:pt x="843059" y="586451"/>
                  </a:cubicBezTo>
                  <a:cubicBezTo>
                    <a:pt x="837107" y="611344"/>
                    <a:pt x="820150" y="659698"/>
                    <a:pt x="810913" y="690844"/>
                  </a:cubicBezTo>
                  <a:cubicBezTo>
                    <a:pt x="805654" y="708752"/>
                    <a:pt x="799964" y="725743"/>
                    <a:pt x="796551" y="750499"/>
                  </a:cubicBezTo>
                  <a:lnTo>
                    <a:pt x="837727" y="760668"/>
                  </a:lnTo>
                  <a:cubicBezTo>
                    <a:pt x="838223" y="757370"/>
                    <a:pt x="838843" y="754145"/>
                    <a:pt x="839478" y="751044"/>
                  </a:cubicBezTo>
                  <a:lnTo>
                    <a:pt x="839329" y="750078"/>
                  </a:lnTo>
                  <a:cubicBezTo>
                    <a:pt x="843119" y="731572"/>
                    <a:pt x="848219" y="718649"/>
                    <a:pt x="853344" y="707289"/>
                  </a:cubicBezTo>
                  <a:cubicBezTo>
                    <a:pt x="854320" y="704843"/>
                    <a:pt x="855402" y="702462"/>
                    <a:pt x="856370" y="700329"/>
                  </a:cubicBezTo>
                  <a:cubicBezTo>
                    <a:pt x="869040" y="672463"/>
                    <a:pt x="894554" y="616504"/>
                    <a:pt x="902889" y="584888"/>
                  </a:cubicBezTo>
                  <a:cubicBezTo>
                    <a:pt x="910885" y="553302"/>
                    <a:pt x="927693" y="477385"/>
                    <a:pt x="901713" y="419283"/>
                  </a:cubicBezTo>
                  <a:cubicBezTo>
                    <a:pt x="900547" y="416613"/>
                    <a:pt x="899431" y="414208"/>
                    <a:pt x="898249" y="411900"/>
                  </a:cubicBezTo>
                  <a:cubicBezTo>
                    <a:pt x="896167" y="408071"/>
                    <a:pt x="894182" y="405144"/>
                    <a:pt x="891245" y="400754"/>
                  </a:cubicBezTo>
                  <a:cubicBezTo>
                    <a:pt x="891106" y="400887"/>
                    <a:pt x="889890" y="400887"/>
                    <a:pt x="889757" y="401051"/>
                  </a:cubicBezTo>
                  <a:cubicBezTo>
                    <a:pt x="885252" y="405228"/>
                    <a:pt x="888501" y="409956"/>
                    <a:pt x="884170" y="413612"/>
                  </a:cubicBezTo>
                  <a:cubicBezTo>
                    <a:pt x="879572" y="417620"/>
                    <a:pt x="871808" y="416753"/>
                    <a:pt x="868881" y="408071"/>
                  </a:cubicBezTo>
                  <a:cubicBezTo>
                    <a:pt x="866064" y="399439"/>
                    <a:pt x="865458" y="394106"/>
                    <a:pt x="865815" y="390658"/>
                  </a:cubicBezTo>
                  <a:cubicBezTo>
                    <a:pt x="866117" y="387086"/>
                    <a:pt x="866078" y="385906"/>
                    <a:pt x="864828" y="382323"/>
                  </a:cubicBezTo>
                  <a:cubicBezTo>
                    <a:pt x="863582" y="378802"/>
                    <a:pt x="862432" y="380796"/>
                    <a:pt x="862432" y="380796"/>
                  </a:cubicBezTo>
                  <a:cubicBezTo>
                    <a:pt x="862432" y="380796"/>
                    <a:pt x="859644" y="384145"/>
                    <a:pt x="853264" y="382622"/>
                  </a:cubicBezTo>
                  <a:cubicBezTo>
                    <a:pt x="844756" y="380622"/>
                    <a:pt x="844836" y="368135"/>
                    <a:pt x="848293" y="361746"/>
                  </a:cubicBezTo>
                  <a:cubicBezTo>
                    <a:pt x="848452" y="361462"/>
                    <a:pt x="850551" y="356983"/>
                    <a:pt x="850684" y="356710"/>
                  </a:cubicBezTo>
                  <a:cubicBezTo>
                    <a:pt x="849226" y="355708"/>
                    <a:pt x="849717" y="356229"/>
                    <a:pt x="848293" y="355322"/>
                  </a:cubicBezTo>
                  <a:cubicBezTo>
                    <a:pt x="844945" y="360545"/>
                    <a:pt x="840241" y="361116"/>
                    <a:pt x="838768" y="361462"/>
                  </a:cubicBezTo>
                  <a:cubicBezTo>
                    <a:pt x="835048" y="362365"/>
                    <a:pt x="828811" y="355594"/>
                    <a:pt x="830767" y="345514"/>
                  </a:cubicBezTo>
                  <a:moveTo>
                    <a:pt x="805430" y="230127"/>
                  </a:moveTo>
                  <a:cubicBezTo>
                    <a:pt x="809489" y="227001"/>
                    <a:pt x="814460" y="222824"/>
                    <a:pt x="820027" y="217507"/>
                  </a:cubicBezTo>
                  <a:cubicBezTo>
                    <a:pt x="829432" y="209684"/>
                    <a:pt x="853264" y="191318"/>
                    <a:pt x="869401" y="187940"/>
                  </a:cubicBezTo>
                  <a:cubicBezTo>
                    <a:pt x="890436" y="183584"/>
                    <a:pt x="907170" y="189512"/>
                    <a:pt x="912388" y="198085"/>
                  </a:cubicBezTo>
                  <a:cubicBezTo>
                    <a:pt x="916258" y="204321"/>
                    <a:pt x="915464" y="210696"/>
                    <a:pt x="915464" y="210696"/>
                  </a:cubicBezTo>
                  <a:cubicBezTo>
                    <a:pt x="915464" y="210696"/>
                    <a:pt x="919467" y="207902"/>
                    <a:pt x="920956" y="203319"/>
                  </a:cubicBezTo>
                  <a:cubicBezTo>
                    <a:pt x="924061" y="194186"/>
                    <a:pt x="917026" y="184571"/>
                    <a:pt x="908742" y="180280"/>
                  </a:cubicBezTo>
                  <a:cubicBezTo>
                    <a:pt x="898572" y="175087"/>
                    <a:pt x="885326" y="173831"/>
                    <a:pt x="873098" y="176014"/>
                  </a:cubicBezTo>
                  <a:cubicBezTo>
                    <a:pt x="860829" y="176014"/>
                    <a:pt x="870791" y="171152"/>
                    <a:pt x="877900" y="166400"/>
                  </a:cubicBezTo>
                  <a:cubicBezTo>
                    <a:pt x="896489" y="153763"/>
                    <a:pt x="919954" y="149939"/>
                    <a:pt x="921343" y="132035"/>
                  </a:cubicBezTo>
                  <a:cubicBezTo>
                    <a:pt x="922221" y="119256"/>
                    <a:pt x="921005" y="118789"/>
                    <a:pt x="918416" y="104740"/>
                  </a:cubicBezTo>
                  <a:cubicBezTo>
                    <a:pt x="916432" y="93732"/>
                    <a:pt x="913619" y="99854"/>
                    <a:pt x="913619" y="99854"/>
                  </a:cubicBezTo>
                  <a:cubicBezTo>
                    <a:pt x="913619" y="99854"/>
                    <a:pt x="912959" y="106139"/>
                    <a:pt x="909942" y="110594"/>
                  </a:cubicBezTo>
                  <a:cubicBezTo>
                    <a:pt x="902700" y="121582"/>
                    <a:pt x="892362" y="123562"/>
                    <a:pt x="885640" y="134877"/>
                  </a:cubicBezTo>
                  <a:cubicBezTo>
                    <a:pt x="879537" y="145201"/>
                    <a:pt x="868847" y="163389"/>
                    <a:pt x="863946" y="157877"/>
                  </a:cubicBezTo>
                  <a:cubicBezTo>
                    <a:pt x="860165" y="156631"/>
                    <a:pt x="890972" y="112449"/>
                    <a:pt x="868847" y="83115"/>
                  </a:cubicBezTo>
                  <a:cubicBezTo>
                    <a:pt x="844201" y="50348"/>
                    <a:pt x="824134" y="74746"/>
                    <a:pt x="810978" y="74121"/>
                  </a:cubicBezTo>
                  <a:cubicBezTo>
                    <a:pt x="804082" y="73843"/>
                    <a:pt x="792369" y="66729"/>
                    <a:pt x="792369" y="66729"/>
                  </a:cubicBezTo>
                  <a:cubicBezTo>
                    <a:pt x="792369" y="66729"/>
                    <a:pt x="795624" y="84217"/>
                    <a:pt x="800074" y="88409"/>
                  </a:cubicBezTo>
                  <a:cubicBezTo>
                    <a:pt x="804563" y="92576"/>
                    <a:pt x="810451" y="93424"/>
                    <a:pt x="820943" y="94962"/>
                  </a:cubicBezTo>
                  <a:cubicBezTo>
                    <a:pt x="831054" y="96425"/>
                    <a:pt x="850551" y="98504"/>
                    <a:pt x="852163" y="125189"/>
                  </a:cubicBezTo>
                  <a:cubicBezTo>
                    <a:pt x="852743" y="135160"/>
                    <a:pt x="844483" y="148466"/>
                    <a:pt x="841562" y="152787"/>
                  </a:cubicBezTo>
                  <a:lnTo>
                    <a:pt x="847004" y="159415"/>
                  </a:lnTo>
                  <a:lnTo>
                    <a:pt x="763512" y="243875"/>
                  </a:lnTo>
                  <a:cubicBezTo>
                    <a:pt x="765680" y="243875"/>
                    <a:pt x="765644" y="243329"/>
                    <a:pt x="767539" y="243329"/>
                  </a:cubicBezTo>
                  <a:cubicBezTo>
                    <a:pt x="773756" y="242699"/>
                    <a:pt x="792275" y="240109"/>
                    <a:pt x="805430" y="230127"/>
                  </a:cubicBezTo>
                  <a:moveTo>
                    <a:pt x="785051" y="78363"/>
                  </a:moveTo>
                  <a:cubicBezTo>
                    <a:pt x="774484" y="47069"/>
                    <a:pt x="741807" y="46261"/>
                    <a:pt x="733001" y="46524"/>
                  </a:cubicBezTo>
                  <a:cubicBezTo>
                    <a:pt x="732556" y="46524"/>
                    <a:pt x="756457" y="55657"/>
                    <a:pt x="763512" y="80203"/>
                  </a:cubicBezTo>
                  <a:cubicBezTo>
                    <a:pt x="769539" y="101327"/>
                    <a:pt x="769970" y="119970"/>
                    <a:pt x="753664" y="155441"/>
                  </a:cubicBezTo>
                  <a:cubicBezTo>
                    <a:pt x="739858" y="185614"/>
                    <a:pt x="721641" y="229710"/>
                    <a:pt x="716879" y="243245"/>
                  </a:cubicBezTo>
                  <a:cubicBezTo>
                    <a:pt x="719062" y="243245"/>
                    <a:pt x="718888" y="243329"/>
                    <a:pt x="721194" y="243329"/>
                  </a:cubicBezTo>
                  <a:lnTo>
                    <a:pt x="723080" y="241632"/>
                  </a:lnTo>
                  <a:cubicBezTo>
                    <a:pt x="726701" y="235157"/>
                    <a:pt x="737144" y="216693"/>
                    <a:pt x="749695" y="191814"/>
                  </a:cubicBezTo>
                  <a:cubicBezTo>
                    <a:pt x="765198" y="160659"/>
                    <a:pt x="772754" y="148823"/>
                    <a:pt x="779228" y="134332"/>
                  </a:cubicBezTo>
                  <a:cubicBezTo>
                    <a:pt x="789779" y="110594"/>
                    <a:pt x="789854" y="92551"/>
                    <a:pt x="785051" y="78363"/>
                  </a:cubicBezTo>
                  <a:moveTo>
                    <a:pt x="700492" y="243329"/>
                  </a:moveTo>
                  <a:cubicBezTo>
                    <a:pt x="703459" y="243329"/>
                    <a:pt x="704193" y="242624"/>
                    <a:pt x="706113" y="242624"/>
                  </a:cubicBezTo>
                  <a:cubicBezTo>
                    <a:pt x="706178" y="242525"/>
                    <a:pt x="706113" y="243245"/>
                    <a:pt x="706113" y="243245"/>
                  </a:cubicBezTo>
                  <a:cubicBezTo>
                    <a:pt x="706113" y="243245"/>
                    <a:pt x="736936" y="164509"/>
                    <a:pt x="743107" y="148937"/>
                  </a:cubicBezTo>
                  <a:cubicBezTo>
                    <a:pt x="749383" y="133281"/>
                    <a:pt x="755796" y="114548"/>
                    <a:pt x="755614" y="102914"/>
                  </a:cubicBezTo>
                  <a:cubicBezTo>
                    <a:pt x="755202" y="68267"/>
                    <a:pt x="724627" y="53141"/>
                    <a:pt x="724627" y="53141"/>
                  </a:cubicBezTo>
                  <a:cubicBezTo>
                    <a:pt x="724627" y="53141"/>
                    <a:pt x="734946" y="73779"/>
                    <a:pt x="734778" y="101922"/>
                  </a:cubicBezTo>
                  <a:cubicBezTo>
                    <a:pt x="734604" y="131897"/>
                    <a:pt x="705345" y="225038"/>
                    <a:pt x="700492" y="243329"/>
                  </a:cubicBezTo>
                  <a:moveTo>
                    <a:pt x="691726" y="34751"/>
                  </a:moveTo>
                  <a:lnTo>
                    <a:pt x="690997" y="74047"/>
                  </a:lnTo>
                  <a:cubicBezTo>
                    <a:pt x="690709" y="90076"/>
                    <a:pt x="689767" y="130572"/>
                    <a:pt x="689792" y="141014"/>
                  </a:cubicBezTo>
                  <a:cubicBezTo>
                    <a:pt x="689792" y="141014"/>
                    <a:pt x="709214" y="126523"/>
                    <a:pt x="707958" y="85477"/>
                  </a:cubicBezTo>
                  <a:cubicBezTo>
                    <a:pt x="707081" y="56723"/>
                    <a:pt x="698092" y="44911"/>
                    <a:pt x="691726" y="34751"/>
                  </a:cubicBezTo>
                  <a:moveTo>
                    <a:pt x="690709" y="11142"/>
                  </a:moveTo>
                  <a:lnTo>
                    <a:pt x="686458" y="15409"/>
                  </a:lnTo>
                  <a:cubicBezTo>
                    <a:pt x="686458" y="15409"/>
                    <a:pt x="679736" y="23540"/>
                    <a:pt x="676323" y="27995"/>
                  </a:cubicBezTo>
                  <a:cubicBezTo>
                    <a:pt x="670147" y="35972"/>
                    <a:pt x="668624" y="41826"/>
                    <a:pt x="668624" y="41826"/>
                  </a:cubicBezTo>
                  <a:lnTo>
                    <a:pt x="675727" y="44594"/>
                  </a:lnTo>
                  <a:cubicBezTo>
                    <a:pt x="675727" y="44594"/>
                    <a:pt x="679011" y="36770"/>
                    <a:pt x="684195" y="28798"/>
                  </a:cubicBezTo>
                  <a:cubicBezTo>
                    <a:pt x="685832" y="26258"/>
                    <a:pt x="689360" y="21659"/>
                    <a:pt x="690883" y="20543"/>
                  </a:cubicBezTo>
                  <a:close/>
                  <a:moveTo>
                    <a:pt x="662795" y="53638"/>
                  </a:moveTo>
                  <a:cubicBezTo>
                    <a:pt x="659183" y="55414"/>
                    <a:pt x="658032" y="94188"/>
                    <a:pt x="659471" y="110926"/>
                  </a:cubicBezTo>
                  <a:cubicBezTo>
                    <a:pt x="661589" y="137011"/>
                    <a:pt x="668385" y="166449"/>
                    <a:pt x="676000" y="202416"/>
                  </a:cubicBezTo>
                  <a:cubicBezTo>
                    <a:pt x="678813" y="216222"/>
                    <a:pt x="681184" y="230842"/>
                    <a:pt x="683393" y="242624"/>
                  </a:cubicBezTo>
                  <a:cubicBezTo>
                    <a:pt x="685832" y="242624"/>
                    <a:pt x="685451" y="243329"/>
                    <a:pt x="687708" y="243329"/>
                  </a:cubicBezTo>
                  <a:cubicBezTo>
                    <a:pt x="688229" y="219030"/>
                    <a:pt x="688750" y="183277"/>
                    <a:pt x="688328" y="154181"/>
                  </a:cubicBezTo>
                  <a:cubicBezTo>
                    <a:pt x="687609" y="153763"/>
                    <a:pt x="679374" y="136773"/>
                    <a:pt x="677538" y="131475"/>
                  </a:cubicBezTo>
                  <a:cubicBezTo>
                    <a:pt x="675727" y="126117"/>
                    <a:pt x="670097" y="109453"/>
                    <a:pt x="669278" y="88295"/>
                  </a:cubicBezTo>
                  <a:cubicBezTo>
                    <a:pt x="668411" y="69245"/>
                    <a:pt x="672339" y="55796"/>
                    <a:pt x="672339" y="55796"/>
                  </a:cubicBezTo>
                  <a:cubicBezTo>
                    <a:pt x="672339" y="55796"/>
                    <a:pt x="666461" y="51822"/>
                    <a:pt x="662795" y="53638"/>
                  </a:cubicBezTo>
                  <a:moveTo>
                    <a:pt x="655130" y="154756"/>
                  </a:moveTo>
                  <a:cubicBezTo>
                    <a:pt x="652287" y="142806"/>
                    <a:pt x="648567" y="123790"/>
                    <a:pt x="647550" y="102557"/>
                  </a:cubicBezTo>
                  <a:cubicBezTo>
                    <a:pt x="646368" y="78527"/>
                    <a:pt x="650253" y="62136"/>
                    <a:pt x="650253" y="62136"/>
                  </a:cubicBezTo>
                  <a:cubicBezTo>
                    <a:pt x="650253" y="62136"/>
                    <a:pt x="627334" y="73918"/>
                    <a:pt x="626673" y="101019"/>
                  </a:cubicBezTo>
                  <a:cubicBezTo>
                    <a:pt x="626332" y="117187"/>
                    <a:pt x="632974" y="135676"/>
                    <a:pt x="639175" y="151264"/>
                  </a:cubicBezTo>
                  <a:cubicBezTo>
                    <a:pt x="645351" y="166832"/>
                    <a:pt x="672652" y="241989"/>
                    <a:pt x="672652" y="241989"/>
                  </a:cubicBezTo>
                  <a:lnTo>
                    <a:pt x="676000" y="242624"/>
                  </a:lnTo>
                  <a:cubicBezTo>
                    <a:pt x="672072" y="222165"/>
                    <a:pt x="657447" y="164152"/>
                    <a:pt x="655130" y="154756"/>
                  </a:cubicBezTo>
                  <a:moveTo>
                    <a:pt x="604339" y="46603"/>
                  </a:moveTo>
                  <a:cubicBezTo>
                    <a:pt x="589408" y="50919"/>
                    <a:pt x="579610" y="64011"/>
                    <a:pt x="579610" y="64011"/>
                  </a:cubicBezTo>
                  <a:cubicBezTo>
                    <a:pt x="579610" y="64011"/>
                    <a:pt x="585712" y="65946"/>
                    <a:pt x="592542" y="65588"/>
                  </a:cubicBezTo>
                  <a:cubicBezTo>
                    <a:pt x="599469" y="65206"/>
                    <a:pt x="606879" y="61094"/>
                    <a:pt x="606879" y="61094"/>
                  </a:cubicBezTo>
                  <a:cubicBezTo>
                    <a:pt x="606879" y="61094"/>
                    <a:pt x="607133" y="63465"/>
                    <a:pt x="606066" y="70768"/>
                  </a:cubicBezTo>
                  <a:cubicBezTo>
                    <a:pt x="605292" y="76294"/>
                    <a:pt x="604549" y="81577"/>
                    <a:pt x="597057" y="90884"/>
                  </a:cubicBezTo>
                  <a:cubicBezTo>
                    <a:pt x="587035" y="103321"/>
                    <a:pt x="574460" y="101540"/>
                    <a:pt x="571315" y="104259"/>
                  </a:cubicBezTo>
                  <a:cubicBezTo>
                    <a:pt x="570730" y="104795"/>
                    <a:pt x="569291" y="107905"/>
                    <a:pt x="568596" y="113352"/>
                  </a:cubicBezTo>
                  <a:cubicBezTo>
                    <a:pt x="567827" y="118839"/>
                    <a:pt x="569737" y="122699"/>
                    <a:pt x="572258" y="125695"/>
                  </a:cubicBezTo>
                  <a:cubicBezTo>
                    <a:pt x="574772" y="128518"/>
                    <a:pt x="584214" y="131361"/>
                    <a:pt x="590400" y="138296"/>
                  </a:cubicBezTo>
                  <a:cubicBezTo>
                    <a:pt x="596502" y="145127"/>
                    <a:pt x="601174" y="152657"/>
                    <a:pt x="601174" y="152657"/>
                  </a:cubicBezTo>
                  <a:lnTo>
                    <a:pt x="594353" y="152657"/>
                  </a:lnTo>
                  <a:cubicBezTo>
                    <a:pt x="594353" y="152657"/>
                    <a:pt x="610045" y="172482"/>
                    <a:pt x="629631" y="193809"/>
                  </a:cubicBezTo>
                  <a:cubicBezTo>
                    <a:pt x="647128" y="212859"/>
                    <a:pt x="655992" y="233978"/>
                    <a:pt x="659471" y="243245"/>
                  </a:cubicBezTo>
                  <a:cubicBezTo>
                    <a:pt x="662194" y="243245"/>
                    <a:pt x="660537" y="243329"/>
                    <a:pt x="663226" y="243329"/>
                  </a:cubicBezTo>
                  <a:cubicBezTo>
                    <a:pt x="661549" y="237177"/>
                    <a:pt x="657744" y="224144"/>
                    <a:pt x="653393" y="214699"/>
                  </a:cubicBezTo>
                  <a:cubicBezTo>
                    <a:pt x="647624" y="202074"/>
                    <a:pt x="637072" y="185995"/>
                    <a:pt x="627095" y="166400"/>
                  </a:cubicBezTo>
                  <a:cubicBezTo>
                    <a:pt x="614832" y="142398"/>
                    <a:pt x="605332" y="122307"/>
                    <a:pt x="606259" y="104160"/>
                  </a:cubicBezTo>
                  <a:cubicBezTo>
                    <a:pt x="608631" y="63009"/>
                    <a:pt x="656455" y="46945"/>
                    <a:pt x="656455" y="46945"/>
                  </a:cubicBezTo>
                  <a:cubicBezTo>
                    <a:pt x="656206" y="47020"/>
                    <a:pt x="631873" y="38700"/>
                    <a:pt x="604339" y="46603"/>
                  </a:cubicBezTo>
                  <a:moveTo>
                    <a:pt x="580825" y="155709"/>
                  </a:moveTo>
                  <a:cubicBezTo>
                    <a:pt x="580825" y="155709"/>
                    <a:pt x="571251" y="156458"/>
                    <a:pt x="568844" y="168443"/>
                  </a:cubicBezTo>
                  <a:lnTo>
                    <a:pt x="646631" y="242525"/>
                  </a:lnTo>
                  <a:cubicBezTo>
                    <a:pt x="646631" y="242525"/>
                    <a:pt x="647485" y="242584"/>
                    <a:pt x="648840" y="242798"/>
                  </a:cubicBezTo>
                  <a:cubicBezTo>
                    <a:pt x="647485" y="238928"/>
                    <a:pt x="645639" y="235157"/>
                    <a:pt x="643432" y="231462"/>
                  </a:cubicBezTo>
                  <a:cubicBezTo>
                    <a:pt x="631129" y="210433"/>
                    <a:pt x="618568" y="199394"/>
                    <a:pt x="608804" y="188917"/>
                  </a:cubicBezTo>
                  <a:cubicBezTo>
                    <a:pt x="598933" y="178366"/>
                    <a:pt x="580825" y="155709"/>
                    <a:pt x="580825" y="155709"/>
                  </a:cubicBezTo>
                  <a:moveTo>
                    <a:pt x="554780" y="137011"/>
                  </a:moveTo>
                  <a:cubicBezTo>
                    <a:pt x="550067" y="137671"/>
                    <a:pt x="545677" y="140454"/>
                    <a:pt x="542487" y="142538"/>
                  </a:cubicBezTo>
                  <a:lnTo>
                    <a:pt x="554780" y="155123"/>
                  </a:lnTo>
                  <a:cubicBezTo>
                    <a:pt x="556904" y="153382"/>
                    <a:pt x="559850" y="151527"/>
                    <a:pt x="564156" y="149800"/>
                  </a:cubicBezTo>
                  <a:cubicBezTo>
                    <a:pt x="573374" y="146104"/>
                    <a:pt x="583940" y="147399"/>
                    <a:pt x="583940" y="147399"/>
                  </a:cubicBezTo>
                  <a:cubicBezTo>
                    <a:pt x="583940" y="147399"/>
                    <a:pt x="577452" y="133697"/>
                    <a:pt x="554780" y="137011"/>
                  </a:cubicBezTo>
                  <a:moveTo>
                    <a:pt x="557211" y="106303"/>
                  </a:moveTo>
                  <a:cubicBezTo>
                    <a:pt x="557211" y="106303"/>
                    <a:pt x="548753" y="105658"/>
                    <a:pt x="543444" y="111001"/>
                  </a:cubicBezTo>
                  <a:cubicBezTo>
                    <a:pt x="535020" y="119345"/>
                    <a:pt x="537937" y="133281"/>
                    <a:pt x="537937" y="133281"/>
                  </a:cubicBezTo>
                  <a:cubicBezTo>
                    <a:pt x="537937" y="133281"/>
                    <a:pt x="542268" y="129838"/>
                    <a:pt x="550067" y="128821"/>
                  </a:cubicBezTo>
                  <a:cubicBezTo>
                    <a:pt x="553381" y="128438"/>
                    <a:pt x="559691" y="128438"/>
                    <a:pt x="559691" y="128438"/>
                  </a:cubicBezTo>
                  <a:cubicBezTo>
                    <a:pt x="559691" y="128438"/>
                    <a:pt x="556924" y="123423"/>
                    <a:pt x="556625" y="118303"/>
                  </a:cubicBezTo>
                  <a:cubicBezTo>
                    <a:pt x="556194" y="113174"/>
                    <a:pt x="557211" y="106303"/>
                    <a:pt x="557211" y="106303"/>
                  </a:cubicBezTo>
                  <a:moveTo>
                    <a:pt x="693389" y="268966"/>
                  </a:moveTo>
                  <a:cubicBezTo>
                    <a:pt x="693140" y="268331"/>
                    <a:pt x="692868" y="267638"/>
                    <a:pt x="692346" y="266992"/>
                  </a:cubicBezTo>
                  <a:cubicBezTo>
                    <a:pt x="687187" y="260841"/>
                    <a:pt x="638952" y="251331"/>
                    <a:pt x="638952" y="251331"/>
                  </a:cubicBezTo>
                  <a:lnTo>
                    <a:pt x="544154" y="160789"/>
                  </a:lnTo>
                  <a:cubicBezTo>
                    <a:pt x="544154" y="160789"/>
                    <a:pt x="545330" y="171470"/>
                    <a:pt x="560287" y="187672"/>
                  </a:cubicBezTo>
                  <a:cubicBezTo>
                    <a:pt x="585637" y="215017"/>
                    <a:pt x="634413" y="258162"/>
                    <a:pt x="668311" y="292119"/>
                  </a:cubicBezTo>
                  <a:close/>
                  <a:moveTo>
                    <a:pt x="814460" y="113149"/>
                  </a:moveTo>
                  <a:cubicBezTo>
                    <a:pt x="822437" y="123195"/>
                    <a:pt x="819337" y="129734"/>
                    <a:pt x="819337" y="129734"/>
                  </a:cubicBezTo>
                  <a:cubicBezTo>
                    <a:pt x="819337" y="129734"/>
                    <a:pt x="823936" y="128300"/>
                    <a:pt x="832086" y="129252"/>
                  </a:cubicBezTo>
                  <a:cubicBezTo>
                    <a:pt x="835470" y="129633"/>
                    <a:pt x="839993" y="131817"/>
                    <a:pt x="839993" y="131817"/>
                  </a:cubicBezTo>
                  <a:cubicBezTo>
                    <a:pt x="839993" y="131817"/>
                    <a:pt x="843367" y="123195"/>
                    <a:pt x="837761" y="114925"/>
                  </a:cubicBezTo>
                  <a:cubicBezTo>
                    <a:pt x="832006" y="106253"/>
                    <a:pt x="825919" y="107563"/>
                    <a:pt x="815476" y="105390"/>
                  </a:cubicBezTo>
                  <a:cubicBezTo>
                    <a:pt x="807590" y="103728"/>
                    <a:pt x="805217" y="106000"/>
                    <a:pt x="805217" y="106000"/>
                  </a:cubicBezTo>
                  <a:cubicBezTo>
                    <a:pt x="805217" y="106000"/>
                    <a:pt x="810382" y="107994"/>
                    <a:pt x="814460" y="113149"/>
                  </a:cubicBezTo>
                  <a:moveTo>
                    <a:pt x="796303" y="152444"/>
                  </a:moveTo>
                  <a:cubicBezTo>
                    <a:pt x="796303" y="152444"/>
                    <a:pt x="786471" y="162247"/>
                    <a:pt x="773195" y="180890"/>
                  </a:cubicBezTo>
                  <a:cubicBezTo>
                    <a:pt x="765198" y="191993"/>
                    <a:pt x="758610" y="200526"/>
                    <a:pt x="750281" y="213747"/>
                  </a:cubicBezTo>
                  <a:lnTo>
                    <a:pt x="807738" y="157232"/>
                  </a:lnTo>
                  <a:cubicBezTo>
                    <a:pt x="802256" y="152365"/>
                    <a:pt x="796303" y="152444"/>
                    <a:pt x="796303" y="152444"/>
                  </a:cubicBezTo>
                  <a:moveTo>
                    <a:pt x="814187" y="150842"/>
                  </a:moveTo>
                  <a:lnTo>
                    <a:pt x="823727" y="141609"/>
                  </a:lnTo>
                  <a:cubicBezTo>
                    <a:pt x="823231" y="141367"/>
                    <a:pt x="823092" y="141292"/>
                    <a:pt x="823142" y="141218"/>
                  </a:cubicBezTo>
                  <a:lnTo>
                    <a:pt x="823033" y="141218"/>
                  </a:lnTo>
                  <a:cubicBezTo>
                    <a:pt x="802192" y="137874"/>
                    <a:pt x="802192" y="144711"/>
                    <a:pt x="802192" y="144711"/>
                  </a:cubicBezTo>
                  <a:cubicBezTo>
                    <a:pt x="802192" y="144711"/>
                    <a:pt x="806706" y="145281"/>
                    <a:pt x="814187" y="150842"/>
                  </a:cubicBezTo>
                  <a:moveTo>
                    <a:pt x="829159" y="404598"/>
                  </a:moveTo>
                  <a:cubicBezTo>
                    <a:pt x="838356" y="404598"/>
                    <a:pt x="839652" y="402217"/>
                    <a:pt x="831714" y="395803"/>
                  </a:cubicBezTo>
                  <a:cubicBezTo>
                    <a:pt x="823652" y="389402"/>
                    <a:pt x="787140" y="379263"/>
                    <a:pt x="787140" y="379263"/>
                  </a:cubicBezTo>
                  <a:cubicBezTo>
                    <a:pt x="787140" y="379263"/>
                    <a:pt x="802192" y="377784"/>
                    <a:pt x="810804" y="377066"/>
                  </a:cubicBezTo>
                  <a:cubicBezTo>
                    <a:pt x="819718" y="376296"/>
                    <a:pt x="822224" y="374347"/>
                    <a:pt x="816940" y="368220"/>
                  </a:cubicBezTo>
                  <a:cubicBezTo>
                    <a:pt x="810804" y="361165"/>
                    <a:pt x="769107" y="355594"/>
                    <a:pt x="769107" y="355594"/>
                  </a:cubicBezTo>
                  <a:cubicBezTo>
                    <a:pt x="769107" y="355594"/>
                    <a:pt x="783033" y="353501"/>
                    <a:pt x="791283" y="350599"/>
                  </a:cubicBezTo>
                  <a:cubicBezTo>
                    <a:pt x="795122" y="349121"/>
                    <a:pt x="799478" y="346332"/>
                    <a:pt x="790216" y="339932"/>
                  </a:cubicBezTo>
                  <a:cubicBezTo>
                    <a:pt x="780934" y="333543"/>
                    <a:pt x="750950" y="326474"/>
                    <a:pt x="750950" y="326474"/>
                  </a:cubicBezTo>
                  <a:cubicBezTo>
                    <a:pt x="750950" y="326474"/>
                    <a:pt x="769752" y="319677"/>
                    <a:pt x="758326" y="312960"/>
                  </a:cubicBezTo>
                  <a:cubicBezTo>
                    <a:pt x="746792" y="306198"/>
                    <a:pt x="719944" y="300939"/>
                    <a:pt x="719944" y="300939"/>
                  </a:cubicBezTo>
                  <a:cubicBezTo>
                    <a:pt x="719944" y="300939"/>
                    <a:pt x="736202" y="295468"/>
                    <a:pt x="732788" y="290100"/>
                  </a:cubicBezTo>
                  <a:cubicBezTo>
                    <a:pt x="731612" y="288289"/>
                    <a:pt x="726394" y="286975"/>
                    <a:pt x="720499" y="285223"/>
                  </a:cubicBezTo>
                  <a:lnTo>
                    <a:pt x="691578" y="314904"/>
                  </a:lnTo>
                  <a:cubicBezTo>
                    <a:pt x="745404" y="366474"/>
                    <a:pt x="789755" y="405774"/>
                    <a:pt x="823231" y="422989"/>
                  </a:cubicBezTo>
                  <a:cubicBezTo>
                    <a:pt x="856961" y="440327"/>
                    <a:pt x="860388" y="436928"/>
                    <a:pt x="846642" y="423782"/>
                  </a:cubicBezTo>
                  <a:cubicBezTo>
                    <a:pt x="832889" y="410601"/>
                    <a:pt x="808011" y="404732"/>
                    <a:pt x="808011" y="404732"/>
                  </a:cubicBezTo>
                  <a:cubicBezTo>
                    <a:pt x="808011" y="404732"/>
                    <a:pt x="820800" y="404598"/>
                    <a:pt x="829159" y="404598"/>
                  </a:cubicBezTo>
                  <a:moveTo>
                    <a:pt x="645351" y="350375"/>
                  </a:moveTo>
                  <a:lnTo>
                    <a:pt x="833823" y="157460"/>
                  </a:lnTo>
                  <a:lnTo>
                    <a:pt x="829922" y="153497"/>
                  </a:lnTo>
                  <a:lnTo>
                    <a:pt x="635534" y="339659"/>
                  </a:lnTo>
                  <a:close/>
                  <a:moveTo>
                    <a:pt x="636471" y="358040"/>
                  </a:moveTo>
                  <a:lnTo>
                    <a:pt x="638883" y="355932"/>
                  </a:lnTo>
                  <a:lnTo>
                    <a:pt x="627929" y="342076"/>
                  </a:lnTo>
                  <a:lnTo>
                    <a:pt x="624342" y="344309"/>
                  </a:lnTo>
                  <a:close/>
                  <a:moveTo>
                    <a:pt x="599255" y="395520"/>
                  </a:moveTo>
                  <a:lnTo>
                    <a:pt x="629104" y="364181"/>
                  </a:lnTo>
                  <a:lnTo>
                    <a:pt x="618900" y="352840"/>
                  </a:lnTo>
                  <a:lnTo>
                    <a:pt x="585771" y="380215"/>
                  </a:lnTo>
                  <a:close/>
                  <a:moveTo>
                    <a:pt x="590261" y="408988"/>
                  </a:moveTo>
                  <a:lnTo>
                    <a:pt x="595078" y="407551"/>
                  </a:lnTo>
                  <a:lnTo>
                    <a:pt x="573622" y="382979"/>
                  </a:lnTo>
                  <a:lnTo>
                    <a:pt x="571737" y="386391"/>
                  </a:lnTo>
                  <a:close/>
                  <a:moveTo>
                    <a:pt x="569539" y="398313"/>
                  </a:moveTo>
                  <a:lnTo>
                    <a:pt x="565471" y="393719"/>
                  </a:lnTo>
                  <a:lnTo>
                    <a:pt x="536410" y="413503"/>
                  </a:lnTo>
                  <a:lnTo>
                    <a:pt x="540204" y="417805"/>
                  </a:lnTo>
                  <a:lnTo>
                    <a:pt x="541807" y="420473"/>
                  </a:lnTo>
                  <a:close/>
                  <a:moveTo>
                    <a:pt x="549289" y="428668"/>
                  </a:moveTo>
                  <a:lnTo>
                    <a:pt x="561255" y="441096"/>
                  </a:lnTo>
                  <a:lnTo>
                    <a:pt x="582324" y="411618"/>
                  </a:lnTo>
                  <a:lnTo>
                    <a:pt x="577229" y="405972"/>
                  </a:lnTo>
                  <a:close/>
                  <a:moveTo>
                    <a:pt x="566686" y="68421"/>
                  </a:moveTo>
                  <a:cubicBezTo>
                    <a:pt x="553268" y="58856"/>
                    <a:pt x="538096" y="57333"/>
                    <a:pt x="525312" y="59948"/>
                  </a:cubicBezTo>
                  <a:cubicBezTo>
                    <a:pt x="507899" y="63604"/>
                    <a:pt x="501956" y="73119"/>
                    <a:pt x="498086" y="82773"/>
                  </a:cubicBezTo>
                  <a:cubicBezTo>
                    <a:pt x="493056" y="95473"/>
                    <a:pt x="495457" y="117529"/>
                    <a:pt x="495754" y="126549"/>
                  </a:cubicBezTo>
                  <a:cubicBezTo>
                    <a:pt x="495869" y="128959"/>
                    <a:pt x="502978" y="154871"/>
                    <a:pt x="504154" y="160327"/>
                  </a:cubicBezTo>
                  <a:cubicBezTo>
                    <a:pt x="504923" y="164430"/>
                    <a:pt x="506247" y="168329"/>
                    <a:pt x="502557" y="167506"/>
                  </a:cubicBezTo>
                  <a:cubicBezTo>
                    <a:pt x="495968" y="166106"/>
                    <a:pt x="503261" y="160863"/>
                    <a:pt x="483848" y="150004"/>
                  </a:cubicBezTo>
                  <a:cubicBezTo>
                    <a:pt x="469294" y="141992"/>
                    <a:pt x="461306" y="125849"/>
                    <a:pt x="463325" y="107474"/>
                  </a:cubicBezTo>
                  <a:cubicBezTo>
                    <a:pt x="465344" y="89158"/>
                    <a:pt x="464228" y="85477"/>
                    <a:pt x="464228" y="85477"/>
                  </a:cubicBezTo>
                  <a:cubicBezTo>
                    <a:pt x="464194" y="86186"/>
                    <a:pt x="462840" y="91584"/>
                    <a:pt x="460240" y="98355"/>
                  </a:cubicBezTo>
                  <a:cubicBezTo>
                    <a:pt x="458702" y="102354"/>
                    <a:pt x="456504" y="106303"/>
                    <a:pt x="452793" y="120744"/>
                  </a:cubicBezTo>
                  <a:cubicBezTo>
                    <a:pt x="449227" y="135244"/>
                    <a:pt x="456912" y="144566"/>
                    <a:pt x="464501" y="155441"/>
                  </a:cubicBezTo>
                  <a:cubicBezTo>
                    <a:pt x="472146" y="166310"/>
                    <a:pt x="483244" y="175087"/>
                    <a:pt x="483244" y="175087"/>
                  </a:cubicBezTo>
                  <a:cubicBezTo>
                    <a:pt x="483244" y="175087"/>
                    <a:pt x="474413" y="176941"/>
                    <a:pt x="468559" y="180305"/>
                  </a:cubicBezTo>
                  <a:cubicBezTo>
                    <a:pt x="462026" y="184081"/>
                    <a:pt x="457174" y="189651"/>
                    <a:pt x="457174" y="198720"/>
                  </a:cubicBezTo>
                  <a:cubicBezTo>
                    <a:pt x="457174" y="206519"/>
                    <a:pt x="464392" y="213007"/>
                    <a:pt x="464392" y="213007"/>
                  </a:cubicBezTo>
                  <a:cubicBezTo>
                    <a:pt x="464392" y="213007"/>
                    <a:pt x="463152" y="203879"/>
                    <a:pt x="468212" y="196602"/>
                  </a:cubicBezTo>
                  <a:cubicBezTo>
                    <a:pt x="471793" y="191407"/>
                    <a:pt x="483954" y="186075"/>
                    <a:pt x="495522" y="186426"/>
                  </a:cubicBezTo>
                  <a:cubicBezTo>
                    <a:pt x="507155" y="186858"/>
                    <a:pt x="528199" y="199876"/>
                    <a:pt x="536623" y="210433"/>
                  </a:cubicBezTo>
                  <a:cubicBezTo>
                    <a:pt x="545190" y="220870"/>
                    <a:pt x="556542" y="229338"/>
                    <a:pt x="565263" y="234662"/>
                  </a:cubicBezTo>
                  <a:cubicBezTo>
                    <a:pt x="577070" y="241855"/>
                    <a:pt x="582090" y="242624"/>
                    <a:pt x="591630" y="244460"/>
                  </a:cubicBezTo>
                  <a:cubicBezTo>
                    <a:pt x="596502" y="244146"/>
                    <a:pt x="598421" y="244395"/>
                    <a:pt x="602371" y="243875"/>
                  </a:cubicBezTo>
                  <a:cubicBezTo>
                    <a:pt x="582090" y="233814"/>
                    <a:pt x="548669" y="205442"/>
                    <a:pt x="527777" y="167709"/>
                  </a:cubicBezTo>
                  <a:cubicBezTo>
                    <a:pt x="513208" y="141635"/>
                    <a:pt x="512513" y="119166"/>
                    <a:pt x="517911" y="106253"/>
                  </a:cubicBezTo>
                  <a:cubicBezTo>
                    <a:pt x="523536" y="92462"/>
                    <a:pt x="533424" y="85958"/>
                    <a:pt x="543231" y="84906"/>
                  </a:cubicBezTo>
                  <a:cubicBezTo>
                    <a:pt x="554036" y="83671"/>
                    <a:pt x="562038" y="85616"/>
                    <a:pt x="570308" y="87431"/>
                  </a:cubicBezTo>
                  <a:cubicBezTo>
                    <a:pt x="578667" y="89247"/>
                    <a:pt x="585835" y="86275"/>
                    <a:pt x="589963" y="82684"/>
                  </a:cubicBezTo>
                  <a:cubicBezTo>
                    <a:pt x="595956" y="77500"/>
                    <a:pt x="595732" y="74007"/>
                    <a:pt x="595732" y="74007"/>
                  </a:cubicBezTo>
                  <a:cubicBezTo>
                    <a:pt x="595732" y="74007"/>
                    <a:pt x="580066" y="77842"/>
                    <a:pt x="566686" y="68421"/>
                  </a:cubicBezTo>
                  <a:moveTo>
                    <a:pt x="537452" y="341520"/>
                  </a:moveTo>
                  <a:cubicBezTo>
                    <a:pt x="533274" y="344531"/>
                    <a:pt x="534465" y="347523"/>
                    <a:pt x="536698" y="349805"/>
                  </a:cubicBezTo>
                  <a:cubicBezTo>
                    <a:pt x="538955" y="352038"/>
                    <a:pt x="541594" y="352038"/>
                    <a:pt x="542328" y="345251"/>
                  </a:cubicBezTo>
                  <a:cubicBezTo>
                    <a:pt x="543097" y="338544"/>
                    <a:pt x="541594" y="338544"/>
                    <a:pt x="537452" y="341520"/>
                  </a:cubicBezTo>
                  <a:moveTo>
                    <a:pt x="525437" y="321240"/>
                  </a:moveTo>
                  <a:cubicBezTo>
                    <a:pt x="518020" y="321240"/>
                    <a:pt x="513391" y="322306"/>
                    <a:pt x="514959" y="331435"/>
                  </a:cubicBezTo>
                  <a:cubicBezTo>
                    <a:pt x="516497" y="340340"/>
                    <a:pt x="516805" y="335890"/>
                    <a:pt x="523586" y="337006"/>
                  </a:cubicBezTo>
                  <a:cubicBezTo>
                    <a:pt x="530288" y="338181"/>
                    <a:pt x="537080" y="338891"/>
                    <a:pt x="537080" y="331435"/>
                  </a:cubicBezTo>
                  <a:cubicBezTo>
                    <a:pt x="537080" y="323820"/>
                    <a:pt x="532962" y="321240"/>
                    <a:pt x="525437" y="321240"/>
                  </a:cubicBezTo>
                  <a:moveTo>
                    <a:pt x="518640" y="371916"/>
                  </a:moveTo>
                  <a:cubicBezTo>
                    <a:pt x="518640" y="371916"/>
                    <a:pt x="527247" y="377983"/>
                    <a:pt x="525437" y="370403"/>
                  </a:cubicBezTo>
                  <a:cubicBezTo>
                    <a:pt x="523586" y="362951"/>
                    <a:pt x="522525" y="357966"/>
                    <a:pt x="517186" y="364837"/>
                  </a:cubicBezTo>
                  <a:cubicBezTo>
                    <a:pt x="511883" y="371559"/>
                    <a:pt x="518640" y="371916"/>
                    <a:pt x="518640" y="371916"/>
                  </a:cubicBezTo>
                  <a:moveTo>
                    <a:pt x="508197" y="346060"/>
                  </a:moveTo>
                  <a:cubicBezTo>
                    <a:pt x="498830" y="344903"/>
                    <a:pt x="491256" y="352038"/>
                    <a:pt x="483119" y="354279"/>
                  </a:cubicBezTo>
                  <a:cubicBezTo>
                    <a:pt x="474800" y="356587"/>
                    <a:pt x="467334" y="352806"/>
                    <a:pt x="461341" y="361041"/>
                  </a:cubicBezTo>
                  <a:cubicBezTo>
                    <a:pt x="455353" y="369261"/>
                    <a:pt x="460473" y="372675"/>
                    <a:pt x="462820" y="372337"/>
                  </a:cubicBezTo>
                  <a:cubicBezTo>
                    <a:pt x="465003" y="371916"/>
                    <a:pt x="463152" y="368493"/>
                    <a:pt x="465732" y="367401"/>
                  </a:cubicBezTo>
                  <a:cubicBezTo>
                    <a:pt x="468500" y="366310"/>
                    <a:pt x="470255" y="370110"/>
                    <a:pt x="471412" y="368567"/>
                  </a:cubicBezTo>
                  <a:cubicBezTo>
                    <a:pt x="472587" y="367019"/>
                    <a:pt x="470643" y="362986"/>
                    <a:pt x="472860" y="362207"/>
                  </a:cubicBezTo>
                  <a:cubicBezTo>
                    <a:pt x="475147" y="361413"/>
                    <a:pt x="474800" y="365491"/>
                    <a:pt x="477787" y="364424"/>
                  </a:cubicBezTo>
                  <a:cubicBezTo>
                    <a:pt x="480813" y="363299"/>
                    <a:pt x="489034" y="359588"/>
                    <a:pt x="493214" y="360272"/>
                  </a:cubicBezTo>
                  <a:cubicBezTo>
                    <a:pt x="497292" y="361041"/>
                    <a:pt x="504849" y="368954"/>
                    <a:pt x="510777" y="361413"/>
                  </a:cubicBezTo>
                  <a:cubicBezTo>
                    <a:pt x="516805" y="353907"/>
                    <a:pt x="517523" y="347161"/>
                    <a:pt x="508197" y="346060"/>
                  </a:cubicBezTo>
                  <a:moveTo>
                    <a:pt x="495457" y="331087"/>
                  </a:moveTo>
                  <a:cubicBezTo>
                    <a:pt x="493578" y="333681"/>
                    <a:pt x="487569" y="329093"/>
                    <a:pt x="486419" y="335890"/>
                  </a:cubicBezTo>
                  <a:cubicBezTo>
                    <a:pt x="485302" y="342597"/>
                    <a:pt x="489034" y="342225"/>
                    <a:pt x="495834" y="338891"/>
                  </a:cubicBezTo>
                  <a:cubicBezTo>
                    <a:pt x="502557" y="335453"/>
                    <a:pt x="505196" y="333270"/>
                    <a:pt x="503261" y="330209"/>
                  </a:cubicBezTo>
                  <a:cubicBezTo>
                    <a:pt x="501475" y="327282"/>
                    <a:pt x="497292" y="328374"/>
                    <a:pt x="495457" y="331087"/>
                  </a:cubicBezTo>
                  <a:moveTo>
                    <a:pt x="499218" y="397097"/>
                  </a:moveTo>
                  <a:cubicBezTo>
                    <a:pt x="498409" y="399637"/>
                    <a:pt x="501475" y="402351"/>
                    <a:pt x="501475" y="402351"/>
                  </a:cubicBezTo>
                  <a:cubicBezTo>
                    <a:pt x="501475" y="402351"/>
                    <a:pt x="502557" y="406419"/>
                    <a:pt x="504436" y="401944"/>
                  </a:cubicBezTo>
                  <a:cubicBezTo>
                    <a:pt x="506327" y="397454"/>
                    <a:pt x="506669" y="393634"/>
                    <a:pt x="504849" y="393313"/>
                  </a:cubicBezTo>
                  <a:cubicBezTo>
                    <a:pt x="502978" y="392990"/>
                    <a:pt x="499897" y="394404"/>
                    <a:pt x="499218" y="397097"/>
                  </a:cubicBezTo>
                  <a:moveTo>
                    <a:pt x="446284" y="386947"/>
                  </a:moveTo>
                  <a:cubicBezTo>
                    <a:pt x="443640" y="394438"/>
                    <a:pt x="444806" y="398943"/>
                    <a:pt x="448904" y="403830"/>
                  </a:cubicBezTo>
                  <a:cubicBezTo>
                    <a:pt x="453017" y="408701"/>
                    <a:pt x="457134" y="419218"/>
                    <a:pt x="459778" y="418102"/>
                  </a:cubicBezTo>
                  <a:cubicBezTo>
                    <a:pt x="462417" y="417011"/>
                    <a:pt x="460473" y="412114"/>
                    <a:pt x="458662" y="408353"/>
                  </a:cubicBezTo>
                  <a:cubicBezTo>
                    <a:pt x="456792" y="404598"/>
                    <a:pt x="450442" y="399637"/>
                    <a:pt x="451543" y="397097"/>
                  </a:cubicBezTo>
                  <a:cubicBezTo>
                    <a:pt x="452610" y="394438"/>
                    <a:pt x="459010" y="398581"/>
                    <a:pt x="459010" y="398581"/>
                  </a:cubicBezTo>
                  <a:cubicBezTo>
                    <a:pt x="459010" y="398581"/>
                    <a:pt x="456792" y="391065"/>
                    <a:pt x="460880" y="389566"/>
                  </a:cubicBezTo>
                  <a:cubicBezTo>
                    <a:pt x="465003" y="388113"/>
                    <a:pt x="466119" y="393313"/>
                    <a:pt x="468767" y="393313"/>
                  </a:cubicBezTo>
                  <a:cubicBezTo>
                    <a:pt x="471412" y="393313"/>
                    <a:pt x="475067" y="384319"/>
                    <a:pt x="480813" y="383574"/>
                  </a:cubicBezTo>
                  <a:cubicBezTo>
                    <a:pt x="486419" y="382770"/>
                    <a:pt x="492784" y="390310"/>
                    <a:pt x="492784" y="390310"/>
                  </a:cubicBezTo>
                  <a:lnTo>
                    <a:pt x="503683" y="387656"/>
                  </a:lnTo>
                  <a:cubicBezTo>
                    <a:pt x="503683" y="387656"/>
                    <a:pt x="509671" y="375666"/>
                    <a:pt x="499897" y="371146"/>
                  </a:cubicBezTo>
                  <a:cubicBezTo>
                    <a:pt x="490164" y="366682"/>
                    <a:pt x="484509" y="371559"/>
                    <a:pt x="475941" y="377983"/>
                  </a:cubicBezTo>
                  <a:cubicBezTo>
                    <a:pt x="467334" y="384319"/>
                    <a:pt x="448904" y="379432"/>
                    <a:pt x="446284" y="386947"/>
                  </a:cubicBezTo>
                  <a:moveTo>
                    <a:pt x="439190" y="592180"/>
                  </a:moveTo>
                  <a:cubicBezTo>
                    <a:pt x="439190" y="592180"/>
                    <a:pt x="435098" y="595196"/>
                    <a:pt x="429607" y="603779"/>
                  </a:cubicBezTo>
                  <a:cubicBezTo>
                    <a:pt x="425647" y="610015"/>
                    <a:pt x="422289" y="617184"/>
                    <a:pt x="421183" y="620746"/>
                  </a:cubicBezTo>
                  <a:cubicBezTo>
                    <a:pt x="421555" y="621728"/>
                    <a:pt x="424169" y="627750"/>
                    <a:pt x="425425" y="633025"/>
                  </a:cubicBezTo>
                  <a:cubicBezTo>
                    <a:pt x="427666" y="642971"/>
                    <a:pt x="429334" y="652456"/>
                    <a:pt x="428600" y="660434"/>
                  </a:cubicBezTo>
                  <a:cubicBezTo>
                    <a:pt x="428709" y="660384"/>
                    <a:pt x="433371" y="662477"/>
                    <a:pt x="442117" y="668122"/>
                  </a:cubicBezTo>
                  <a:cubicBezTo>
                    <a:pt x="451038" y="673764"/>
                    <a:pt x="456579" y="677980"/>
                    <a:pt x="456579" y="677980"/>
                  </a:cubicBezTo>
                  <a:lnTo>
                    <a:pt x="473148" y="665056"/>
                  </a:lnTo>
                  <a:cubicBezTo>
                    <a:pt x="473232" y="659427"/>
                    <a:pt x="472736" y="642558"/>
                    <a:pt x="464308" y="624302"/>
                  </a:cubicBezTo>
                  <a:cubicBezTo>
                    <a:pt x="454619" y="603258"/>
                    <a:pt x="439190" y="592180"/>
                    <a:pt x="439190" y="592180"/>
                  </a:cubicBezTo>
                  <a:moveTo>
                    <a:pt x="409623" y="528696"/>
                  </a:moveTo>
                  <a:cubicBezTo>
                    <a:pt x="398719" y="501734"/>
                    <a:pt x="382472" y="498940"/>
                    <a:pt x="382472" y="498940"/>
                  </a:cubicBezTo>
                  <a:cubicBezTo>
                    <a:pt x="382472" y="498940"/>
                    <a:pt x="374113" y="516467"/>
                    <a:pt x="373027" y="543181"/>
                  </a:cubicBezTo>
                  <a:cubicBezTo>
                    <a:pt x="380106" y="559776"/>
                    <a:pt x="383107" y="570491"/>
                    <a:pt x="387656" y="589889"/>
                  </a:cubicBezTo>
                  <a:cubicBezTo>
                    <a:pt x="394428" y="593015"/>
                    <a:pt x="405020" y="599250"/>
                    <a:pt x="413657" y="609519"/>
                  </a:cubicBezTo>
                  <a:cubicBezTo>
                    <a:pt x="414138" y="608180"/>
                    <a:pt x="419015" y="596646"/>
                    <a:pt x="422159" y="591065"/>
                  </a:cubicBezTo>
                  <a:cubicBezTo>
                    <a:pt x="420348" y="562639"/>
                    <a:pt x="416717" y="546158"/>
                    <a:pt x="409623" y="528696"/>
                  </a:cubicBezTo>
                  <a:moveTo>
                    <a:pt x="342031" y="533161"/>
                  </a:moveTo>
                  <a:cubicBezTo>
                    <a:pt x="321517" y="506471"/>
                    <a:pt x="298980" y="499079"/>
                    <a:pt x="298980" y="499079"/>
                  </a:cubicBezTo>
                  <a:cubicBezTo>
                    <a:pt x="298980" y="499079"/>
                    <a:pt x="292620" y="504472"/>
                    <a:pt x="292908" y="537015"/>
                  </a:cubicBezTo>
                  <a:cubicBezTo>
                    <a:pt x="309884" y="558793"/>
                    <a:pt x="319815" y="584292"/>
                    <a:pt x="327198" y="605377"/>
                  </a:cubicBezTo>
                  <a:cubicBezTo>
                    <a:pt x="337418" y="608070"/>
                    <a:pt x="350951" y="613562"/>
                    <a:pt x="362123" y="624575"/>
                  </a:cubicBezTo>
                  <a:cubicBezTo>
                    <a:pt x="362990" y="621515"/>
                    <a:pt x="364777" y="615487"/>
                    <a:pt x="368314" y="607862"/>
                  </a:cubicBezTo>
                  <a:cubicBezTo>
                    <a:pt x="369142" y="606111"/>
                    <a:pt x="373741" y="599003"/>
                    <a:pt x="374575" y="597465"/>
                  </a:cubicBezTo>
                  <a:cubicBezTo>
                    <a:pt x="364816" y="568681"/>
                    <a:pt x="355401" y="550509"/>
                    <a:pt x="342031" y="533161"/>
                  </a:cubicBezTo>
                  <a:moveTo>
                    <a:pt x="265890" y="542150"/>
                  </a:moveTo>
                  <a:cubicBezTo>
                    <a:pt x="241706" y="518660"/>
                    <a:pt x="219595" y="518600"/>
                    <a:pt x="219595" y="518600"/>
                  </a:cubicBezTo>
                  <a:cubicBezTo>
                    <a:pt x="219595" y="518600"/>
                    <a:pt x="218637" y="527852"/>
                    <a:pt x="219545" y="537015"/>
                  </a:cubicBezTo>
                  <a:cubicBezTo>
                    <a:pt x="220389" y="544854"/>
                    <a:pt x="223703" y="560133"/>
                    <a:pt x="224224" y="562217"/>
                  </a:cubicBezTo>
                  <a:cubicBezTo>
                    <a:pt x="250963" y="586144"/>
                    <a:pt x="268807" y="620284"/>
                    <a:pt x="278730" y="640887"/>
                  </a:cubicBezTo>
                  <a:cubicBezTo>
                    <a:pt x="286568" y="641200"/>
                    <a:pt x="296153" y="642584"/>
                    <a:pt x="305782" y="646454"/>
                  </a:cubicBezTo>
                  <a:cubicBezTo>
                    <a:pt x="305410" y="642906"/>
                    <a:pt x="304973" y="635415"/>
                    <a:pt x="305931" y="626490"/>
                  </a:cubicBezTo>
                  <a:cubicBezTo>
                    <a:pt x="306634" y="620284"/>
                    <a:pt x="309065" y="611518"/>
                    <a:pt x="310321" y="607203"/>
                  </a:cubicBezTo>
                  <a:cubicBezTo>
                    <a:pt x="303956" y="591823"/>
                    <a:pt x="291514" y="567152"/>
                    <a:pt x="265890" y="542150"/>
                  </a:cubicBezTo>
                  <a:moveTo>
                    <a:pt x="203314" y="574014"/>
                  </a:moveTo>
                  <a:cubicBezTo>
                    <a:pt x="175865" y="554616"/>
                    <a:pt x="153268" y="551690"/>
                    <a:pt x="153268" y="551690"/>
                  </a:cubicBezTo>
                  <a:cubicBezTo>
                    <a:pt x="153268" y="551690"/>
                    <a:pt x="152623" y="559082"/>
                    <a:pt x="154161" y="568681"/>
                  </a:cubicBezTo>
                  <a:cubicBezTo>
                    <a:pt x="156656" y="584020"/>
                    <a:pt x="160313" y="592330"/>
                    <a:pt x="160313" y="592330"/>
                  </a:cubicBezTo>
                  <a:cubicBezTo>
                    <a:pt x="193287" y="607162"/>
                    <a:pt x="226168" y="644494"/>
                    <a:pt x="239563" y="661837"/>
                  </a:cubicBezTo>
                  <a:cubicBezTo>
                    <a:pt x="242415" y="665553"/>
                    <a:pt x="253395" y="679071"/>
                    <a:pt x="258365" y="685769"/>
                  </a:cubicBezTo>
                  <a:cubicBezTo>
                    <a:pt x="260697" y="685933"/>
                    <a:pt x="263102" y="686240"/>
                    <a:pt x="265568" y="686537"/>
                  </a:cubicBezTo>
                  <a:cubicBezTo>
                    <a:pt x="264477" y="683313"/>
                    <a:pt x="261912" y="675936"/>
                    <a:pt x="260588" y="666560"/>
                  </a:cubicBezTo>
                  <a:cubicBezTo>
                    <a:pt x="258777" y="654068"/>
                    <a:pt x="260027" y="642202"/>
                    <a:pt x="260027" y="642202"/>
                  </a:cubicBezTo>
                  <a:cubicBezTo>
                    <a:pt x="260027" y="642202"/>
                    <a:pt x="262393" y="641368"/>
                    <a:pt x="265806" y="641283"/>
                  </a:cubicBezTo>
                  <a:cubicBezTo>
                    <a:pt x="258157" y="631471"/>
                    <a:pt x="233973" y="595727"/>
                    <a:pt x="203314" y="574014"/>
                  </a:cubicBezTo>
                  <a:moveTo>
                    <a:pt x="96951" y="602912"/>
                  </a:moveTo>
                  <a:cubicBezTo>
                    <a:pt x="96951" y="602912"/>
                    <a:pt x="98955" y="620805"/>
                    <a:pt x="117961" y="644195"/>
                  </a:cubicBezTo>
                  <a:cubicBezTo>
                    <a:pt x="148961" y="650967"/>
                    <a:pt x="185976" y="672414"/>
                    <a:pt x="203150" y="684320"/>
                  </a:cubicBezTo>
                  <a:cubicBezTo>
                    <a:pt x="206200" y="686537"/>
                    <a:pt x="207144" y="686042"/>
                    <a:pt x="210666" y="688696"/>
                  </a:cubicBezTo>
                  <a:cubicBezTo>
                    <a:pt x="219313" y="685064"/>
                    <a:pt x="237817" y="685412"/>
                    <a:pt x="246236" y="685337"/>
                  </a:cubicBezTo>
                  <a:cubicBezTo>
                    <a:pt x="234884" y="674919"/>
                    <a:pt x="190212" y="634199"/>
                    <a:pt x="154756" y="618488"/>
                  </a:cubicBezTo>
                  <a:cubicBezTo>
                    <a:pt x="116398" y="601512"/>
                    <a:pt x="96951" y="602912"/>
                    <a:pt x="96951" y="602912"/>
                  </a:cubicBezTo>
                  <a:moveTo>
                    <a:pt x="50725" y="670008"/>
                  </a:moveTo>
                  <a:cubicBezTo>
                    <a:pt x="51162" y="672513"/>
                    <a:pt x="56629" y="682336"/>
                    <a:pt x="69800" y="694266"/>
                  </a:cubicBezTo>
                  <a:cubicBezTo>
                    <a:pt x="77127" y="700949"/>
                    <a:pt x="89882" y="709383"/>
                    <a:pt x="94644" y="711133"/>
                  </a:cubicBezTo>
                  <a:cubicBezTo>
                    <a:pt x="137352" y="712374"/>
                    <a:pt x="164985" y="720595"/>
                    <a:pt x="185191" y="728001"/>
                  </a:cubicBezTo>
                  <a:cubicBezTo>
                    <a:pt x="201859" y="734203"/>
                    <a:pt x="209450" y="738221"/>
                    <a:pt x="212709" y="740562"/>
                  </a:cubicBezTo>
                  <a:cubicBezTo>
                    <a:pt x="228475" y="735369"/>
                    <a:pt x="238580" y="734261"/>
                    <a:pt x="241538" y="733831"/>
                  </a:cubicBezTo>
                  <a:cubicBezTo>
                    <a:pt x="231179" y="729797"/>
                    <a:pt x="209242" y="707150"/>
                    <a:pt x="149209" y="682941"/>
                  </a:cubicBezTo>
                  <a:cubicBezTo>
                    <a:pt x="93712" y="660681"/>
                    <a:pt x="72142" y="664625"/>
                    <a:pt x="50725" y="670008"/>
                  </a:cubicBezTo>
                  <a:moveTo>
                    <a:pt x="33858" y="752855"/>
                  </a:moveTo>
                  <a:cubicBezTo>
                    <a:pt x="35446" y="754815"/>
                    <a:pt x="45606" y="761100"/>
                    <a:pt x="60895" y="769152"/>
                  </a:cubicBezTo>
                  <a:cubicBezTo>
                    <a:pt x="70891" y="774534"/>
                    <a:pt x="90646" y="779580"/>
                    <a:pt x="101089" y="780522"/>
                  </a:cubicBezTo>
                  <a:cubicBezTo>
                    <a:pt x="126900" y="779282"/>
                    <a:pt x="146456" y="781118"/>
                    <a:pt x="163447" y="784233"/>
                  </a:cubicBezTo>
                  <a:cubicBezTo>
                    <a:pt x="184001" y="787840"/>
                    <a:pt x="195659" y="791262"/>
                    <a:pt x="201091" y="793089"/>
                  </a:cubicBezTo>
                  <a:cubicBezTo>
                    <a:pt x="201091" y="793089"/>
                    <a:pt x="207044" y="789402"/>
                    <a:pt x="210056" y="788499"/>
                  </a:cubicBezTo>
                  <a:cubicBezTo>
                    <a:pt x="203522" y="786937"/>
                    <a:pt x="192375" y="783101"/>
                    <a:pt x="184556" y="775934"/>
                  </a:cubicBezTo>
                  <a:cubicBezTo>
                    <a:pt x="175369" y="767291"/>
                    <a:pt x="173344" y="761298"/>
                    <a:pt x="172581" y="759924"/>
                  </a:cubicBezTo>
                  <a:cubicBezTo>
                    <a:pt x="175145" y="755793"/>
                    <a:pt x="187359" y="750424"/>
                    <a:pt x="187359" y="750424"/>
                  </a:cubicBezTo>
                  <a:cubicBezTo>
                    <a:pt x="168855" y="743911"/>
                    <a:pt x="148688" y="741084"/>
                    <a:pt x="118308" y="739768"/>
                  </a:cubicBezTo>
                  <a:cubicBezTo>
                    <a:pt x="58836" y="736980"/>
                    <a:pt x="43051" y="745959"/>
                    <a:pt x="33858" y="752855"/>
                  </a:cubicBezTo>
                  <a:moveTo>
                    <a:pt x="21555" y="834497"/>
                  </a:moveTo>
                  <a:cubicBezTo>
                    <a:pt x="25559" y="835752"/>
                    <a:pt x="33278" y="839408"/>
                    <a:pt x="45839" y="841879"/>
                  </a:cubicBezTo>
                  <a:cubicBezTo>
                    <a:pt x="62423" y="845114"/>
                    <a:pt x="80739" y="844146"/>
                    <a:pt x="90646" y="844667"/>
                  </a:cubicBezTo>
                  <a:cubicBezTo>
                    <a:pt x="113397" y="837276"/>
                    <a:pt x="128746" y="836968"/>
                    <a:pt x="145281" y="836060"/>
                  </a:cubicBezTo>
                  <a:cubicBezTo>
                    <a:pt x="170770" y="834746"/>
                    <a:pt x="193560" y="836134"/>
                    <a:pt x="208542" y="836680"/>
                  </a:cubicBezTo>
                  <a:cubicBezTo>
                    <a:pt x="208542" y="836680"/>
                    <a:pt x="198785" y="835430"/>
                    <a:pt x="184556" y="825334"/>
                  </a:cubicBezTo>
                  <a:cubicBezTo>
                    <a:pt x="177214" y="820110"/>
                    <a:pt x="172938" y="812123"/>
                    <a:pt x="172938" y="812123"/>
                  </a:cubicBezTo>
                  <a:cubicBezTo>
                    <a:pt x="173211" y="810848"/>
                    <a:pt x="177765" y="807400"/>
                    <a:pt x="179694" y="805961"/>
                  </a:cubicBezTo>
                  <a:cubicBezTo>
                    <a:pt x="168110" y="803343"/>
                    <a:pt x="139838" y="800728"/>
                    <a:pt x="89669" y="807600"/>
                  </a:cubicBezTo>
                  <a:cubicBezTo>
                    <a:pt x="50368" y="812932"/>
                    <a:pt x="30237" y="827715"/>
                    <a:pt x="21555" y="834497"/>
                  </a:cubicBezTo>
                  <a:moveTo>
                    <a:pt x="19422" y="915300"/>
                  </a:moveTo>
                  <a:cubicBezTo>
                    <a:pt x="21902" y="915772"/>
                    <a:pt x="30758" y="917731"/>
                    <a:pt x="47377" y="917731"/>
                  </a:cubicBezTo>
                  <a:cubicBezTo>
                    <a:pt x="66114" y="917731"/>
                    <a:pt x="98087" y="914904"/>
                    <a:pt x="102269" y="914384"/>
                  </a:cubicBezTo>
                  <a:cubicBezTo>
                    <a:pt x="113010" y="909720"/>
                    <a:pt x="119270" y="907547"/>
                    <a:pt x="129183" y="904237"/>
                  </a:cubicBezTo>
                  <a:cubicBezTo>
                    <a:pt x="143594" y="899540"/>
                    <a:pt x="162892" y="894673"/>
                    <a:pt x="172665" y="892058"/>
                  </a:cubicBezTo>
                  <a:cubicBezTo>
                    <a:pt x="162063" y="888001"/>
                    <a:pt x="161537" y="885461"/>
                    <a:pt x="161537" y="885461"/>
                  </a:cubicBezTo>
                  <a:cubicBezTo>
                    <a:pt x="161537" y="885461"/>
                    <a:pt x="168885" y="873554"/>
                    <a:pt x="198471" y="854182"/>
                  </a:cubicBezTo>
                  <a:cubicBezTo>
                    <a:pt x="185822" y="855457"/>
                    <a:pt x="151681" y="853200"/>
                    <a:pt x="94515" y="870340"/>
                  </a:cubicBezTo>
                  <a:cubicBezTo>
                    <a:pt x="50428" y="883650"/>
                    <a:pt x="34071" y="897650"/>
                    <a:pt x="19422" y="915300"/>
                  </a:cubicBezTo>
                  <a:moveTo>
                    <a:pt x="28664" y="1007326"/>
                  </a:moveTo>
                  <a:cubicBezTo>
                    <a:pt x="30708" y="1007945"/>
                    <a:pt x="37058" y="1009782"/>
                    <a:pt x="52596" y="1007758"/>
                  </a:cubicBezTo>
                  <a:cubicBezTo>
                    <a:pt x="60895" y="1006740"/>
                    <a:pt x="74052" y="1003084"/>
                    <a:pt x="79920" y="1000812"/>
                  </a:cubicBezTo>
                  <a:cubicBezTo>
                    <a:pt x="80466" y="1000306"/>
                    <a:pt x="81632" y="999523"/>
                    <a:pt x="82192" y="999001"/>
                  </a:cubicBezTo>
                  <a:cubicBezTo>
                    <a:pt x="123959" y="957801"/>
                    <a:pt x="178444" y="935501"/>
                    <a:pt x="195436" y="928953"/>
                  </a:cubicBezTo>
                  <a:cubicBezTo>
                    <a:pt x="200461" y="921413"/>
                    <a:pt x="207391" y="912646"/>
                    <a:pt x="216901" y="903652"/>
                  </a:cubicBezTo>
                  <a:cubicBezTo>
                    <a:pt x="216901" y="903652"/>
                    <a:pt x="204638" y="903592"/>
                    <a:pt x="191962" y="901112"/>
                  </a:cubicBezTo>
                  <a:cubicBezTo>
                    <a:pt x="180568" y="904966"/>
                    <a:pt x="153268" y="914764"/>
                    <a:pt x="107577" y="939842"/>
                  </a:cubicBezTo>
                  <a:cubicBezTo>
                    <a:pt x="58896" y="966547"/>
                    <a:pt x="37058" y="991898"/>
                    <a:pt x="28664" y="1007326"/>
                  </a:cubicBezTo>
                  <a:moveTo>
                    <a:pt x="65484" y="1056077"/>
                  </a:moveTo>
                  <a:cubicBezTo>
                    <a:pt x="56009" y="1071718"/>
                    <a:pt x="45283" y="1096657"/>
                    <a:pt x="48245" y="1115127"/>
                  </a:cubicBezTo>
                  <a:cubicBezTo>
                    <a:pt x="48245" y="1115127"/>
                    <a:pt x="59804" y="1110176"/>
                    <a:pt x="70544" y="1100319"/>
                  </a:cubicBezTo>
                  <a:cubicBezTo>
                    <a:pt x="95522" y="1077508"/>
                    <a:pt x="135234" y="1047682"/>
                    <a:pt x="145281" y="1037860"/>
                  </a:cubicBezTo>
                  <a:cubicBezTo>
                    <a:pt x="185896" y="995419"/>
                    <a:pt x="235932" y="962330"/>
                    <a:pt x="235932" y="962330"/>
                  </a:cubicBezTo>
                  <a:cubicBezTo>
                    <a:pt x="235932" y="962330"/>
                    <a:pt x="236695" y="959760"/>
                    <a:pt x="238993" y="957295"/>
                  </a:cubicBezTo>
                  <a:cubicBezTo>
                    <a:pt x="211053" y="967474"/>
                    <a:pt x="185474" y="957652"/>
                    <a:pt x="184288" y="957652"/>
                  </a:cubicBezTo>
                  <a:cubicBezTo>
                    <a:pt x="175840" y="961695"/>
                    <a:pt x="171707" y="961968"/>
                    <a:pt x="119657" y="998967"/>
                  </a:cubicBezTo>
                  <a:cubicBezTo>
                    <a:pt x="102979" y="1010748"/>
                    <a:pt x="79399" y="1033321"/>
                    <a:pt x="65484" y="1056077"/>
                  </a:cubicBezTo>
                  <a:moveTo>
                    <a:pt x="89669" y="1205872"/>
                  </a:moveTo>
                  <a:cubicBezTo>
                    <a:pt x="89956" y="1229799"/>
                    <a:pt x="105980" y="1236456"/>
                    <a:pt x="113704" y="1220719"/>
                  </a:cubicBezTo>
                  <a:cubicBezTo>
                    <a:pt x="130041" y="1187606"/>
                    <a:pt x="155376" y="1134088"/>
                    <a:pt x="174913" y="1103354"/>
                  </a:cubicBezTo>
                  <a:cubicBezTo>
                    <a:pt x="197469" y="1068231"/>
                    <a:pt x="218519" y="1043079"/>
                    <a:pt x="218519" y="1043079"/>
                  </a:cubicBezTo>
                  <a:cubicBezTo>
                    <a:pt x="214187" y="1023499"/>
                    <a:pt x="220885" y="1007474"/>
                    <a:pt x="221010" y="1005351"/>
                  </a:cubicBezTo>
                  <a:cubicBezTo>
                    <a:pt x="203795" y="1016985"/>
                    <a:pt x="182760" y="1029636"/>
                    <a:pt x="138434" y="1085768"/>
                  </a:cubicBezTo>
                  <a:cubicBezTo>
                    <a:pt x="116076" y="1114085"/>
                    <a:pt x="89321" y="1170962"/>
                    <a:pt x="89669" y="1205872"/>
                  </a:cubicBezTo>
                  <a:moveTo>
                    <a:pt x="238705" y="1038307"/>
                  </a:moveTo>
                  <a:cubicBezTo>
                    <a:pt x="241706" y="1032760"/>
                    <a:pt x="248528" y="1019396"/>
                    <a:pt x="261564" y="1001209"/>
                  </a:cubicBezTo>
                  <a:cubicBezTo>
                    <a:pt x="271214" y="987830"/>
                    <a:pt x="282450" y="979183"/>
                    <a:pt x="286840" y="975675"/>
                  </a:cubicBezTo>
                  <a:cubicBezTo>
                    <a:pt x="280788" y="963233"/>
                    <a:pt x="284351" y="946714"/>
                    <a:pt x="285923" y="942670"/>
                  </a:cubicBezTo>
                  <a:cubicBezTo>
                    <a:pt x="278878" y="946292"/>
                    <a:pt x="266095" y="953957"/>
                    <a:pt x="252768" y="970823"/>
                  </a:cubicBezTo>
                  <a:cubicBezTo>
                    <a:pt x="237941" y="989640"/>
                    <a:pt x="226704" y="1012981"/>
                    <a:pt x="226317" y="1035489"/>
                  </a:cubicBezTo>
                  <a:cubicBezTo>
                    <a:pt x="226035" y="1048041"/>
                    <a:pt x="232271" y="1050471"/>
                    <a:pt x="238705" y="1038307"/>
                  </a:cubicBezTo>
                  <a:moveTo>
                    <a:pt x="307890" y="904486"/>
                  </a:moveTo>
                  <a:cubicBezTo>
                    <a:pt x="319906" y="892852"/>
                    <a:pt x="326419" y="886130"/>
                    <a:pt x="326419" y="886130"/>
                  </a:cubicBezTo>
                  <a:cubicBezTo>
                    <a:pt x="326419" y="886130"/>
                    <a:pt x="314935" y="885396"/>
                    <a:pt x="302676" y="880078"/>
                  </a:cubicBezTo>
                  <a:cubicBezTo>
                    <a:pt x="294366" y="883303"/>
                    <a:pt x="276854" y="890744"/>
                    <a:pt x="253290" y="904039"/>
                  </a:cubicBezTo>
                  <a:cubicBezTo>
                    <a:pt x="227418" y="918486"/>
                    <a:pt x="203025" y="939808"/>
                    <a:pt x="193848" y="948315"/>
                  </a:cubicBezTo>
                  <a:cubicBezTo>
                    <a:pt x="198164" y="949928"/>
                    <a:pt x="209450" y="953054"/>
                    <a:pt x="226233" y="950340"/>
                  </a:cubicBezTo>
                  <a:cubicBezTo>
                    <a:pt x="236934" y="948598"/>
                    <a:pt x="243805" y="947076"/>
                    <a:pt x="247972" y="946019"/>
                  </a:cubicBezTo>
                  <a:cubicBezTo>
                    <a:pt x="271735" y="919196"/>
                    <a:pt x="296216" y="909358"/>
                    <a:pt x="307890" y="904486"/>
                  </a:cubicBezTo>
                  <a:moveTo>
                    <a:pt x="382621" y="664278"/>
                  </a:moveTo>
                  <a:cubicBezTo>
                    <a:pt x="382745" y="664437"/>
                    <a:pt x="382834" y="664625"/>
                    <a:pt x="382834" y="664625"/>
                  </a:cubicBezTo>
                  <a:cubicBezTo>
                    <a:pt x="382834" y="664625"/>
                    <a:pt x="382685" y="664526"/>
                    <a:pt x="382661" y="664437"/>
                  </a:cubicBezTo>
                  <a:cubicBezTo>
                    <a:pt x="384010" y="669670"/>
                    <a:pt x="384903" y="674259"/>
                    <a:pt x="385365" y="677459"/>
                  </a:cubicBezTo>
                  <a:cubicBezTo>
                    <a:pt x="394542" y="680114"/>
                    <a:pt x="400074" y="684395"/>
                    <a:pt x="400074" y="684395"/>
                  </a:cubicBezTo>
                  <a:cubicBezTo>
                    <a:pt x="400074" y="684395"/>
                    <a:pt x="403422" y="674979"/>
                    <a:pt x="409053" y="669314"/>
                  </a:cubicBezTo>
                  <a:cubicBezTo>
                    <a:pt x="411320" y="667031"/>
                    <a:pt x="414773" y="663880"/>
                    <a:pt x="418141" y="661088"/>
                  </a:cubicBezTo>
                  <a:cubicBezTo>
                    <a:pt x="417834" y="653116"/>
                    <a:pt x="418141" y="639136"/>
                    <a:pt x="411841" y="627230"/>
                  </a:cubicBezTo>
                  <a:cubicBezTo>
                    <a:pt x="402198" y="609112"/>
                    <a:pt x="384903" y="605565"/>
                    <a:pt x="384903" y="605565"/>
                  </a:cubicBezTo>
                  <a:cubicBezTo>
                    <a:pt x="384903" y="605565"/>
                    <a:pt x="379858" y="609311"/>
                    <a:pt x="374787" y="617819"/>
                  </a:cubicBezTo>
                  <a:cubicBezTo>
                    <a:pt x="371291" y="623821"/>
                    <a:pt x="369971" y="629874"/>
                    <a:pt x="369168" y="633892"/>
                  </a:cubicBezTo>
                  <a:cubicBezTo>
                    <a:pt x="373558" y="642014"/>
                    <a:pt x="380702" y="656911"/>
                    <a:pt x="382621" y="664278"/>
                  </a:cubicBezTo>
                  <a:moveTo>
                    <a:pt x="316591" y="651553"/>
                  </a:moveTo>
                  <a:cubicBezTo>
                    <a:pt x="341609" y="666932"/>
                    <a:pt x="344263" y="673356"/>
                    <a:pt x="349016" y="677806"/>
                  </a:cubicBezTo>
                  <a:cubicBezTo>
                    <a:pt x="350217" y="676418"/>
                    <a:pt x="354011" y="671481"/>
                    <a:pt x="356130" y="669670"/>
                  </a:cubicBezTo>
                  <a:cubicBezTo>
                    <a:pt x="359875" y="669670"/>
                    <a:pt x="365050" y="670876"/>
                    <a:pt x="372302" y="673292"/>
                  </a:cubicBezTo>
                  <a:cubicBezTo>
                    <a:pt x="369449" y="665155"/>
                    <a:pt x="366315" y="649444"/>
                    <a:pt x="349909" y="632588"/>
                  </a:cubicBezTo>
                  <a:cubicBezTo>
                    <a:pt x="336499" y="618761"/>
                    <a:pt x="320029" y="615735"/>
                    <a:pt x="320029" y="615735"/>
                  </a:cubicBezTo>
                  <a:cubicBezTo>
                    <a:pt x="320029" y="615735"/>
                    <a:pt x="317996" y="621788"/>
                    <a:pt x="316879" y="631635"/>
                  </a:cubicBezTo>
                  <a:cubicBezTo>
                    <a:pt x="315937" y="640177"/>
                    <a:pt x="316036" y="648611"/>
                    <a:pt x="316591" y="651553"/>
                  </a:cubicBezTo>
                  <a:moveTo>
                    <a:pt x="273928" y="670876"/>
                  </a:moveTo>
                  <a:cubicBezTo>
                    <a:pt x="275316" y="677806"/>
                    <a:pt x="277192" y="684866"/>
                    <a:pt x="278521" y="688065"/>
                  </a:cubicBezTo>
                  <a:cubicBezTo>
                    <a:pt x="303500" y="694614"/>
                    <a:pt x="332515" y="712657"/>
                    <a:pt x="332515" y="712657"/>
                  </a:cubicBezTo>
                  <a:cubicBezTo>
                    <a:pt x="332515" y="712657"/>
                    <a:pt x="331960" y="701758"/>
                    <a:pt x="337913" y="689663"/>
                  </a:cubicBezTo>
                  <a:cubicBezTo>
                    <a:pt x="338623" y="688264"/>
                    <a:pt x="339511" y="687008"/>
                    <a:pt x="340285" y="685769"/>
                  </a:cubicBezTo>
                  <a:cubicBezTo>
                    <a:pt x="335820" y="682261"/>
                    <a:pt x="330958" y="674482"/>
                    <a:pt x="309527" y="664973"/>
                  </a:cubicBezTo>
                  <a:cubicBezTo>
                    <a:pt x="287833" y="655373"/>
                    <a:pt x="272072" y="654306"/>
                    <a:pt x="272072" y="654306"/>
                  </a:cubicBezTo>
                  <a:cubicBezTo>
                    <a:pt x="272072" y="654306"/>
                    <a:pt x="271735" y="659828"/>
                    <a:pt x="273928" y="670876"/>
                  </a:cubicBezTo>
                  <a:moveTo>
                    <a:pt x="259531" y="732937"/>
                  </a:moveTo>
                  <a:cubicBezTo>
                    <a:pt x="275818" y="731955"/>
                    <a:pt x="283060" y="734461"/>
                    <a:pt x="292387" y="736072"/>
                  </a:cubicBezTo>
                  <a:cubicBezTo>
                    <a:pt x="290412" y="733706"/>
                    <a:pt x="289767" y="730070"/>
                    <a:pt x="289767" y="730070"/>
                  </a:cubicBezTo>
                  <a:cubicBezTo>
                    <a:pt x="289767" y="730070"/>
                    <a:pt x="296961" y="721561"/>
                    <a:pt x="310082" y="716949"/>
                  </a:cubicBezTo>
                  <a:cubicBezTo>
                    <a:pt x="306576" y="715336"/>
                    <a:pt x="297582" y="711044"/>
                    <a:pt x="292719" y="709175"/>
                  </a:cubicBezTo>
                  <a:cubicBezTo>
                    <a:pt x="265146" y="698443"/>
                    <a:pt x="238611" y="697789"/>
                    <a:pt x="221778" y="697253"/>
                  </a:cubicBezTo>
                  <a:cubicBezTo>
                    <a:pt x="222696" y="701014"/>
                    <a:pt x="225300" y="708257"/>
                    <a:pt x="234155" y="717519"/>
                  </a:cubicBezTo>
                  <a:cubicBezTo>
                    <a:pt x="241458" y="725407"/>
                    <a:pt x="252586" y="730144"/>
                    <a:pt x="255199" y="732665"/>
                  </a:cubicBezTo>
                  <a:cubicBezTo>
                    <a:pt x="255354" y="732665"/>
                    <a:pt x="259407" y="732853"/>
                    <a:pt x="259531" y="732937"/>
                  </a:cubicBezTo>
                  <a:moveTo>
                    <a:pt x="224417" y="782507"/>
                  </a:moveTo>
                  <a:cubicBezTo>
                    <a:pt x="250626" y="773319"/>
                    <a:pt x="282450" y="773974"/>
                    <a:pt x="296961" y="774669"/>
                  </a:cubicBezTo>
                  <a:cubicBezTo>
                    <a:pt x="301228" y="769459"/>
                    <a:pt x="308172" y="765753"/>
                    <a:pt x="310753" y="763943"/>
                  </a:cubicBezTo>
                  <a:cubicBezTo>
                    <a:pt x="306421" y="760876"/>
                    <a:pt x="303500" y="756699"/>
                    <a:pt x="301228" y="754081"/>
                  </a:cubicBezTo>
                  <a:cubicBezTo>
                    <a:pt x="290899" y="752790"/>
                    <a:pt x="280649" y="750771"/>
                    <a:pt x="260086" y="750286"/>
                  </a:cubicBezTo>
                  <a:cubicBezTo>
                    <a:pt x="230559" y="749631"/>
                    <a:pt x="195376" y="757519"/>
                    <a:pt x="186595" y="762479"/>
                  </a:cubicBezTo>
                  <a:cubicBezTo>
                    <a:pt x="188888" y="765540"/>
                    <a:pt x="194756" y="772202"/>
                    <a:pt x="206439" y="777596"/>
                  </a:cubicBezTo>
                  <a:cubicBezTo>
                    <a:pt x="212303" y="780314"/>
                    <a:pt x="217099" y="782422"/>
                    <a:pt x="220761" y="783910"/>
                  </a:cubicBezTo>
                  <a:cubicBezTo>
                    <a:pt x="222017" y="783374"/>
                    <a:pt x="223181" y="782968"/>
                    <a:pt x="224417" y="782507"/>
                  </a:cubicBezTo>
                  <a:moveTo>
                    <a:pt x="177864" y="884602"/>
                  </a:moveTo>
                  <a:cubicBezTo>
                    <a:pt x="181644" y="887133"/>
                    <a:pt x="189656" y="892143"/>
                    <a:pt x="206598" y="893622"/>
                  </a:cubicBezTo>
                  <a:cubicBezTo>
                    <a:pt x="216817" y="894514"/>
                    <a:pt x="223564" y="894798"/>
                    <a:pt x="228014" y="894798"/>
                  </a:cubicBezTo>
                  <a:cubicBezTo>
                    <a:pt x="249634" y="879408"/>
                    <a:pt x="279687" y="867686"/>
                    <a:pt x="291975" y="863171"/>
                  </a:cubicBezTo>
                  <a:cubicBezTo>
                    <a:pt x="295359" y="852644"/>
                    <a:pt x="300021" y="845882"/>
                    <a:pt x="303087" y="842335"/>
                  </a:cubicBezTo>
                  <a:cubicBezTo>
                    <a:pt x="295175" y="842335"/>
                    <a:pt x="277787" y="843020"/>
                    <a:pt x="243284" y="852396"/>
                  </a:cubicBezTo>
                  <a:cubicBezTo>
                    <a:pt x="214709" y="860160"/>
                    <a:pt x="188888" y="872016"/>
                    <a:pt x="177864" y="884602"/>
                  </a:cubicBezTo>
                  <a:moveTo>
                    <a:pt x="240149" y="834463"/>
                  </a:moveTo>
                  <a:cubicBezTo>
                    <a:pt x="264294" y="827988"/>
                    <a:pt x="290537" y="824774"/>
                    <a:pt x="300716" y="823732"/>
                  </a:cubicBezTo>
                  <a:cubicBezTo>
                    <a:pt x="299953" y="823102"/>
                    <a:pt x="299109" y="822517"/>
                    <a:pt x="298350" y="821911"/>
                  </a:cubicBezTo>
                  <a:cubicBezTo>
                    <a:pt x="288031" y="813661"/>
                    <a:pt x="282525" y="808393"/>
                    <a:pt x="280922" y="803655"/>
                  </a:cubicBezTo>
                  <a:cubicBezTo>
                    <a:pt x="283344" y="797017"/>
                    <a:pt x="286007" y="792889"/>
                    <a:pt x="286007" y="792889"/>
                  </a:cubicBezTo>
                  <a:cubicBezTo>
                    <a:pt x="280550" y="791262"/>
                    <a:pt x="266228" y="791749"/>
                    <a:pt x="252055" y="793272"/>
                  </a:cubicBezTo>
                  <a:cubicBezTo>
                    <a:pt x="221223" y="796487"/>
                    <a:pt x="199686" y="808318"/>
                    <a:pt x="189507" y="812992"/>
                  </a:cubicBezTo>
                  <a:cubicBezTo>
                    <a:pt x="191740" y="815363"/>
                    <a:pt x="197187" y="821351"/>
                    <a:pt x="215652" y="828386"/>
                  </a:cubicBezTo>
                  <a:cubicBezTo>
                    <a:pt x="230484" y="834101"/>
                    <a:pt x="237033" y="834101"/>
                    <a:pt x="240149" y="834463"/>
                  </a:cubicBezTo>
                  <a:moveTo>
                    <a:pt x="309676" y="983498"/>
                  </a:moveTo>
                  <a:cubicBezTo>
                    <a:pt x="309676" y="983498"/>
                    <a:pt x="328437" y="968730"/>
                    <a:pt x="377650" y="914665"/>
                  </a:cubicBezTo>
                  <a:cubicBezTo>
                    <a:pt x="426903" y="860592"/>
                    <a:pt x="417015" y="854812"/>
                    <a:pt x="398536" y="829031"/>
                  </a:cubicBezTo>
                  <a:cubicBezTo>
                    <a:pt x="380413" y="803655"/>
                    <a:pt x="378444" y="783796"/>
                    <a:pt x="389134" y="765615"/>
                  </a:cubicBezTo>
                  <a:cubicBezTo>
                    <a:pt x="399593" y="747845"/>
                    <a:pt x="429607" y="725407"/>
                    <a:pt x="472538" y="733831"/>
                  </a:cubicBezTo>
                  <a:cubicBezTo>
                    <a:pt x="485982" y="736459"/>
                    <a:pt x="514959" y="744720"/>
                    <a:pt x="529554" y="754318"/>
                  </a:cubicBezTo>
                  <a:cubicBezTo>
                    <a:pt x="526999" y="744223"/>
                    <a:pt x="521716" y="728819"/>
                    <a:pt x="509794" y="703940"/>
                  </a:cubicBezTo>
                  <a:cubicBezTo>
                    <a:pt x="509571" y="703395"/>
                    <a:pt x="509354" y="702825"/>
                    <a:pt x="509065" y="702279"/>
                  </a:cubicBezTo>
                  <a:cubicBezTo>
                    <a:pt x="494158" y="675787"/>
                    <a:pt x="482846" y="671754"/>
                    <a:pt x="482846" y="671754"/>
                  </a:cubicBezTo>
                  <a:lnTo>
                    <a:pt x="456504" y="690323"/>
                  </a:lnTo>
                  <a:cubicBezTo>
                    <a:pt x="456504" y="690323"/>
                    <a:pt x="448988" y="683388"/>
                    <a:pt x="444374" y="680658"/>
                  </a:cubicBezTo>
                  <a:cubicBezTo>
                    <a:pt x="436303" y="675787"/>
                    <a:pt x="427666" y="672101"/>
                    <a:pt x="427666" y="672101"/>
                  </a:cubicBezTo>
                  <a:cubicBezTo>
                    <a:pt x="427666" y="672101"/>
                    <a:pt x="421282" y="674919"/>
                    <a:pt x="415289" y="680658"/>
                  </a:cubicBezTo>
                  <a:cubicBezTo>
                    <a:pt x="410367" y="685436"/>
                    <a:pt x="402430" y="700765"/>
                    <a:pt x="402430" y="700765"/>
                  </a:cubicBezTo>
                  <a:cubicBezTo>
                    <a:pt x="402430" y="700765"/>
                    <a:pt x="393525" y="692977"/>
                    <a:pt x="384681" y="688512"/>
                  </a:cubicBezTo>
                  <a:cubicBezTo>
                    <a:pt x="377030" y="684791"/>
                    <a:pt x="359875" y="683189"/>
                    <a:pt x="359875" y="683189"/>
                  </a:cubicBezTo>
                  <a:cubicBezTo>
                    <a:pt x="359875" y="683189"/>
                    <a:pt x="351144" y="689108"/>
                    <a:pt x="346818" y="698657"/>
                  </a:cubicBezTo>
                  <a:cubicBezTo>
                    <a:pt x="342774" y="707637"/>
                    <a:pt x="343355" y="722628"/>
                    <a:pt x="343355" y="722628"/>
                  </a:cubicBezTo>
                  <a:cubicBezTo>
                    <a:pt x="343355" y="722628"/>
                    <a:pt x="340419" y="722331"/>
                    <a:pt x="336103" y="722554"/>
                  </a:cubicBezTo>
                  <a:lnTo>
                    <a:pt x="336177" y="722628"/>
                  </a:lnTo>
                  <a:cubicBezTo>
                    <a:pt x="336177" y="722628"/>
                    <a:pt x="336043" y="722578"/>
                    <a:pt x="336043" y="722554"/>
                  </a:cubicBezTo>
                  <a:cubicBezTo>
                    <a:pt x="332109" y="722727"/>
                    <a:pt x="327123" y="723328"/>
                    <a:pt x="322063" y="724850"/>
                  </a:cubicBezTo>
                  <a:cubicBezTo>
                    <a:pt x="311656" y="728051"/>
                    <a:pt x="303683" y="734326"/>
                    <a:pt x="303683" y="734326"/>
                  </a:cubicBezTo>
                  <a:cubicBezTo>
                    <a:pt x="303683" y="734326"/>
                    <a:pt x="304973" y="740860"/>
                    <a:pt x="310390" y="747705"/>
                  </a:cubicBezTo>
                  <a:cubicBezTo>
                    <a:pt x="317856" y="757206"/>
                    <a:pt x="329902" y="765059"/>
                    <a:pt x="329902" y="765059"/>
                  </a:cubicBezTo>
                  <a:cubicBezTo>
                    <a:pt x="329902" y="765059"/>
                    <a:pt x="316473" y="772303"/>
                    <a:pt x="307552" y="779554"/>
                  </a:cubicBezTo>
                  <a:cubicBezTo>
                    <a:pt x="298707" y="786838"/>
                    <a:pt x="293637" y="801323"/>
                    <a:pt x="293637" y="801323"/>
                  </a:cubicBezTo>
                  <a:cubicBezTo>
                    <a:pt x="293637" y="801323"/>
                    <a:pt x="298062" y="807882"/>
                    <a:pt x="305931" y="815264"/>
                  </a:cubicBezTo>
                  <a:cubicBezTo>
                    <a:pt x="315068" y="823931"/>
                    <a:pt x="327703" y="828683"/>
                    <a:pt x="327703" y="828683"/>
                  </a:cubicBezTo>
                  <a:cubicBezTo>
                    <a:pt x="327703" y="828683"/>
                    <a:pt x="318219" y="838986"/>
                    <a:pt x="312603" y="845401"/>
                  </a:cubicBezTo>
                  <a:cubicBezTo>
                    <a:pt x="306957" y="851915"/>
                    <a:pt x="303162" y="868370"/>
                    <a:pt x="303162" y="868370"/>
                  </a:cubicBezTo>
                  <a:cubicBezTo>
                    <a:pt x="303162" y="868370"/>
                    <a:pt x="309527" y="873068"/>
                    <a:pt x="320981" y="875003"/>
                  </a:cubicBezTo>
                  <a:cubicBezTo>
                    <a:pt x="337228" y="877806"/>
                    <a:pt x="349488" y="877315"/>
                    <a:pt x="349488" y="877315"/>
                  </a:cubicBezTo>
                  <a:cubicBezTo>
                    <a:pt x="349488" y="877315"/>
                    <a:pt x="341684" y="885114"/>
                    <a:pt x="332705" y="894589"/>
                  </a:cubicBezTo>
                  <a:cubicBezTo>
                    <a:pt x="323998" y="903891"/>
                    <a:pt x="294828" y="933061"/>
                    <a:pt x="293299" y="950236"/>
                  </a:cubicBezTo>
                  <a:cubicBezTo>
                    <a:pt x="290899" y="976851"/>
                    <a:pt x="309676" y="983498"/>
                    <a:pt x="309676" y="983498"/>
                  </a:cubicBezTo>
                  <a:moveTo>
                    <a:pt x="466962" y="801076"/>
                  </a:moveTo>
                  <a:cubicBezTo>
                    <a:pt x="447450" y="836992"/>
                    <a:pt x="475803" y="878351"/>
                    <a:pt x="510916" y="879145"/>
                  </a:cubicBezTo>
                  <a:cubicBezTo>
                    <a:pt x="546064" y="879954"/>
                    <a:pt x="578518" y="851836"/>
                    <a:pt x="585771" y="811330"/>
                  </a:cubicBezTo>
                  <a:cubicBezTo>
                    <a:pt x="586679" y="806507"/>
                    <a:pt x="586679" y="805466"/>
                    <a:pt x="587035" y="800441"/>
                  </a:cubicBezTo>
                  <a:lnTo>
                    <a:pt x="545900" y="799870"/>
                  </a:lnTo>
                  <a:cubicBezTo>
                    <a:pt x="544982" y="809583"/>
                    <a:pt x="543633" y="815150"/>
                    <a:pt x="538781" y="820870"/>
                  </a:cubicBezTo>
                  <a:cubicBezTo>
                    <a:pt x="518432" y="844880"/>
                    <a:pt x="496157" y="823796"/>
                    <a:pt x="496157" y="823796"/>
                  </a:cubicBezTo>
                  <a:cubicBezTo>
                    <a:pt x="496157" y="823796"/>
                    <a:pt x="490992" y="815496"/>
                    <a:pt x="494083" y="812784"/>
                  </a:cubicBezTo>
                  <a:cubicBezTo>
                    <a:pt x="497193" y="810015"/>
                    <a:pt x="503261" y="811121"/>
                    <a:pt x="503261" y="811121"/>
                  </a:cubicBezTo>
                  <a:cubicBezTo>
                    <a:pt x="503261" y="811121"/>
                    <a:pt x="514804" y="819788"/>
                    <a:pt x="525312" y="812227"/>
                  </a:cubicBezTo>
                  <a:cubicBezTo>
                    <a:pt x="535855" y="804633"/>
                    <a:pt x="538210" y="791600"/>
                    <a:pt x="530630" y="780561"/>
                  </a:cubicBezTo>
                  <a:cubicBezTo>
                    <a:pt x="523045" y="769459"/>
                    <a:pt x="486320" y="765133"/>
                    <a:pt x="466962" y="801076"/>
                  </a:cubicBezTo>
                  <a:moveTo>
                    <a:pt x="577229" y="880450"/>
                  </a:moveTo>
                  <a:cubicBezTo>
                    <a:pt x="584908" y="895854"/>
                    <a:pt x="588797" y="929861"/>
                    <a:pt x="561973" y="971310"/>
                  </a:cubicBezTo>
                  <a:cubicBezTo>
                    <a:pt x="535100" y="1012768"/>
                    <a:pt x="509199" y="1019812"/>
                    <a:pt x="509199" y="1019812"/>
                  </a:cubicBezTo>
                  <a:lnTo>
                    <a:pt x="499352" y="1020854"/>
                  </a:lnTo>
                  <a:cubicBezTo>
                    <a:pt x="499352" y="1020854"/>
                    <a:pt x="492659" y="1025915"/>
                    <a:pt x="482906" y="1032428"/>
                  </a:cubicBezTo>
                  <a:cubicBezTo>
                    <a:pt x="474274" y="1038143"/>
                    <a:pt x="458662" y="1056598"/>
                    <a:pt x="448904" y="1070627"/>
                  </a:cubicBezTo>
                  <a:cubicBezTo>
                    <a:pt x="439984" y="1083560"/>
                    <a:pt x="426823" y="1102179"/>
                    <a:pt x="421639" y="1108306"/>
                  </a:cubicBezTo>
                  <a:cubicBezTo>
                    <a:pt x="416361" y="1114367"/>
                    <a:pt x="408567" y="1121760"/>
                    <a:pt x="408567" y="1121760"/>
                  </a:cubicBezTo>
                  <a:cubicBezTo>
                    <a:pt x="408567" y="1121760"/>
                    <a:pt x="410978" y="1123362"/>
                    <a:pt x="412650" y="1124191"/>
                  </a:cubicBezTo>
                  <a:cubicBezTo>
                    <a:pt x="414252" y="1124964"/>
                    <a:pt x="417279" y="1124503"/>
                    <a:pt x="417279" y="1124503"/>
                  </a:cubicBezTo>
                  <a:cubicBezTo>
                    <a:pt x="417279" y="1124503"/>
                    <a:pt x="428961" y="1108439"/>
                    <a:pt x="441522" y="1089355"/>
                  </a:cubicBezTo>
                  <a:cubicBezTo>
                    <a:pt x="447832" y="1079855"/>
                    <a:pt x="459010" y="1069347"/>
                    <a:pt x="470255" y="1060616"/>
                  </a:cubicBezTo>
                  <a:lnTo>
                    <a:pt x="470221" y="1060616"/>
                  </a:lnTo>
                  <a:cubicBezTo>
                    <a:pt x="470578" y="1060358"/>
                    <a:pt x="482906" y="1049206"/>
                    <a:pt x="501227" y="1042235"/>
                  </a:cubicBezTo>
                  <a:lnTo>
                    <a:pt x="506327" y="1040018"/>
                  </a:lnTo>
                  <a:cubicBezTo>
                    <a:pt x="527555" y="1031908"/>
                    <a:pt x="551952" y="1029055"/>
                    <a:pt x="552126" y="1029015"/>
                  </a:cubicBezTo>
                  <a:lnTo>
                    <a:pt x="562752" y="1027294"/>
                  </a:lnTo>
                  <a:lnTo>
                    <a:pt x="529768" y="1081269"/>
                  </a:lnTo>
                  <a:cubicBezTo>
                    <a:pt x="530150" y="1081129"/>
                    <a:pt x="530710" y="1080956"/>
                    <a:pt x="531156" y="1080808"/>
                  </a:cubicBezTo>
                  <a:cubicBezTo>
                    <a:pt x="539163" y="1078242"/>
                    <a:pt x="549794" y="1074299"/>
                    <a:pt x="560287" y="1068915"/>
                  </a:cubicBezTo>
                  <a:cubicBezTo>
                    <a:pt x="570730" y="1063533"/>
                    <a:pt x="590772" y="1047817"/>
                    <a:pt x="590787" y="1047817"/>
                  </a:cubicBezTo>
                  <a:lnTo>
                    <a:pt x="600411" y="1040226"/>
                  </a:lnTo>
                  <a:lnTo>
                    <a:pt x="598744" y="1052421"/>
                  </a:lnTo>
                  <a:cubicBezTo>
                    <a:pt x="598744" y="1052595"/>
                    <a:pt x="596130" y="1072215"/>
                    <a:pt x="593708" y="1080163"/>
                  </a:cubicBezTo>
                  <a:cubicBezTo>
                    <a:pt x="593267" y="1081690"/>
                    <a:pt x="592747" y="1083153"/>
                    <a:pt x="592235" y="1084483"/>
                  </a:cubicBezTo>
                  <a:cubicBezTo>
                    <a:pt x="597900" y="1081204"/>
                    <a:pt x="610194" y="1074383"/>
                    <a:pt x="619630" y="1071372"/>
                  </a:cubicBezTo>
                  <a:cubicBezTo>
                    <a:pt x="632221" y="1067263"/>
                    <a:pt x="645283" y="1063642"/>
                    <a:pt x="645283" y="1063642"/>
                  </a:cubicBezTo>
                  <a:cubicBezTo>
                    <a:pt x="645283" y="1063642"/>
                    <a:pt x="639578" y="1061930"/>
                    <a:pt x="635495" y="1061930"/>
                  </a:cubicBezTo>
                  <a:cubicBezTo>
                    <a:pt x="631352" y="1061930"/>
                    <a:pt x="616708" y="1057059"/>
                    <a:pt x="616708" y="1057059"/>
                  </a:cubicBezTo>
                  <a:cubicBezTo>
                    <a:pt x="616708" y="1057059"/>
                    <a:pt x="628177" y="1044692"/>
                    <a:pt x="635495" y="1032637"/>
                  </a:cubicBezTo>
                  <a:cubicBezTo>
                    <a:pt x="636661" y="1030677"/>
                    <a:pt x="637851" y="1028658"/>
                    <a:pt x="639001" y="1026633"/>
                  </a:cubicBezTo>
                  <a:cubicBezTo>
                    <a:pt x="630121" y="1034313"/>
                    <a:pt x="623787" y="1038034"/>
                    <a:pt x="623599" y="1038143"/>
                  </a:cubicBezTo>
                  <a:lnTo>
                    <a:pt x="613145" y="1044335"/>
                  </a:lnTo>
                  <a:lnTo>
                    <a:pt x="616271" y="1032637"/>
                  </a:lnTo>
                  <a:cubicBezTo>
                    <a:pt x="616271" y="1032562"/>
                    <a:pt x="618686" y="1023499"/>
                    <a:pt x="621059" y="1011801"/>
                  </a:cubicBezTo>
                  <a:cubicBezTo>
                    <a:pt x="622040" y="1007411"/>
                    <a:pt x="622487" y="1002498"/>
                    <a:pt x="622805" y="997900"/>
                  </a:cubicBezTo>
                  <a:cubicBezTo>
                    <a:pt x="620304" y="1001556"/>
                    <a:pt x="617402" y="1005451"/>
                    <a:pt x="614326" y="1009077"/>
                  </a:cubicBezTo>
                  <a:cubicBezTo>
                    <a:pt x="599116" y="1027120"/>
                    <a:pt x="581460" y="1036184"/>
                    <a:pt x="581073" y="1036332"/>
                  </a:cubicBezTo>
                  <a:lnTo>
                    <a:pt x="569192" y="1042459"/>
                  </a:lnTo>
                  <a:lnTo>
                    <a:pt x="574202" y="1030047"/>
                  </a:lnTo>
                  <a:cubicBezTo>
                    <a:pt x="574202" y="1030047"/>
                    <a:pt x="576227" y="1024972"/>
                    <a:pt x="578558" y="1018513"/>
                  </a:cubicBezTo>
                  <a:cubicBezTo>
                    <a:pt x="580800" y="1012088"/>
                    <a:pt x="583290" y="1004200"/>
                    <a:pt x="584065" y="999175"/>
                  </a:cubicBezTo>
                  <a:cubicBezTo>
                    <a:pt x="585231" y="991808"/>
                    <a:pt x="585637" y="984481"/>
                    <a:pt x="585637" y="978354"/>
                  </a:cubicBezTo>
                  <a:cubicBezTo>
                    <a:pt x="585637" y="977025"/>
                    <a:pt x="585637" y="975740"/>
                    <a:pt x="585562" y="974594"/>
                  </a:cubicBezTo>
                  <a:cubicBezTo>
                    <a:pt x="580726" y="980572"/>
                    <a:pt x="574590" y="988177"/>
                    <a:pt x="569465" y="993683"/>
                  </a:cubicBezTo>
                  <a:cubicBezTo>
                    <a:pt x="550876" y="1013329"/>
                    <a:pt x="529033" y="1026227"/>
                    <a:pt x="528825" y="1026352"/>
                  </a:cubicBezTo>
                  <a:lnTo>
                    <a:pt x="523774" y="1017793"/>
                  </a:lnTo>
                  <a:cubicBezTo>
                    <a:pt x="523938" y="1017719"/>
                    <a:pt x="529033" y="1014643"/>
                    <a:pt x="536410" y="1009295"/>
                  </a:cubicBezTo>
                  <a:cubicBezTo>
                    <a:pt x="543866" y="1003853"/>
                    <a:pt x="553549" y="996089"/>
                    <a:pt x="562182" y="986852"/>
                  </a:cubicBezTo>
                  <a:cubicBezTo>
                    <a:pt x="571672" y="976791"/>
                    <a:pt x="585637" y="958223"/>
                    <a:pt x="585712" y="958223"/>
                  </a:cubicBezTo>
                  <a:lnTo>
                    <a:pt x="592905" y="948539"/>
                  </a:lnTo>
                  <a:lnTo>
                    <a:pt x="594592" y="960505"/>
                  </a:lnTo>
                  <a:cubicBezTo>
                    <a:pt x="594631" y="960658"/>
                    <a:pt x="595534" y="967922"/>
                    <a:pt x="595534" y="978354"/>
                  </a:cubicBezTo>
                  <a:cubicBezTo>
                    <a:pt x="595534" y="984903"/>
                    <a:pt x="595212" y="992702"/>
                    <a:pt x="593882" y="1000752"/>
                  </a:cubicBezTo>
                  <a:cubicBezTo>
                    <a:pt x="592994" y="1006284"/>
                    <a:pt x="590856" y="1013329"/>
                    <a:pt x="588737" y="1019530"/>
                  </a:cubicBezTo>
                  <a:cubicBezTo>
                    <a:pt x="594170" y="1015497"/>
                    <a:pt x="600743" y="1009806"/>
                    <a:pt x="606746" y="1002672"/>
                  </a:cubicBezTo>
                  <a:cubicBezTo>
                    <a:pt x="615774" y="992081"/>
                    <a:pt x="623578" y="977933"/>
                    <a:pt x="623599" y="977933"/>
                  </a:cubicBezTo>
                  <a:lnTo>
                    <a:pt x="631972" y="962751"/>
                  </a:lnTo>
                  <a:lnTo>
                    <a:pt x="632914" y="980065"/>
                  </a:lnTo>
                  <a:cubicBezTo>
                    <a:pt x="632914" y="980125"/>
                    <a:pt x="633039" y="983117"/>
                    <a:pt x="633039" y="987656"/>
                  </a:cubicBezTo>
                  <a:cubicBezTo>
                    <a:pt x="633039" y="994452"/>
                    <a:pt x="632741" y="1004622"/>
                    <a:pt x="630855" y="1013751"/>
                  </a:cubicBezTo>
                  <a:cubicBezTo>
                    <a:pt x="630220" y="1016677"/>
                    <a:pt x="629631" y="1019455"/>
                    <a:pt x="629104" y="1022045"/>
                  </a:cubicBezTo>
                  <a:cubicBezTo>
                    <a:pt x="637072" y="1015596"/>
                    <a:pt x="648259" y="1005079"/>
                    <a:pt x="658553" y="990394"/>
                  </a:cubicBezTo>
                  <a:cubicBezTo>
                    <a:pt x="663672" y="979852"/>
                    <a:pt x="668593" y="968666"/>
                    <a:pt x="673346" y="956536"/>
                  </a:cubicBezTo>
                  <a:cubicBezTo>
                    <a:pt x="676075" y="949491"/>
                    <a:pt x="678654" y="941147"/>
                    <a:pt x="680812" y="933210"/>
                  </a:cubicBezTo>
                  <a:cubicBezTo>
                    <a:pt x="678943" y="936409"/>
                    <a:pt x="676983" y="939719"/>
                    <a:pt x="674974" y="943092"/>
                  </a:cubicBezTo>
                  <a:cubicBezTo>
                    <a:pt x="665275" y="959354"/>
                    <a:pt x="654272" y="970402"/>
                    <a:pt x="654082" y="970600"/>
                  </a:cubicBezTo>
                  <a:lnTo>
                    <a:pt x="646196" y="978454"/>
                  </a:lnTo>
                  <a:lnTo>
                    <a:pt x="645590" y="967341"/>
                  </a:lnTo>
                  <a:cubicBezTo>
                    <a:pt x="645590" y="967341"/>
                    <a:pt x="644970" y="955916"/>
                    <a:pt x="642217" y="940453"/>
                  </a:cubicBezTo>
                  <a:cubicBezTo>
                    <a:pt x="641299" y="935021"/>
                    <a:pt x="640083" y="930208"/>
                    <a:pt x="639081" y="926264"/>
                  </a:cubicBezTo>
                  <a:cubicBezTo>
                    <a:pt x="637618" y="928953"/>
                    <a:pt x="635867" y="931880"/>
                    <a:pt x="633991" y="934733"/>
                  </a:cubicBezTo>
                  <a:cubicBezTo>
                    <a:pt x="626654" y="946058"/>
                    <a:pt x="617992" y="956015"/>
                    <a:pt x="617923" y="956089"/>
                  </a:cubicBezTo>
                  <a:lnTo>
                    <a:pt x="610119" y="965207"/>
                  </a:lnTo>
                  <a:lnTo>
                    <a:pt x="609226" y="953153"/>
                  </a:lnTo>
                  <a:cubicBezTo>
                    <a:pt x="607753" y="933333"/>
                    <a:pt x="605075" y="919527"/>
                    <a:pt x="599636" y="901767"/>
                  </a:cubicBezTo>
                  <a:cubicBezTo>
                    <a:pt x="595881" y="889726"/>
                    <a:pt x="589358" y="878293"/>
                    <a:pt x="583652" y="869992"/>
                  </a:cubicBezTo>
                  <a:cubicBezTo>
                    <a:pt x="580890" y="865965"/>
                    <a:pt x="578459" y="862715"/>
                    <a:pt x="576549" y="860383"/>
                  </a:cubicBezTo>
                  <a:cubicBezTo>
                    <a:pt x="574490" y="863097"/>
                    <a:pt x="572277" y="866237"/>
                    <a:pt x="570348" y="868331"/>
                  </a:cubicBezTo>
                  <a:cubicBezTo>
                    <a:pt x="572838" y="872513"/>
                    <a:pt x="575923" y="877856"/>
                    <a:pt x="577229" y="880450"/>
                  </a:cubicBezTo>
                  <a:moveTo>
                    <a:pt x="443963" y="1017595"/>
                  </a:moveTo>
                  <a:cubicBezTo>
                    <a:pt x="429765" y="1008650"/>
                    <a:pt x="426169" y="999052"/>
                    <a:pt x="426169" y="999052"/>
                  </a:cubicBezTo>
                  <a:cubicBezTo>
                    <a:pt x="426169" y="999052"/>
                    <a:pt x="424804" y="1004200"/>
                    <a:pt x="427175" y="1011552"/>
                  </a:cubicBezTo>
                  <a:cubicBezTo>
                    <a:pt x="429665" y="1018820"/>
                    <a:pt x="433784" y="1022531"/>
                    <a:pt x="445219" y="1027825"/>
                  </a:cubicBezTo>
                  <a:cubicBezTo>
                    <a:pt x="456579" y="1033048"/>
                    <a:pt x="464730" y="1025790"/>
                    <a:pt x="464730" y="1025790"/>
                  </a:cubicBezTo>
                  <a:cubicBezTo>
                    <a:pt x="464730" y="1025790"/>
                    <a:pt x="458201" y="1026574"/>
                    <a:pt x="443963" y="1017595"/>
                  </a:cubicBezTo>
                  <a:moveTo>
                    <a:pt x="417074" y="1024476"/>
                  </a:moveTo>
                  <a:cubicBezTo>
                    <a:pt x="408567" y="1019257"/>
                    <a:pt x="388822" y="1009568"/>
                    <a:pt x="370393" y="1006641"/>
                  </a:cubicBezTo>
                  <a:cubicBezTo>
                    <a:pt x="343073" y="1002326"/>
                    <a:pt x="335269" y="1021936"/>
                    <a:pt x="335269" y="1021936"/>
                  </a:cubicBezTo>
                  <a:cubicBezTo>
                    <a:pt x="335269" y="1021936"/>
                    <a:pt x="355203" y="1009941"/>
                    <a:pt x="377774" y="1018761"/>
                  </a:cubicBezTo>
                  <a:cubicBezTo>
                    <a:pt x="386862" y="1022318"/>
                    <a:pt x="410625" y="1031694"/>
                    <a:pt x="422885" y="1035901"/>
                  </a:cubicBezTo>
                  <a:cubicBezTo>
                    <a:pt x="430658" y="1038688"/>
                    <a:pt x="441844" y="1034438"/>
                    <a:pt x="441844" y="1034438"/>
                  </a:cubicBezTo>
                  <a:cubicBezTo>
                    <a:pt x="441844" y="1034438"/>
                    <a:pt x="430484" y="1032562"/>
                    <a:pt x="417074" y="1024476"/>
                  </a:cubicBezTo>
                  <a:moveTo>
                    <a:pt x="400074" y="1064798"/>
                  </a:moveTo>
                  <a:cubicBezTo>
                    <a:pt x="378503" y="1064054"/>
                    <a:pt x="367198" y="1053884"/>
                    <a:pt x="367198" y="1053884"/>
                  </a:cubicBezTo>
                  <a:cubicBezTo>
                    <a:pt x="367198" y="1053884"/>
                    <a:pt x="361329" y="1056687"/>
                    <a:pt x="358139" y="1068866"/>
                  </a:cubicBezTo>
                  <a:cubicBezTo>
                    <a:pt x="354855" y="1080980"/>
                    <a:pt x="359806" y="1088943"/>
                    <a:pt x="372020" y="1099460"/>
                  </a:cubicBezTo>
                  <a:cubicBezTo>
                    <a:pt x="384259" y="1110117"/>
                    <a:pt x="402133" y="1110945"/>
                    <a:pt x="402133" y="1110945"/>
                  </a:cubicBezTo>
                  <a:cubicBezTo>
                    <a:pt x="402133" y="1110945"/>
                    <a:pt x="411137" y="1102526"/>
                    <a:pt x="418950" y="1093607"/>
                  </a:cubicBezTo>
                  <a:cubicBezTo>
                    <a:pt x="426615" y="1084618"/>
                    <a:pt x="430310" y="1079582"/>
                    <a:pt x="438918" y="1067785"/>
                  </a:cubicBezTo>
                  <a:cubicBezTo>
                    <a:pt x="444657" y="1059812"/>
                    <a:pt x="447575" y="1057789"/>
                    <a:pt x="451171" y="1053670"/>
                  </a:cubicBezTo>
                  <a:cubicBezTo>
                    <a:pt x="452923" y="1051801"/>
                    <a:pt x="450898" y="1049147"/>
                    <a:pt x="448467" y="1051240"/>
                  </a:cubicBezTo>
                  <a:cubicBezTo>
                    <a:pt x="436918" y="1062799"/>
                    <a:pt x="411137" y="1065245"/>
                    <a:pt x="400074" y="1064798"/>
                  </a:cubicBezTo>
                  <a:moveTo>
                    <a:pt x="468212" y="1103989"/>
                  </a:moveTo>
                  <a:lnTo>
                    <a:pt x="461282" y="1102130"/>
                  </a:lnTo>
                  <a:lnTo>
                    <a:pt x="454445" y="1110677"/>
                  </a:lnTo>
                  <a:lnTo>
                    <a:pt x="460761" y="1111778"/>
                  </a:lnTo>
                  <a:cubicBezTo>
                    <a:pt x="460761" y="1111778"/>
                    <a:pt x="461654" y="1109779"/>
                    <a:pt x="465071" y="1105935"/>
                  </a:cubicBezTo>
                  <a:cubicBezTo>
                    <a:pt x="466287" y="1104585"/>
                    <a:pt x="468212" y="1103989"/>
                    <a:pt x="468212" y="1103989"/>
                  </a:cubicBezTo>
                  <a:moveTo>
                    <a:pt x="496157" y="1114645"/>
                  </a:moveTo>
                  <a:cubicBezTo>
                    <a:pt x="496157" y="1114645"/>
                    <a:pt x="496985" y="1114294"/>
                    <a:pt x="489246" y="1111505"/>
                  </a:cubicBezTo>
                  <a:cubicBezTo>
                    <a:pt x="481591" y="1108589"/>
                    <a:pt x="481036" y="1108514"/>
                    <a:pt x="481036" y="1108514"/>
                  </a:cubicBezTo>
                  <a:cubicBezTo>
                    <a:pt x="481036" y="1108514"/>
                    <a:pt x="480118" y="1113391"/>
                    <a:pt x="479985" y="1113563"/>
                  </a:cubicBezTo>
                  <a:cubicBezTo>
                    <a:pt x="480912" y="1113713"/>
                    <a:pt x="482276" y="1114789"/>
                    <a:pt x="489495" y="1115439"/>
                  </a:cubicBezTo>
                  <a:cubicBezTo>
                    <a:pt x="497193" y="1116243"/>
                    <a:pt x="496157" y="1114645"/>
                    <a:pt x="496157" y="1114645"/>
                  </a:cubicBezTo>
                  <a:moveTo>
                    <a:pt x="427294" y="1150895"/>
                  </a:moveTo>
                  <a:cubicBezTo>
                    <a:pt x="441730" y="1170501"/>
                    <a:pt x="492982" y="1146068"/>
                    <a:pt x="542205" y="1137500"/>
                  </a:cubicBezTo>
                  <a:cubicBezTo>
                    <a:pt x="582696" y="1130614"/>
                    <a:pt x="593971" y="1133740"/>
                    <a:pt x="593971" y="1133740"/>
                  </a:cubicBezTo>
                  <a:cubicBezTo>
                    <a:pt x="593971" y="1133740"/>
                    <a:pt x="589318" y="1126562"/>
                    <a:pt x="565719" y="1122900"/>
                  </a:cubicBezTo>
                  <a:cubicBezTo>
                    <a:pt x="542130" y="1119244"/>
                    <a:pt x="518020" y="1121610"/>
                    <a:pt x="496430" y="1124751"/>
                  </a:cubicBezTo>
                  <a:cubicBezTo>
                    <a:pt x="474900" y="1128035"/>
                    <a:pt x="457745" y="1121338"/>
                    <a:pt x="451692" y="1120162"/>
                  </a:cubicBezTo>
                  <a:cubicBezTo>
                    <a:pt x="445565" y="1118897"/>
                    <a:pt x="440306" y="1120917"/>
                    <a:pt x="440306" y="1120917"/>
                  </a:cubicBezTo>
                  <a:cubicBezTo>
                    <a:pt x="440306" y="1120917"/>
                    <a:pt x="442326" y="1113251"/>
                    <a:pt x="448031" y="1106321"/>
                  </a:cubicBezTo>
                  <a:cubicBezTo>
                    <a:pt x="453677" y="1099460"/>
                    <a:pt x="462209" y="1092480"/>
                    <a:pt x="462209" y="1092480"/>
                  </a:cubicBezTo>
                  <a:cubicBezTo>
                    <a:pt x="462209" y="1092480"/>
                    <a:pt x="474274" y="1096806"/>
                    <a:pt x="495909" y="1105389"/>
                  </a:cubicBezTo>
                  <a:cubicBezTo>
                    <a:pt x="517474" y="1113872"/>
                    <a:pt x="530422" y="1109844"/>
                    <a:pt x="542824" y="1109844"/>
                  </a:cubicBezTo>
                  <a:cubicBezTo>
                    <a:pt x="555178" y="1109844"/>
                    <a:pt x="566398" y="1108092"/>
                    <a:pt x="576930" y="1106916"/>
                  </a:cubicBezTo>
                  <a:cubicBezTo>
                    <a:pt x="587795" y="1105726"/>
                    <a:pt x="599255" y="1106321"/>
                    <a:pt x="599255" y="1106321"/>
                  </a:cubicBezTo>
                  <a:cubicBezTo>
                    <a:pt x="599255" y="1106321"/>
                    <a:pt x="592359" y="1102179"/>
                    <a:pt x="583017" y="1099798"/>
                  </a:cubicBezTo>
                  <a:cubicBezTo>
                    <a:pt x="576295" y="1097987"/>
                    <a:pt x="571672" y="1097118"/>
                    <a:pt x="569653" y="1096746"/>
                  </a:cubicBezTo>
                  <a:lnTo>
                    <a:pt x="573333" y="1094713"/>
                  </a:lnTo>
                  <a:cubicBezTo>
                    <a:pt x="574772" y="1093670"/>
                    <a:pt x="576435" y="1092421"/>
                    <a:pt x="577229" y="1091687"/>
                  </a:cubicBezTo>
                  <a:cubicBezTo>
                    <a:pt x="578608" y="1090198"/>
                    <a:pt x="582006" y="1084543"/>
                    <a:pt x="584248" y="1077235"/>
                  </a:cubicBezTo>
                  <a:cubicBezTo>
                    <a:pt x="585042" y="1074448"/>
                    <a:pt x="586192" y="1068579"/>
                    <a:pt x="587035" y="1063072"/>
                  </a:cubicBezTo>
                  <a:cubicBezTo>
                    <a:pt x="580329" y="1068108"/>
                    <a:pt x="571464" y="1074234"/>
                    <a:pt x="564916" y="1077722"/>
                  </a:cubicBezTo>
                  <a:cubicBezTo>
                    <a:pt x="542551" y="1089216"/>
                    <a:pt x="520253" y="1094201"/>
                    <a:pt x="520043" y="1094266"/>
                  </a:cubicBezTo>
                  <a:lnTo>
                    <a:pt x="508545" y="1096806"/>
                  </a:lnTo>
                  <a:lnTo>
                    <a:pt x="542760" y="1040962"/>
                  </a:lnTo>
                  <a:cubicBezTo>
                    <a:pt x="533945" y="1042880"/>
                    <a:pt x="521279" y="1045946"/>
                    <a:pt x="509859" y="1050337"/>
                  </a:cubicBezTo>
                  <a:cubicBezTo>
                    <a:pt x="498548" y="1054217"/>
                    <a:pt x="482312" y="1064585"/>
                    <a:pt x="477414" y="1067785"/>
                  </a:cubicBezTo>
                  <a:cubicBezTo>
                    <a:pt x="470931" y="1072910"/>
                    <a:pt x="463093" y="1080014"/>
                    <a:pt x="454058" y="1089355"/>
                  </a:cubicBezTo>
                  <a:cubicBezTo>
                    <a:pt x="442624" y="1101212"/>
                    <a:pt x="431377" y="1122107"/>
                    <a:pt x="428540" y="1129076"/>
                  </a:cubicBezTo>
                  <a:cubicBezTo>
                    <a:pt x="425672" y="1135923"/>
                    <a:pt x="423033" y="1145001"/>
                    <a:pt x="427294" y="1150895"/>
                  </a:cubicBezTo>
                  <a:moveTo>
                    <a:pt x="691122" y="893869"/>
                  </a:moveTo>
                  <a:cubicBezTo>
                    <a:pt x="699257" y="893869"/>
                    <a:pt x="705766" y="887272"/>
                    <a:pt x="705766" y="879220"/>
                  </a:cubicBezTo>
                  <a:cubicBezTo>
                    <a:pt x="705766" y="873068"/>
                    <a:pt x="701921" y="867761"/>
                    <a:pt x="696504" y="865677"/>
                  </a:cubicBezTo>
                  <a:lnTo>
                    <a:pt x="696504" y="800514"/>
                  </a:lnTo>
                  <a:lnTo>
                    <a:pt x="685243" y="800514"/>
                  </a:lnTo>
                  <a:lnTo>
                    <a:pt x="685243" y="865965"/>
                  </a:lnTo>
                  <a:cubicBezTo>
                    <a:pt x="680093" y="868246"/>
                    <a:pt x="676570" y="873317"/>
                    <a:pt x="676570" y="879220"/>
                  </a:cubicBezTo>
                  <a:cubicBezTo>
                    <a:pt x="676570" y="887272"/>
                    <a:pt x="683079" y="893869"/>
                    <a:pt x="691122" y="893869"/>
                  </a:cubicBezTo>
                  <a:moveTo>
                    <a:pt x="708544" y="956536"/>
                  </a:moveTo>
                  <a:cubicBezTo>
                    <a:pt x="713282" y="968666"/>
                    <a:pt x="718277" y="979852"/>
                    <a:pt x="723393" y="990394"/>
                  </a:cubicBezTo>
                  <a:cubicBezTo>
                    <a:pt x="733631" y="1005079"/>
                    <a:pt x="744923" y="1015596"/>
                    <a:pt x="752821" y="1022045"/>
                  </a:cubicBezTo>
                  <a:cubicBezTo>
                    <a:pt x="752275" y="1019455"/>
                    <a:pt x="751605" y="1016677"/>
                    <a:pt x="751083" y="1013751"/>
                  </a:cubicBezTo>
                  <a:cubicBezTo>
                    <a:pt x="749165" y="1004622"/>
                    <a:pt x="748792" y="994452"/>
                    <a:pt x="748792" y="987656"/>
                  </a:cubicBezTo>
                  <a:cubicBezTo>
                    <a:pt x="748792" y="983117"/>
                    <a:pt x="748911" y="980125"/>
                    <a:pt x="748911" y="980065"/>
                  </a:cubicBezTo>
                  <a:lnTo>
                    <a:pt x="749894" y="962751"/>
                  </a:lnTo>
                  <a:lnTo>
                    <a:pt x="758326" y="977933"/>
                  </a:lnTo>
                  <a:cubicBezTo>
                    <a:pt x="758367" y="977933"/>
                    <a:pt x="766125" y="992081"/>
                    <a:pt x="775169" y="1002672"/>
                  </a:cubicBezTo>
                  <a:cubicBezTo>
                    <a:pt x="781222" y="1009806"/>
                    <a:pt x="787656" y="1015497"/>
                    <a:pt x="793178" y="1019530"/>
                  </a:cubicBezTo>
                  <a:cubicBezTo>
                    <a:pt x="791080" y="1013329"/>
                    <a:pt x="788886" y="1006284"/>
                    <a:pt x="787978" y="1000752"/>
                  </a:cubicBezTo>
                  <a:cubicBezTo>
                    <a:pt x="786729" y="992702"/>
                    <a:pt x="786346" y="984903"/>
                    <a:pt x="786346" y="978354"/>
                  </a:cubicBezTo>
                  <a:cubicBezTo>
                    <a:pt x="786346" y="967922"/>
                    <a:pt x="787284" y="960658"/>
                    <a:pt x="787364" y="960505"/>
                  </a:cubicBezTo>
                  <a:lnTo>
                    <a:pt x="788921" y="948539"/>
                  </a:lnTo>
                  <a:lnTo>
                    <a:pt x="796204" y="958223"/>
                  </a:lnTo>
                  <a:cubicBezTo>
                    <a:pt x="796243" y="958223"/>
                    <a:pt x="810203" y="976791"/>
                    <a:pt x="819718" y="986852"/>
                  </a:cubicBezTo>
                  <a:cubicBezTo>
                    <a:pt x="828425" y="996089"/>
                    <a:pt x="838000" y="1003853"/>
                    <a:pt x="845490" y="1009295"/>
                  </a:cubicBezTo>
                  <a:cubicBezTo>
                    <a:pt x="852842" y="1014643"/>
                    <a:pt x="858007" y="1017719"/>
                    <a:pt x="858180" y="1017793"/>
                  </a:cubicBezTo>
                  <a:lnTo>
                    <a:pt x="853096" y="1026352"/>
                  </a:lnTo>
                  <a:cubicBezTo>
                    <a:pt x="852842" y="1026227"/>
                    <a:pt x="830970" y="1013329"/>
                    <a:pt x="812441" y="993683"/>
                  </a:cubicBezTo>
                  <a:cubicBezTo>
                    <a:pt x="807316" y="988177"/>
                    <a:pt x="801081" y="980572"/>
                    <a:pt x="796303" y="974594"/>
                  </a:cubicBezTo>
                  <a:cubicBezTo>
                    <a:pt x="796267" y="975740"/>
                    <a:pt x="796243" y="977025"/>
                    <a:pt x="796243" y="978354"/>
                  </a:cubicBezTo>
                  <a:cubicBezTo>
                    <a:pt x="796243" y="984481"/>
                    <a:pt x="796576" y="991808"/>
                    <a:pt x="797802" y="999175"/>
                  </a:cubicBezTo>
                  <a:cubicBezTo>
                    <a:pt x="798635" y="1004200"/>
                    <a:pt x="801040" y="1012088"/>
                    <a:pt x="803411" y="1018513"/>
                  </a:cubicBezTo>
                  <a:cubicBezTo>
                    <a:pt x="805654" y="1024972"/>
                    <a:pt x="807663" y="1030047"/>
                    <a:pt x="807663" y="1030047"/>
                  </a:cubicBezTo>
                  <a:lnTo>
                    <a:pt x="812649" y="1042459"/>
                  </a:lnTo>
                  <a:lnTo>
                    <a:pt x="800767" y="1036332"/>
                  </a:lnTo>
                  <a:cubicBezTo>
                    <a:pt x="800446" y="1036184"/>
                    <a:pt x="782774" y="1027120"/>
                    <a:pt x="767569" y="1009077"/>
                  </a:cubicBezTo>
                  <a:cubicBezTo>
                    <a:pt x="764493" y="1005451"/>
                    <a:pt x="761576" y="1001556"/>
                    <a:pt x="759021" y="997900"/>
                  </a:cubicBezTo>
                  <a:cubicBezTo>
                    <a:pt x="759369" y="1002498"/>
                    <a:pt x="759890" y="1007411"/>
                    <a:pt x="760767" y="1011801"/>
                  </a:cubicBezTo>
                  <a:cubicBezTo>
                    <a:pt x="763198" y="1023499"/>
                    <a:pt x="765644" y="1032562"/>
                    <a:pt x="765644" y="1032637"/>
                  </a:cubicBezTo>
                  <a:lnTo>
                    <a:pt x="768795" y="1044335"/>
                  </a:lnTo>
                  <a:lnTo>
                    <a:pt x="758326" y="1038143"/>
                  </a:lnTo>
                  <a:cubicBezTo>
                    <a:pt x="758114" y="1038034"/>
                    <a:pt x="751705" y="1034313"/>
                    <a:pt x="742823" y="1026633"/>
                  </a:cubicBezTo>
                  <a:cubicBezTo>
                    <a:pt x="744080" y="1028658"/>
                    <a:pt x="745255" y="1030677"/>
                    <a:pt x="746520" y="1032637"/>
                  </a:cubicBezTo>
                  <a:cubicBezTo>
                    <a:pt x="753763" y="1044692"/>
                    <a:pt x="765158" y="1057059"/>
                    <a:pt x="765158" y="1057059"/>
                  </a:cubicBezTo>
                  <a:cubicBezTo>
                    <a:pt x="765158" y="1057059"/>
                    <a:pt x="750448" y="1061930"/>
                    <a:pt x="746520" y="1061930"/>
                  </a:cubicBezTo>
                  <a:cubicBezTo>
                    <a:pt x="742378" y="1061930"/>
                    <a:pt x="736663" y="1063642"/>
                    <a:pt x="736663" y="1063642"/>
                  </a:cubicBezTo>
                  <a:cubicBezTo>
                    <a:pt x="736663" y="1063642"/>
                    <a:pt x="749695" y="1067263"/>
                    <a:pt x="762221" y="1071372"/>
                  </a:cubicBezTo>
                  <a:cubicBezTo>
                    <a:pt x="771682" y="1074383"/>
                    <a:pt x="784009" y="1081204"/>
                    <a:pt x="789695" y="1084483"/>
                  </a:cubicBezTo>
                  <a:cubicBezTo>
                    <a:pt x="789134" y="1083153"/>
                    <a:pt x="788647" y="1081690"/>
                    <a:pt x="788118" y="1080163"/>
                  </a:cubicBezTo>
                  <a:cubicBezTo>
                    <a:pt x="785711" y="1072215"/>
                    <a:pt x="783181" y="1052595"/>
                    <a:pt x="783091" y="1052421"/>
                  </a:cubicBezTo>
                  <a:lnTo>
                    <a:pt x="781454" y="1040226"/>
                  </a:lnTo>
                  <a:lnTo>
                    <a:pt x="791143" y="1047817"/>
                  </a:lnTo>
                  <a:cubicBezTo>
                    <a:pt x="791203" y="1047817"/>
                    <a:pt x="811111" y="1063533"/>
                    <a:pt x="821594" y="1068915"/>
                  </a:cubicBezTo>
                  <a:cubicBezTo>
                    <a:pt x="832006" y="1074299"/>
                    <a:pt x="842713" y="1078242"/>
                    <a:pt x="850764" y="1080808"/>
                  </a:cubicBezTo>
                  <a:cubicBezTo>
                    <a:pt x="851186" y="1080956"/>
                    <a:pt x="851676" y="1081129"/>
                    <a:pt x="852198" y="1081269"/>
                  </a:cubicBezTo>
                  <a:lnTo>
                    <a:pt x="819163" y="1027294"/>
                  </a:lnTo>
                  <a:lnTo>
                    <a:pt x="829864" y="1029015"/>
                  </a:lnTo>
                  <a:cubicBezTo>
                    <a:pt x="830037" y="1029055"/>
                    <a:pt x="854320" y="1031908"/>
                    <a:pt x="875678" y="1040018"/>
                  </a:cubicBezTo>
                  <a:lnTo>
                    <a:pt x="880654" y="1042235"/>
                  </a:lnTo>
                  <a:cubicBezTo>
                    <a:pt x="898871" y="1049206"/>
                    <a:pt x="911347" y="1060358"/>
                    <a:pt x="911729" y="1060616"/>
                  </a:cubicBezTo>
                  <a:cubicBezTo>
                    <a:pt x="922915" y="1069347"/>
                    <a:pt x="934142" y="1079855"/>
                    <a:pt x="940333" y="1089355"/>
                  </a:cubicBezTo>
                  <a:cubicBezTo>
                    <a:pt x="953033" y="1108439"/>
                    <a:pt x="964578" y="1124503"/>
                    <a:pt x="964578" y="1124503"/>
                  </a:cubicBezTo>
                  <a:cubicBezTo>
                    <a:pt x="964578" y="1124503"/>
                    <a:pt x="967678" y="1124964"/>
                    <a:pt x="969251" y="1124191"/>
                  </a:cubicBezTo>
                  <a:cubicBezTo>
                    <a:pt x="970892" y="1123362"/>
                    <a:pt x="973294" y="1121760"/>
                    <a:pt x="973294" y="1121760"/>
                  </a:cubicBezTo>
                  <a:cubicBezTo>
                    <a:pt x="973294" y="1121760"/>
                    <a:pt x="965554" y="1114367"/>
                    <a:pt x="960336" y="1108306"/>
                  </a:cubicBezTo>
                  <a:cubicBezTo>
                    <a:pt x="955053" y="1102179"/>
                    <a:pt x="941906" y="1083560"/>
                    <a:pt x="932961" y="1070627"/>
                  </a:cubicBezTo>
                  <a:cubicBezTo>
                    <a:pt x="923267" y="1056598"/>
                    <a:pt x="907626" y="1038143"/>
                    <a:pt x="898944" y="1032428"/>
                  </a:cubicBezTo>
                  <a:cubicBezTo>
                    <a:pt x="889295" y="1025915"/>
                    <a:pt x="882533" y="1020854"/>
                    <a:pt x="882533" y="1020854"/>
                  </a:cubicBezTo>
                  <a:lnTo>
                    <a:pt x="872677" y="1019812"/>
                  </a:lnTo>
                  <a:cubicBezTo>
                    <a:pt x="872677" y="1019812"/>
                    <a:pt x="846731" y="1012768"/>
                    <a:pt x="819907" y="971310"/>
                  </a:cubicBezTo>
                  <a:cubicBezTo>
                    <a:pt x="793143" y="929861"/>
                    <a:pt x="797008" y="895854"/>
                    <a:pt x="804736" y="880450"/>
                  </a:cubicBezTo>
                  <a:cubicBezTo>
                    <a:pt x="806140" y="877658"/>
                    <a:pt x="809336" y="872141"/>
                    <a:pt x="811880" y="868123"/>
                  </a:cubicBezTo>
                  <a:cubicBezTo>
                    <a:pt x="809440" y="865965"/>
                    <a:pt x="807177" y="863584"/>
                    <a:pt x="804811" y="861112"/>
                  </a:cubicBezTo>
                  <a:cubicBezTo>
                    <a:pt x="803000" y="863370"/>
                    <a:pt x="800767" y="866237"/>
                    <a:pt x="798263" y="869992"/>
                  </a:cubicBezTo>
                  <a:cubicBezTo>
                    <a:pt x="792582" y="878293"/>
                    <a:pt x="785925" y="889726"/>
                    <a:pt x="782248" y="901767"/>
                  </a:cubicBezTo>
                  <a:cubicBezTo>
                    <a:pt x="776782" y="919527"/>
                    <a:pt x="774112" y="933333"/>
                    <a:pt x="772673" y="953153"/>
                  </a:cubicBezTo>
                  <a:lnTo>
                    <a:pt x="771781" y="965207"/>
                  </a:lnTo>
                  <a:lnTo>
                    <a:pt x="763923" y="956089"/>
                  </a:lnTo>
                  <a:cubicBezTo>
                    <a:pt x="763794" y="956015"/>
                    <a:pt x="755341" y="946058"/>
                    <a:pt x="747949" y="934733"/>
                  </a:cubicBezTo>
                  <a:cubicBezTo>
                    <a:pt x="746024" y="931880"/>
                    <a:pt x="744288" y="928953"/>
                    <a:pt x="742799" y="926264"/>
                  </a:cubicBezTo>
                  <a:cubicBezTo>
                    <a:pt x="741748" y="930208"/>
                    <a:pt x="740666" y="935021"/>
                    <a:pt x="739640" y="940453"/>
                  </a:cubicBezTo>
                  <a:cubicBezTo>
                    <a:pt x="736871" y="955916"/>
                    <a:pt x="736350" y="967341"/>
                    <a:pt x="736350" y="967341"/>
                  </a:cubicBezTo>
                  <a:lnTo>
                    <a:pt x="735720" y="978454"/>
                  </a:lnTo>
                  <a:lnTo>
                    <a:pt x="727817" y="970600"/>
                  </a:lnTo>
                  <a:cubicBezTo>
                    <a:pt x="727703" y="970402"/>
                    <a:pt x="716590" y="959354"/>
                    <a:pt x="706922" y="943092"/>
                  </a:cubicBezTo>
                  <a:cubicBezTo>
                    <a:pt x="704947" y="939719"/>
                    <a:pt x="702914" y="936409"/>
                    <a:pt x="701053" y="933210"/>
                  </a:cubicBezTo>
                  <a:cubicBezTo>
                    <a:pt x="703226" y="941147"/>
                    <a:pt x="705766" y="949491"/>
                    <a:pt x="708544" y="956536"/>
                  </a:cubicBezTo>
                  <a:moveTo>
                    <a:pt x="913689" y="1103989"/>
                  </a:moveTo>
                  <a:cubicBezTo>
                    <a:pt x="913689" y="1103989"/>
                    <a:pt x="915529" y="1104585"/>
                    <a:pt x="916813" y="1105935"/>
                  </a:cubicBezTo>
                  <a:cubicBezTo>
                    <a:pt x="920302" y="1109779"/>
                    <a:pt x="921169" y="1111778"/>
                    <a:pt x="921169" y="1111778"/>
                  </a:cubicBezTo>
                  <a:lnTo>
                    <a:pt x="927445" y="1110677"/>
                  </a:lnTo>
                  <a:lnTo>
                    <a:pt x="920664" y="1102130"/>
                  </a:lnTo>
                  <a:close/>
                  <a:moveTo>
                    <a:pt x="892430" y="1115439"/>
                  </a:moveTo>
                  <a:cubicBezTo>
                    <a:pt x="899714" y="1114789"/>
                    <a:pt x="901062" y="1113713"/>
                    <a:pt x="901906" y="1113563"/>
                  </a:cubicBezTo>
                  <a:cubicBezTo>
                    <a:pt x="901797" y="1113391"/>
                    <a:pt x="900929" y="1108514"/>
                    <a:pt x="900929" y="1108514"/>
                  </a:cubicBezTo>
                  <a:cubicBezTo>
                    <a:pt x="900929" y="1108514"/>
                    <a:pt x="900383" y="1108589"/>
                    <a:pt x="892669" y="1111505"/>
                  </a:cubicBezTo>
                  <a:cubicBezTo>
                    <a:pt x="884979" y="1114294"/>
                    <a:pt x="885674" y="1114645"/>
                    <a:pt x="885674" y="1114645"/>
                  </a:cubicBezTo>
                  <a:cubicBezTo>
                    <a:pt x="885674" y="1114645"/>
                    <a:pt x="884732" y="1116243"/>
                    <a:pt x="892430" y="1115439"/>
                  </a:cubicBezTo>
                  <a:moveTo>
                    <a:pt x="782651" y="1106321"/>
                  </a:moveTo>
                  <a:cubicBezTo>
                    <a:pt x="782651" y="1106321"/>
                    <a:pt x="794185" y="1105726"/>
                    <a:pt x="804985" y="1106916"/>
                  </a:cubicBezTo>
                  <a:cubicBezTo>
                    <a:pt x="815502" y="1108092"/>
                    <a:pt x="826728" y="1109844"/>
                    <a:pt x="839090" y="1109844"/>
                  </a:cubicBezTo>
                  <a:cubicBezTo>
                    <a:pt x="851459" y="1109844"/>
                    <a:pt x="864441" y="1113872"/>
                    <a:pt x="885981" y="1105389"/>
                  </a:cubicBezTo>
                  <a:cubicBezTo>
                    <a:pt x="907576" y="1096806"/>
                    <a:pt x="919607" y="1092480"/>
                    <a:pt x="919607" y="1092480"/>
                  </a:cubicBezTo>
                  <a:cubicBezTo>
                    <a:pt x="919607" y="1092480"/>
                    <a:pt x="928180" y="1099460"/>
                    <a:pt x="933934" y="1106321"/>
                  </a:cubicBezTo>
                  <a:cubicBezTo>
                    <a:pt x="939599" y="1113251"/>
                    <a:pt x="941624" y="1120917"/>
                    <a:pt x="941624" y="1120917"/>
                  </a:cubicBezTo>
                  <a:cubicBezTo>
                    <a:pt x="941624" y="1120917"/>
                    <a:pt x="936285" y="1118897"/>
                    <a:pt x="930238" y="1120162"/>
                  </a:cubicBezTo>
                  <a:cubicBezTo>
                    <a:pt x="924096" y="1121338"/>
                    <a:pt x="906981" y="1128035"/>
                    <a:pt x="885386" y="1124751"/>
                  </a:cubicBezTo>
                  <a:cubicBezTo>
                    <a:pt x="863970" y="1121610"/>
                    <a:pt x="839720" y="1119244"/>
                    <a:pt x="816212" y="1122900"/>
                  </a:cubicBezTo>
                  <a:cubicBezTo>
                    <a:pt x="792582" y="1126562"/>
                    <a:pt x="787919" y="1133740"/>
                    <a:pt x="787919" y="1133740"/>
                  </a:cubicBezTo>
                  <a:cubicBezTo>
                    <a:pt x="787919" y="1133740"/>
                    <a:pt x="799171" y="1130614"/>
                    <a:pt x="839652" y="1137500"/>
                  </a:cubicBezTo>
                  <a:cubicBezTo>
                    <a:pt x="888948" y="1146068"/>
                    <a:pt x="940195" y="1170501"/>
                    <a:pt x="954621" y="1150895"/>
                  </a:cubicBezTo>
                  <a:cubicBezTo>
                    <a:pt x="958946" y="1145001"/>
                    <a:pt x="956253" y="1135923"/>
                    <a:pt x="953430" y="1129076"/>
                  </a:cubicBezTo>
                  <a:cubicBezTo>
                    <a:pt x="950572" y="1122107"/>
                    <a:pt x="939251" y="1101212"/>
                    <a:pt x="927826" y="1089355"/>
                  </a:cubicBezTo>
                  <a:cubicBezTo>
                    <a:pt x="918837" y="1080014"/>
                    <a:pt x="910935" y="1072910"/>
                    <a:pt x="904526" y="1067785"/>
                  </a:cubicBezTo>
                  <a:cubicBezTo>
                    <a:pt x="899664" y="1064585"/>
                    <a:pt x="883417" y="1054217"/>
                    <a:pt x="871982" y="1050337"/>
                  </a:cubicBezTo>
                  <a:cubicBezTo>
                    <a:pt x="860581" y="1045946"/>
                    <a:pt x="847912" y="1042880"/>
                    <a:pt x="839165" y="1040962"/>
                  </a:cubicBezTo>
                  <a:lnTo>
                    <a:pt x="873312" y="1096806"/>
                  </a:lnTo>
                  <a:lnTo>
                    <a:pt x="861911" y="1094266"/>
                  </a:lnTo>
                  <a:cubicBezTo>
                    <a:pt x="861653" y="1094201"/>
                    <a:pt x="839299" y="1089216"/>
                    <a:pt x="817040" y="1077722"/>
                  </a:cubicBezTo>
                  <a:cubicBezTo>
                    <a:pt x="810451" y="1074234"/>
                    <a:pt x="801571" y="1068108"/>
                    <a:pt x="794799" y="1063072"/>
                  </a:cubicBezTo>
                  <a:cubicBezTo>
                    <a:pt x="795742" y="1068579"/>
                    <a:pt x="796759" y="1074448"/>
                    <a:pt x="797633" y="1077235"/>
                  </a:cubicBezTo>
                  <a:cubicBezTo>
                    <a:pt x="799900" y="1084543"/>
                    <a:pt x="803411" y="1090198"/>
                    <a:pt x="804736" y="1091687"/>
                  </a:cubicBezTo>
                  <a:cubicBezTo>
                    <a:pt x="805357" y="1092421"/>
                    <a:pt x="807068" y="1093670"/>
                    <a:pt x="808491" y="1094713"/>
                  </a:cubicBezTo>
                  <a:lnTo>
                    <a:pt x="812301" y="1096746"/>
                  </a:lnTo>
                  <a:cubicBezTo>
                    <a:pt x="810203" y="1097118"/>
                    <a:pt x="805530" y="1097987"/>
                    <a:pt x="798917" y="1099798"/>
                  </a:cubicBezTo>
                  <a:cubicBezTo>
                    <a:pt x="789581" y="1102179"/>
                    <a:pt x="782651" y="1106321"/>
                    <a:pt x="782651" y="1106321"/>
                  </a:cubicBezTo>
                  <a:moveTo>
                    <a:pt x="979792" y="1110945"/>
                  </a:moveTo>
                  <a:cubicBezTo>
                    <a:pt x="979792" y="1110945"/>
                    <a:pt x="997717" y="1110117"/>
                    <a:pt x="1009944" y="1099460"/>
                  </a:cubicBezTo>
                  <a:cubicBezTo>
                    <a:pt x="1022100" y="1088943"/>
                    <a:pt x="1027045" y="1080980"/>
                    <a:pt x="1023752" y="1068866"/>
                  </a:cubicBezTo>
                  <a:cubicBezTo>
                    <a:pt x="1020562" y="1056687"/>
                    <a:pt x="1014649" y="1053884"/>
                    <a:pt x="1014649" y="1053884"/>
                  </a:cubicBezTo>
                  <a:cubicBezTo>
                    <a:pt x="1014649" y="1053884"/>
                    <a:pt x="1003471" y="1064054"/>
                    <a:pt x="981900" y="1064798"/>
                  </a:cubicBezTo>
                  <a:cubicBezTo>
                    <a:pt x="970754" y="1065245"/>
                    <a:pt x="944932" y="1062799"/>
                    <a:pt x="933413" y="1051240"/>
                  </a:cubicBezTo>
                  <a:cubicBezTo>
                    <a:pt x="931032" y="1049147"/>
                    <a:pt x="929082" y="1051801"/>
                    <a:pt x="930744" y="1053670"/>
                  </a:cubicBezTo>
                  <a:cubicBezTo>
                    <a:pt x="934306" y="1057789"/>
                    <a:pt x="937302" y="1059812"/>
                    <a:pt x="943057" y="1067785"/>
                  </a:cubicBezTo>
                  <a:cubicBezTo>
                    <a:pt x="951654" y="1079582"/>
                    <a:pt x="955235" y="1084618"/>
                    <a:pt x="963005" y="1093607"/>
                  </a:cubicBezTo>
                  <a:cubicBezTo>
                    <a:pt x="970754" y="1102526"/>
                    <a:pt x="979792" y="1110945"/>
                    <a:pt x="979792" y="1110945"/>
                  </a:cubicBezTo>
                  <a:moveTo>
                    <a:pt x="959155" y="1035901"/>
                  </a:moveTo>
                  <a:cubicBezTo>
                    <a:pt x="971349" y="1031694"/>
                    <a:pt x="995112" y="1022318"/>
                    <a:pt x="1004091" y="1018761"/>
                  </a:cubicBezTo>
                  <a:cubicBezTo>
                    <a:pt x="1026673" y="1009941"/>
                    <a:pt x="1046706" y="1021936"/>
                    <a:pt x="1046706" y="1021936"/>
                  </a:cubicBezTo>
                  <a:cubicBezTo>
                    <a:pt x="1046706" y="1021936"/>
                    <a:pt x="1038719" y="1002326"/>
                    <a:pt x="1011583" y="1006641"/>
                  </a:cubicBezTo>
                  <a:cubicBezTo>
                    <a:pt x="993153" y="1009568"/>
                    <a:pt x="973294" y="1019257"/>
                    <a:pt x="964860" y="1024476"/>
                  </a:cubicBezTo>
                  <a:cubicBezTo>
                    <a:pt x="951417" y="1032562"/>
                    <a:pt x="940095" y="1034438"/>
                    <a:pt x="940095" y="1034438"/>
                  </a:cubicBezTo>
                  <a:cubicBezTo>
                    <a:pt x="940095" y="1034438"/>
                    <a:pt x="951207" y="1038688"/>
                    <a:pt x="959155" y="1035901"/>
                  </a:cubicBezTo>
                  <a:moveTo>
                    <a:pt x="955846" y="999052"/>
                  </a:moveTo>
                  <a:cubicBezTo>
                    <a:pt x="955846" y="999052"/>
                    <a:pt x="952190" y="1008650"/>
                    <a:pt x="937977" y="1017595"/>
                  </a:cubicBezTo>
                  <a:cubicBezTo>
                    <a:pt x="923748" y="1026574"/>
                    <a:pt x="917235" y="1025790"/>
                    <a:pt x="917235" y="1025790"/>
                  </a:cubicBezTo>
                  <a:cubicBezTo>
                    <a:pt x="917235" y="1025790"/>
                    <a:pt x="925386" y="1033048"/>
                    <a:pt x="936708" y="1027825"/>
                  </a:cubicBezTo>
                  <a:cubicBezTo>
                    <a:pt x="948141" y="1022531"/>
                    <a:pt x="952250" y="1018820"/>
                    <a:pt x="954764" y="1011552"/>
                  </a:cubicBezTo>
                  <a:cubicBezTo>
                    <a:pt x="957135" y="1004200"/>
                    <a:pt x="955846" y="999052"/>
                    <a:pt x="955846" y="999052"/>
                  </a:cubicBezTo>
                  <a:moveTo>
                    <a:pt x="709858" y="872636"/>
                  </a:moveTo>
                  <a:cubicBezTo>
                    <a:pt x="709858" y="880659"/>
                    <a:pt x="716308" y="887207"/>
                    <a:pt x="724459" y="887207"/>
                  </a:cubicBezTo>
                  <a:cubicBezTo>
                    <a:pt x="732556" y="887207"/>
                    <a:pt x="739029" y="880659"/>
                    <a:pt x="739029" y="872636"/>
                  </a:cubicBezTo>
                  <a:cubicBezTo>
                    <a:pt x="739029" y="866237"/>
                    <a:pt x="734995" y="860904"/>
                    <a:pt x="729241" y="858845"/>
                  </a:cubicBezTo>
                  <a:lnTo>
                    <a:pt x="729241" y="800514"/>
                  </a:lnTo>
                  <a:lnTo>
                    <a:pt x="718069" y="800514"/>
                  </a:lnTo>
                  <a:lnTo>
                    <a:pt x="718069" y="859540"/>
                  </a:lnTo>
                  <a:cubicBezTo>
                    <a:pt x="713183" y="861906"/>
                    <a:pt x="709858" y="866858"/>
                    <a:pt x="709858" y="872636"/>
                  </a:cubicBezTo>
                  <a:moveTo>
                    <a:pt x="741748" y="851959"/>
                  </a:moveTo>
                  <a:cubicBezTo>
                    <a:pt x="741748" y="860037"/>
                    <a:pt x="748390" y="866585"/>
                    <a:pt x="756417" y="866585"/>
                  </a:cubicBezTo>
                  <a:cubicBezTo>
                    <a:pt x="764429" y="866585"/>
                    <a:pt x="770968" y="860037"/>
                    <a:pt x="770968" y="851959"/>
                  </a:cubicBezTo>
                  <a:cubicBezTo>
                    <a:pt x="770968" y="845971"/>
                    <a:pt x="767322" y="840802"/>
                    <a:pt x="762073" y="838530"/>
                  </a:cubicBezTo>
                  <a:lnTo>
                    <a:pt x="762073" y="800514"/>
                  </a:lnTo>
                  <a:lnTo>
                    <a:pt x="750885" y="800514"/>
                  </a:lnTo>
                  <a:lnTo>
                    <a:pt x="750885" y="838442"/>
                  </a:lnTo>
                  <a:cubicBezTo>
                    <a:pt x="745537" y="840649"/>
                    <a:pt x="741748" y="845807"/>
                    <a:pt x="741748" y="851959"/>
                  </a:cubicBezTo>
                  <a:moveTo>
                    <a:pt x="750429" y="878813"/>
                  </a:moveTo>
                  <a:cubicBezTo>
                    <a:pt x="748480" y="886413"/>
                    <a:pt x="744843" y="893954"/>
                    <a:pt x="732694" y="898632"/>
                  </a:cubicBezTo>
                  <a:cubicBezTo>
                    <a:pt x="720525" y="903230"/>
                    <a:pt x="709696" y="896757"/>
                    <a:pt x="709696" y="896757"/>
                  </a:cubicBezTo>
                  <a:cubicBezTo>
                    <a:pt x="709696" y="896757"/>
                    <a:pt x="707651" y="901271"/>
                    <a:pt x="701574" y="904695"/>
                  </a:cubicBezTo>
                  <a:cubicBezTo>
                    <a:pt x="702342" y="907498"/>
                    <a:pt x="703558" y="911878"/>
                    <a:pt x="704575" y="914631"/>
                  </a:cubicBezTo>
                  <a:cubicBezTo>
                    <a:pt x="705930" y="918733"/>
                    <a:pt x="710331" y="929325"/>
                    <a:pt x="715515" y="937997"/>
                  </a:cubicBezTo>
                  <a:cubicBezTo>
                    <a:pt x="719583" y="944828"/>
                    <a:pt x="723932" y="950746"/>
                    <a:pt x="727470" y="955147"/>
                  </a:cubicBezTo>
                  <a:cubicBezTo>
                    <a:pt x="727952" y="950582"/>
                    <a:pt x="728785" y="944976"/>
                    <a:pt x="729861" y="938717"/>
                  </a:cubicBezTo>
                  <a:cubicBezTo>
                    <a:pt x="732788" y="922543"/>
                    <a:pt x="736905" y="911456"/>
                    <a:pt x="736970" y="911282"/>
                  </a:cubicBezTo>
                  <a:lnTo>
                    <a:pt x="741212" y="900021"/>
                  </a:lnTo>
                  <a:lnTo>
                    <a:pt x="746208" y="910960"/>
                  </a:lnTo>
                  <a:cubicBezTo>
                    <a:pt x="746237" y="910960"/>
                    <a:pt x="750448" y="920544"/>
                    <a:pt x="756244" y="929301"/>
                  </a:cubicBezTo>
                  <a:cubicBezTo>
                    <a:pt x="758749" y="933135"/>
                    <a:pt x="761452" y="936930"/>
                    <a:pt x="763874" y="940091"/>
                  </a:cubicBezTo>
                  <a:cubicBezTo>
                    <a:pt x="765570" y="925520"/>
                    <a:pt x="768324" y="913202"/>
                    <a:pt x="772754" y="898780"/>
                  </a:cubicBezTo>
                  <a:cubicBezTo>
                    <a:pt x="779436" y="877250"/>
                    <a:pt x="793068" y="859600"/>
                    <a:pt x="798461" y="853115"/>
                  </a:cubicBezTo>
                  <a:cubicBezTo>
                    <a:pt x="788465" y="837662"/>
                    <a:pt x="784098" y="822268"/>
                    <a:pt x="782651" y="814320"/>
                  </a:cubicBezTo>
                  <a:lnTo>
                    <a:pt x="773095" y="814320"/>
                  </a:lnTo>
                  <a:lnTo>
                    <a:pt x="773095" y="830975"/>
                  </a:lnTo>
                  <a:cubicBezTo>
                    <a:pt x="779228" y="835910"/>
                    <a:pt x="783246" y="843516"/>
                    <a:pt x="783246" y="852084"/>
                  </a:cubicBezTo>
                  <a:cubicBezTo>
                    <a:pt x="783246" y="867180"/>
                    <a:pt x="772515" y="880510"/>
                    <a:pt x="750429" y="878813"/>
                  </a:cubicBezTo>
                  <a:moveTo>
                    <a:pt x="835023" y="790286"/>
                  </a:moveTo>
                  <a:lnTo>
                    <a:pt x="836313" y="774187"/>
                  </a:lnTo>
                  <a:lnTo>
                    <a:pt x="545984" y="773641"/>
                  </a:lnTo>
                  <a:lnTo>
                    <a:pt x="546545" y="790286"/>
                  </a:lnTo>
                  <a:close/>
                  <a:moveTo>
                    <a:pt x="610477" y="851959"/>
                  </a:moveTo>
                  <a:cubicBezTo>
                    <a:pt x="610477" y="860037"/>
                    <a:pt x="617129" y="866585"/>
                    <a:pt x="625176" y="866585"/>
                  </a:cubicBezTo>
                  <a:cubicBezTo>
                    <a:pt x="633237" y="866585"/>
                    <a:pt x="639761" y="860037"/>
                    <a:pt x="639761" y="851959"/>
                  </a:cubicBezTo>
                  <a:cubicBezTo>
                    <a:pt x="639761" y="845882"/>
                    <a:pt x="635981" y="840649"/>
                    <a:pt x="630683" y="838466"/>
                  </a:cubicBezTo>
                  <a:lnTo>
                    <a:pt x="630683" y="800514"/>
                  </a:lnTo>
                  <a:lnTo>
                    <a:pt x="619461" y="800514"/>
                  </a:lnTo>
                  <a:lnTo>
                    <a:pt x="619461" y="838530"/>
                  </a:lnTo>
                  <a:cubicBezTo>
                    <a:pt x="614236" y="840738"/>
                    <a:pt x="610477" y="845971"/>
                    <a:pt x="610477" y="851959"/>
                  </a:cubicBezTo>
                  <a:moveTo>
                    <a:pt x="669046" y="896127"/>
                  </a:moveTo>
                  <a:cubicBezTo>
                    <a:pt x="665821" y="897590"/>
                    <a:pt x="657933" y="900453"/>
                    <a:pt x="648999" y="897158"/>
                  </a:cubicBezTo>
                  <a:cubicBezTo>
                    <a:pt x="640539" y="894390"/>
                    <a:pt x="633718" y="887420"/>
                    <a:pt x="631318" y="878600"/>
                  </a:cubicBezTo>
                  <a:cubicBezTo>
                    <a:pt x="629259" y="879086"/>
                    <a:pt x="627026" y="879334"/>
                    <a:pt x="624779" y="879408"/>
                  </a:cubicBezTo>
                  <a:cubicBezTo>
                    <a:pt x="618975" y="879558"/>
                    <a:pt x="611806" y="877622"/>
                    <a:pt x="605075" y="870975"/>
                  </a:cubicBezTo>
                  <a:cubicBezTo>
                    <a:pt x="600331" y="866023"/>
                    <a:pt x="597419" y="859402"/>
                    <a:pt x="597419" y="852084"/>
                  </a:cubicBezTo>
                  <a:cubicBezTo>
                    <a:pt x="597419" y="843590"/>
                    <a:pt x="601388" y="836040"/>
                    <a:pt x="607376" y="831040"/>
                  </a:cubicBezTo>
                  <a:lnTo>
                    <a:pt x="607376" y="814320"/>
                  </a:lnTo>
                  <a:lnTo>
                    <a:pt x="597866" y="814320"/>
                  </a:lnTo>
                  <a:cubicBezTo>
                    <a:pt x="596412" y="822119"/>
                    <a:pt x="591779" y="838530"/>
                    <a:pt x="582735" y="852222"/>
                  </a:cubicBezTo>
                  <a:cubicBezTo>
                    <a:pt x="587199" y="857456"/>
                    <a:pt x="601934" y="875772"/>
                    <a:pt x="609078" y="898780"/>
                  </a:cubicBezTo>
                  <a:cubicBezTo>
                    <a:pt x="613543" y="913202"/>
                    <a:pt x="616296" y="925520"/>
                    <a:pt x="617957" y="940091"/>
                  </a:cubicBezTo>
                  <a:cubicBezTo>
                    <a:pt x="620438" y="936930"/>
                    <a:pt x="623141" y="933135"/>
                    <a:pt x="625671" y="929301"/>
                  </a:cubicBezTo>
                  <a:cubicBezTo>
                    <a:pt x="631352" y="920544"/>
                    <a:pt x="635667" y="910960"/>
                    <a:pt x="635667" y="910960"/>
                  </a:cubicBezTo>
                  <a:lnTo>
                    <a:pt x="640639" y="900021"/>
                  </a:lnTo>
                  <a:lnTo>
                    <a:pt x="644910" y="911282"/>
                  </a:lnTo>
                  <a:cubicBezTo>
                    <a:pt x="644970" y="911456"/>
                    <a:pt x="649072" y="922543"/>
                    <a:pt x="652005" y="938717"/>
                  </a:cubicBezTo>
                  <a:cubicBezTo>
                    <a:pt x="653106" y="944976"/>
                    <a:pt x="653884" y="950582"/>
                    <a:pt x="654436" y="955147"/>
                  </a:cubicBezTo>
                  <a:cubicBezTo>
                    <a:pt x="657967" y="950746"/>
                    <a:pt x="662392" y="944828"/>
                    <a:pt x="666410" y="937997"/>
                  </a:cubicBezTo>
                  <a:cubicBezTo>
                    <a:pt x="671545" y="929325"/>
                    <a:pt x="675926" y="918733"/>
                    <a:pt x="677374" y="914631"/>
                  </a:cubicBezTo>
                  <a:cubicBezTo>
                    <a:pt x="678267" y="912161"/>
                    <a:pt x="679374" y="908315"/>
                    <a:pt x="680117" y="905488"/>
                  </a:cubicBezTo>
                  <a:cubicBezTo>
                    <a:pt x="676125" y="903592"/>
                    <a:pt x="672339" y="900666"/>
                    <a:pt x="669046" y="896127"/>
                  </a:cubicBezTo>
                  <a:moveTo>
                    <a:pt x="643531" y="871282"/>
                  </a:moveTo>
                  <a:cubicBezTo>
                    <a:pt x="643531" y="879334"/>
                    <a:pt x="650194" y="885882"/>
                    <a:pt x="658141" y="885882"/>
                  </a:cubicBezTo>
                  <a:cubicBezTo>
                    <a:pt x="666326" y="885882"/>
                    <a:pt x="672840" y="879334"/>
                    <a:pt x="672840" y="871282"/>
                  </a:cubicBezTo>
                  <a:cubicBezTo>
                    <a:pt x="672840" y="865047"/>
                    <a:pt x="668966" y="859788"/>
                    <a:pt x="663573" y="857664"/>
                  </a:cubicBezTo>
                  <a:lnTo>
                    <a:pt x="663573" y="800514"/>
                  </a:lnTo>
                  <a:lnTo>
                    <a:pt x="652312" y="800514"/>
                  </a:lnTo>
                  <a:lnTo>
                    <a:pt x="652312" y="857864"/>
                  </a:lnTo>
                  <a:cubicBezTo>
                    <a:pt x="647202" y="860160"/>
                    <a:pt x="643531" y="865330"/>
                    <a:pt x="643531" y="871282"/>
                  </a:cubicBezTo>
                  <a:moveTo>
                    <a:pt x="870543" y="879145"/>
                  </a:moveTo>
                  <a:cubicBezTo>
                    <a:pt x="905765" y="878351"/>
                    <a:pt x="934142" y="836992"/>
                    <a:pt x="914705" y="801076"/>
                  </a:cubicBezTo>
                  <a:cubicBezTo>
                    <a:pt x="895249" y="765133"/>
                    <a:pt x="858463" y="769459"/>
                    <a:pt x="850932" y="780561"/>
                  </a:cubicBezTo>
                  <a:cubicBezTo>
                    <a:pt x="843308" y="791600"/>
                    <a:pt x="845778" y="808105"/>
                    <a:pt x="856256" y="815645"/>
                  </a:cubicBezTo>
                  <a:cubicBezTo>
                    <a:pt x="866858" y="823251"/>
                    <a:pt x="883119" y="815264"/>
                    <a:pt x="883119" y="815264"/>
                  </a:cubicBezTo>
                  <a:lnTo>
                    <a:pt x="882226" y="816490"/>
                  </a:lnTo>
                  <a:cubicBezTo>
                    <a:pt x="882226" y="816490"/>
                    <a:pt x="866609" y="839696"/>
                    <a:pt x="844076" y="819381"/>
                  </a:cubicBezTo>
                  <a:cubicBezTo>
                    <a:pt x="838645" y="814395"/>
                    <a:pt x="835816" y="810288"/>
                    <a:pt x="834939" y="800514"/>
                  </a:cubicBezTo>
                  <a:lnTo>
                    <a:pt x="794086" y="800514"/>
                  </a:lnTo>
                  <a:cubicBezTo>
                    <a:pt x="794393" y="805540"/>
                    <a:pt x="794864" y="806507"/>
                    <a:pt x="795782" y="811330"/>
                  </a:cubicBezTo>
                  <a:cubicBezTo>
                    <a:pt x="803000" y="851836"/>
                    <a:pt x="835543" y="879954"/>
                    <a:pt x="870543" y="879145"/>
                  </a:cubicBezTo>
                  <a:moveTo>
                    <a:pt x="908112" y="733831"/>
                  </a:moveTo>
                  <a:cubicBezTo>
                    <a:pt x="951069" y="725407"/>
                    <a:pt x="981098" y="747845"/>
                    <a:pt x="991515" y="765615"/>
                  </a:cubicBezTo>
                  <a:cubicBezTo>
                    <a:pt x="1002290" y="783796"/>
                    <a:pt x="1000221" y="803655"/>
                    <a:pt x="982074" y="829031"/>
                  </a:cubicBezTo>
                  <a:cubicBezTo>
                    <a:pt x="963724" y="854812"/>
                    <a:pt x="953713" y="860592"/>
                    <a:pt x="1002959" y="914665"/>
                  </a:cubicBezTo>
                  <a:cubicBezTo>
                    <a:pt x="1052213" y="968730"/>
                    <a:pt x="1071024" y="983498"/>
                    <a:pt x="1071024" y="983498"/>
                  </a:cubicBezTo>
                  <a:cubicBezTo>
                    <a:pt x="1071024" y="983498"/>
                    <a:pt x="1089816" y="976851"/>
                    <a:pt x="1087410" y="950236"/>
                  </a:cubicBezTo>
                  <a:cubicBezTo>
                    <a:pt x="1085897" y="933061"/>
                    <a:pt x="1056726" y="903891"/>
                    <a:pt x="1047995" y="894589"/>
                  </a:cubicBezTo>
                  <a:cubicBezTo>
                    <a:pt x="1038982" y="885114"/>
                    <a:pt x="1031237" y="877315"/>
                    <a:pt x="1031237" y="877315"/>
                  </a:cubicBezTo>
                  <a:cubicBezTo>
                    <a:pt x="1031237" y="877315"/>
                    <a:pt x="1043531" y="877806"/>
                    <a:pt x="1059629" y="875003"/>
                  </a:cubicBezTo>
                  <a:cubicBezTo>
                    <a:pt x="1071123" y="873068"/>
                    <a:pt x="1077553" y="868370"/>
                    <a:pt x="1077553" y="868370"/>
                  </a:cubicBezTo>
                  <a:cubicBezTo>
                    <a:pt x="1077553" y="868370"/>
                    <a:pt x="1073777" y="851915"/>
                    <a:pt x="1068098" y="845401"/>
                  </a:cubicBezTo>
                  <a:cubicBezTo>
                    <a:pt x="1062407" y="838986"/>
                    <a:pt x="1053030" y="828683"/>
                    <a:pt x="1053030" y="828683"/>
                  </a:cubicBezTo>
                  <a:cubicBezTo>
                    <a:pt x="1053030" y="828683"/>
                    <a:pt x="1065566" y="823931"/>
                    <a:pt x="1074784" y="815264"/>
                  </a:cubicBezTo>
                  <a:cubicBezTo>
                    <a:pt x="1082638" y="807882"/>
                    <a:pt x="1087137" y="801323"/>
                    <a:pt x="1087137" y="801323"/>
                  </a:cubicBezTo>
                  <a:cubicBezTo>
                    <a:pt x="1087137" y="801323"/>
                    <a:pt x="1081963" y="786838"/>
                    <a:pt x="1073082" y="779554"/>
                  </a:cubicBezTo>
                  <a:cubicBezTo>
                    <a:pt x="1064267" y="772303"/>
                    <a:pt x="1050709" y="765059"/>
                    <a:pt x="1050709" y="765059"/>
                  </a:cubicBezTo>
                  <a:cubicBezTo>
                    <a:pt x="1050709" y="765059"/>
                    <a:pt x="1062794" y="757206"/>
                    <a:pt x="1070320" y="747705"/>
                  </a:cubicBezTo>
                  <a:cubicBezTo>
                    <a:pt x="1075702" y="740860"/>
                    <a:pt x="1077051" y="734326"/>
                    <a:pt x="1077051" y="734326"/>
                  </a:cubicBezTo>
                  <a:cubicBezTo>
                    <a:pt x="1077051" y="734326"/>
                    <a:pt x="1069079" y="728051"/>
                    <a:pt x="1058627" y="724850"/>
                  </a:cubicBezTo>
                  <a:cubicBezTo>
                    <a:pt x="1053542" y="723328"/>
                    <a:pt x="1048590" y="722727"/>
                    <a:pt x="1044647" y="722554"/>
                  </a:cubicBezTo>
                  <a:cubicBezTo>
                    <a:pt x="1044647" y="722578"/>
                    <a:pt x="1044548" y="722628"/>
                    <a:pt x="1044548" y="722628"/>
                  </a:cubicBezTo>
                  <a:lnTo>
                    <a:pt x="1044572" y="722554"/>
                  </a:lnTo>
                  <a:cubicBezTo>
                    <a:pt x="1040296" y="722331"/>
                    <a:pt x="1037295" y="722628"/>
                    <a:pt x="1037295" y="722628"/>
                  </a:cubicBezTo>
                  <a:cubicBezTo>
                    <a:pt x="1037295" y="722628"/>
                    <a:pt x="1037925" y="707637"/>
                    <a:pt x="1033847" y="698657"/>
                  </a:cubicBezTo>
                  <a:cubicBezTo>
                    <a:pt x="1029525" y="689108"/>
                    <a:pt x="1020744" y="683189"/>
                    <a:pt x="1020744" y="683189"/>
                  </a:cubicBezTo>
                  <a:cubicBezTo>
                    <a:pt x="1020744" y="683189"/>
                    <a:pt x="1003586" y="684791"/>
                    <a:pt x="996039" y="688512"/>
                  </a:cubicBezTo>
                  <a:cubicBezTo>
                    <a:pt x="987125" y="692977"/>
                    <a:pt x="978170" y="700765"/>
                    <a:pt x="978170" y="700765"/>
                  </a:cubicBezTo>
                  <a:cubicBezTo>
                    <a:pt x="978170" y="700765"/>
                    <a:pt x="970233" y="685436"/>
                    <a:pt x="965395" y="680658"/>
                  </a:cubicBezTo>
                  <a:cubicBezTo>
                    <a:pt x="959458" y="674919"/>
                    <a:pt x="952994" y="672101"/>
                    <a:pt x="952994" y="672101"/>
                  </a:cubicBezTo>
                  <a:cubicBezTo>
                    <a:pt x="952994" y="672101"/>
                    <a:pt x="944386" y="675787"/>
                    <a:pt x="936285" y="680658"/>
                  </a:cubicBezTo>
                  <a:cubicBezTo>
                    <a:pt x="931628" y="683388"/>
                    <a:pt x="924170" y="690323"/>
                    <a:pt x="924170" y="690323"/>
                  </a:cubicBezTo>
                  <a:lnTo>
                    <a:pt x="897729" y="671754"/>
                  </a:lnTo>
                  <a:cubicBezTo>
                    <a:pt x="897729" y="671754"/>
                    <a:pt x="886543" y="675787"/>
                    <a:pt x="871600" y="702279"/>
                  </a:cubicBezTo>
                  <a:cubicBezTo>
                    <a:pt x="871352" y="702825"/>
                    <a:pt x="871079" y="703395"/>
                    <a:pt x="870840" y="703940"/>
                  </a:cubicBezTo>
                  <a:cubicBezTo>
                    <a:pt x="858885" y="728819"/>
                    <a:pt x="853726" y="744223"/>
                    <a:pt x="851106" y="754318"/>
                  </a:cubicBezTo>
                  <a:cubicBezTo>
                    <a:pt x="865781" y="744720"/>
                    <a:pt x="894629" y="736459"/>
                    <a:pt x="908112" y="733831"/>
                  </a:cubicBezTo>
                  <a:moveTo>
                    <a:pt x="1132693" y="946019"/>
                  </a:moveTo>
                  <a:cubicBezTo>
                    <a:pt x="1136886" y="947076"/>
                    <a:pt x="1143806" y="948598"/>
                    <a:pt x="1154432" y="950340"/>
                  </a:cubicBezTo>
                  <a:cubicBezTo>
                    <a:pt x="1171299" y="953054"/>
                    <a:pt x="1182510" y="949928"/>
                    <a:pt x="1186861" y="948315"/>
                  </a:cubicBezTo>
                  <a:cubicBezTo>
                    <a:pt x="1177674" y="939808"/>
                    <a:pt x="1153292" y="918486"/>
                    <a:pt x="1127445" y="904039"/>
                  </a:cubicBezTo>
                  <a:cubicBezTo>
                    <a:pt x="1103880" y="890744"/>
                    <a:pt x="1086284" y="883303"/>
                    <a:pt x="1078034" y="880078"/>
                  </a:cubicBezTo>
                  <a:cubicBezTo>
                    <a:pt x="1065730" y="885396"/>
                    <a:pt x="1054236" y="886130"/>
                    <a:pt x="1054236" y="886130"/>
                  </a:cubicBezTo>
                  <a:cubicBezTo>
                    <a:pt x="1054236" y="886130"/>
                    <a:pt x="1060744" y="892852"/>
                    <a:pt x="1072809" y="904486"/>
                  </a:cubicBezTo>
                  <a:cubicBezTo>
                    <a:pt x="1084483" y="909358"/>
                    <a:pt x="1108965" y="919196"/>
                    <a:pt x="1132693" y="946019"/>
                  </a:cubicBezTo>
                  <a:moveTo>
                    <a:pt x="1119060" y="1001209"/>
                  </a:moveTo>
                  <a:cubicBezTo>
                    <a:pt x="1132182" y="1019396"/>
                    <a:pt x="1139004" y="1032760"/>
                    <a:pt x="1141990" y="1038307"/>
                  </a:cubicBezTo>
                  <a:cubicBezTo>
                    <a:pt x="1148420" y="1050471"/>
                    <a:pt x="1154680" y="1048041"/>
                    <a:pt x="1154367" y="1035489"/>
                  </a:cubicBezTo>
                  <a:cubicBezTo>
                    <a:pt x="1154045" y="1012981"/>
                    <a:pt x="1142700" y="989640"/>
                    <a:pt x="1127931" y="970823"/>
                  </a:cubicBezTo>
                  <a:cubicBezTo>
                    <a:pt x="1114571" y="953957"/>
                    <a:pt x="1101756" y="946292"/>
                    <a:pt x="1094776" y="942670"/>
                  </a:cubicBezTo>
                  <a:cubicBezTo>
                    <a:pt x="1096364" y="946714"/>
                    <a:pt x="1099837" y="963233"/>
                    <a:pt x="1093735" y="975675"/>
                  </a:cubicBezTo>
                  <a:cubicBezTo>
                    <a:pt x="1098240" y="979183"/>
                    <a:pt x="1109446" y="987830"/>
                    <a:pt x="1119060" y="1001209"/>
                  </a:cubicBezTo>
                  <a:moveTo>
                    <a:pt x="1235429" y="1037860"/>
                  </a:moveTo>
                  <a:cubicBezTo>
                    <a:pt x="1245476" y="1047682"/>
                    <a:pt x="1285223" y="1077508"/>
                    <a:pt x="1310216" y="1100319"/>
                  </a:cubicBezTo>
                  <a:cubicBezTo>
                    <a:pt x="1320897" y="1110176"/>
                    <a:pt x="1332543" y="1115127"/>
                    <a:pt x="1332543" y="1115127"/>
                  </a:cubicBezTo>
                  <a:cubicBezTo>
                    <a:pt x="1335426" y="1096657"/>
                    <a:pt x="1324719" y="1071718"/>
                    <a:pt x="1315194" y="1056077"/>
                  </a:cubicBezTo>
                  <a:cubicBezTo>
                    <a:pt x="1301326" y="1033321"/>
                    <a:pt x="1277742" y="1010748"/>
                    <a:pt x="1261132" y="998967"/>
                  </a:cubicBezTo>
                  <a:cubicBezTo>
                    <a:pt x="1209037" y="961968"/>
                    <a:pt x="1204925" y="961695"/>
                    <a:pt x="1196376" y="957652"/>
                  </a:cubicBezTo>
                  <a:cubicBezTo>
                    <a:pt x="1195251" y="957652"/>
                    <a:pt x="1169588" y="967474"/>
                    <a:pt x="1141797" y="957295"/>
                  </a:cubicBezTo>
                  <a:cubicBezTo>
                    <a:pt x="1143989" y="959760"/>
                    <a:pt x="1144723" y="962330"/>
                    <a:pt x="1144723" y="962330"/>
                  </a:cubicBezTo>
                  <a:cubicBezTo>
                    <a:pt x="1144723" y="962330"/>
                    <a:pt x="1194729" y="995419"/>
                    <a:pt x="1235429" y="1037860"/>
                  </a:cubicBezTo>
                  <a:moveTo>
                    <a:pt x="1162195" y="1043079"/>
                  </a:moveTo>
                  <a:cubicBezTo>
                    <a:pt x="1162195" y="1043079"/>
                    <a:pt x="1183295" y="1068231"/>
                    <a:pt x="1205802" y="1103354"/>
                  </a:cubicBezTo>
                  <a:cubicBezTo>
                    <a:pt x="1225413" y="1134088"/>
                    <a:pt x="1250660" y="1187606"/>
                    <a:pt x="1267011" y="1220719"/>
                  </a:cubicBezTo>
                  <a:cubicBezTo>
                    <a:pt x="1274783" y="1236456"/>
                    <a:pt x="1290734" y="1229799"/>
                    <a:pt x="1291039" y="1205872"/>
                  </a:cubicBezTo>
                  <a:cubicBezTo>
                    <a:pt x="1291357" y="1170962"/>
                    <a:pt x="1264599" y="1114085"/>
                    <a:pt x="1242280" y="1085768"/>
                  </a:cubicBezTo>
                  <a:cubicBezTo>
                    <a:pt x="1197890" y="1029636"/>
                    <a:pt x="1176905" y="1016985"/>
                    <a:pt x="1159650" y="1005351"/>
                  </a:cubicBezTo>
                  <a:cubicBezTo>
                    <a:pt x="1159804" y="1007474"/>
                    <a:pt x="1166487" y="1023499"/>
                    <a:pt x="1162195" y="1043079"/>
                  </a:cubicBezTo>
                  <a:moveTo>
                    <a:pt x="1328149" y="1007758"/>
                  </a:moveTo>
                  <a:cubicBezTo>
                    <a:pt x="1343617" y="1009782"/>
                    <a:pt x="1349992" y="1007945"/>
                    <a:pt x="1352050" y="1007326"/>
                  </a:cubicBezTo>
                  <a:cubicBezTo>
                    <a:pt x="1343617" y="991898"/>
                    <a:pt x="1321811" y="966547"/>
                    <a:pt x="1273221" y="939842"/>
                  </a:cubicBezTo>
                  <a:cubicBezTo>
                    <a:pt x="1227358" y="914764"/>
                    <a:pt x="1200212" y="904966"/>
                    <a:pt x="1188787" y="901112"/>
                  </a:cubicBezTo>
                  <a:cubicBezTo>
                    <a:pt x="1176121" y="903592"/>
                    <a:pt x="1163808" y="903652"/>
                    <a:pt x="1163808" y="903652"/>
                  </a:cubicBezTo>
                  <a:cubicBezTo>
                    <a:pt x="1173318" y="912646"/>
                    <a:pt x="1180288" y="921413"/>
                    <a:pt x="1185274" y="928953"/>
                  </a:cubicBezTo>
                  <a:cubicBezTo>
                    <a:pt x="1202205" y="935501"/>
                    <a:pt x="1256761" y="957801"/>
                    <a:pt x="1298532" y="999001"/>
                  </a:cubicBezTo>
                  <a:cubicBezTo>
                    <a:pt x="1299066" y="999523"/>
                    <a:pt x="1300209" y="1000306"/>
                    <a:pt x="1300767" y="1000812"/>
                  </a:cubicBezTo>
                  <a:cubicBezTo>
                    <a:pt x="1306673" y="1003084"/>
                    <a:pt x="1319817" y="1006740"/>
                    <a:pt x="1328149" y="1007758"/>
                  </a:cubicBezTo>
                  <a:moveTo>
                    <a:pt x="1137406" y="852396"/>
                  </a:moveTo>
                  <a:cubicBezTo>
                    <a:pt x="1102937" y="843020"/>
                    <a:pt x="1085560" y="842335"/>
                    <a:pt x="1077652" y="842335"/>
                  </a:cubicBezTo>
                  <a:cubicBezTo>
                    <a:pt x="1080678" y="845882"/>
                    <a:pt x="1085292" y="852644"/>
                    <a:pt x="1088700" y="863171"/>
                  </a:cubicBezTo>
                  <a:cubicBezTo>
                    <a:pt x="1100993" y="867686"/>
                    <a:pt x="1130992" y="879408"/>
                    <a:pt x="1152730" y="894798"/>
                  </a:cubicBezTo>
                  <a:cubicBezTo>
                    <a:pt x="1157151" y="894798"/>
                    <a:pt x="1163923" y="894514"/>
                    <a:pt x="1174018" y="893622"/>
                  </a:cubicBezTo>
                  <a:cubicBezTo>
                    <a:pt x="1191019" y="892143"/>
                    <a:pt x="1199030" y="887133"/>
                    <a:pt x="1202866" y="884602"/>
                  </a:cubicBezTo>
                  <a:cubicBezTo>
                    <a:pt x="1191822" y="872016"/>
                    <a:pt x="1166031" y="860160"/>
                    <a:pt x="1137406" y="852396"/>
                  </a:cubicBezTo>
                  <a:moveTo>
                    <a:pt x="1128725" y="793272"/>
                  </a:moveTo>
                  <a:cubicBezTo>
                    <a:pt x="1114407" y="791749"/>
                    <a:pt x="1100160" y="791262"/>
                    <a:pt x="1094717" y="792889"/>
                  </a:cubicBezTo>
                  <a:cubicBezTo>
                    <a:pt x="1094717" y="792889"/>
                    <a:pt x="1097297" y="797017"/>
                    <a:pt x="1099698" y="803655"/>
                  </a:cubicBezTo>
                  <a:cubicBezTo>
                    <a:pt x="1098160" y="808393"/>
                    <a:pt x="1092634" y="813661"/>
                    <a:pt x="1082350" y="821911"/>
                  </a:cubicBezTo>
                  <a:cubicBezTo>
                    <a:pt x="1081581" y="822517"/>
                    <a:pt x="1080787" y="823102"/>
                    <a:pt x="1080018" y="823732"/>
                  </a:cubicBezTo>
                  <a:cubicBezTo>
                    <a:pt x="1090164" y="824774"/>
                    <a:pt x="1116496" y="827988"/>
                    <a:pt x="1140641" y="834463"/>
                  </a:cubicBezTo>
                  <a:cubicBezTo>
                    <a:pt x="1143642" y="834101"/>
                    <a:pt x="1150205" y="834101"/>
                    <a:pt x="1165097" y="828386"/>
                  </a:cubicBezTo>
                  <a:cubicBezTo>
                    <a:pt x="1183528" y="821351"/>
                    <a:pt x="1189000" y="815363"/>
                    <a:pt x="1191192" y="812992"/>
                  </a:cubicBezTo>
                  <a:cubicBezTo>
                    <a:pt x="1181013" y="808318"/>
                    <a:pt x="1159379" y="796487"/>
                    <a:pt x="1128725" y="793272"/>
                  </a:cubicBezTo>
                  <a:moveTo>
                    <a:pt x="1120574" y="750286"/>
                  </a:moveTo>
                  <a:cubicBezTo>
                    <a:pt x="1100061" y="750771"/>
                    <a:pt x="1089816" y="752790"/>
                    <a:pt x="1079463" y="754081"/>
                  </a:cubicBezTo>
                  <a:cubicBezTo>
                    <a:pt x="1077191" y="756699"/>
                    <a:pt x="1074164" y="760876"/>
                    <a:pt x="1069923" y="763943"/>
                  </a:cubicBezTo>
                  <a:cubicBezTo>
                    <a:pt x="1072512" y="765753"/>
                    <a:pt x="1079463" y="769459"/>
                    <a:pt x="1083754" y="774669"/>
                  </a:cubicBezTo>
                  <a:cubicBezTo>
                    <a:pt x="1098240" y="773974"/>
                    <a:pt x="1130049" y="773319"/>
                    <a:pt x="1156258" y="782507"/>
                  </a:cubicBezTo>
                  <a:cubicBezTo>
                    <a:pt x="1157474" y="782968"/>
                    <a:pt x="1158723" y="783374"/>
                    <a:pt x="1159954" y="783910"/>
                  </a:cubicBezTo>
                  <a:cubicBezTo>
                    <a:pt x="1163570" y="782422"/>
                    <a:pt x="1168373" y="780314"/>
                    <a:pt x="1174211" y="777596"/>
                  </a:cubicBezTo>
                  <a:cubicBezTo>
                    <a:pt x="1185934" y="772202"/>
                    <a:pt x="1191822" y="765540"/>
                    <a:pt x="1194119" y="762479"/>
                  </a:cubicBezTo>
                  <a:cubicBezTo>
                    <a:pt x="1185354" y="757519"/>
                    <a:pt x="1150156" y="749631"/>
                    <a:pt x="1120574" y="750286"/>
                  </a:cubicBezTo>
                  <a:moveTo>
                    <a:pt x="1087971" y="709175"/>
                  </a:moveTo>
                  <a:cubicBezTo>
                    <a:pt x="1083119" y="711044"/>
                    <a:pt x="1074089" y="715336"/>
                    <a:pt x="1070542" y="716949"/>
                  </a:cubicBezTo>
                  <a:cubicBezTo>
                    <a:pt x="1083754" y="721561"/>
                    <a:pt x="1090932" y="730070"/>
                    <a:pt x="1090932" y="730070"/>
                  </a:cubicBezTo>
                  <a:cubicBezTo>
                    <a:pt x="1090932" y="730070"/>
                    <a:pt x="1090337" y="733706"/>
                    <a:pt x="1088343" y="736072"/>
                  </a:cubicBezTo>
                  <a:cubicBezTo>
                    <a:pt x="1097639" y="734461"/>
                    <a:pt x="1104922" y="731955"/>
                    <a:pt x="1121209" y="732937"/>
                  </a:cubicBezTo>
                  <a:cubicBezTo>
                    <a:pt x="1121308" y="732853"/>
                    <a:pt x="1125311" y="732665"/>
                    <a:pt x="1125519" y="732665"/>
                  </a:cubicBezTo>
                  <a:cubicBezTo>
                    <a:pt x="1128124" y="730144"/>
                    <a:pt x="1139286" y="725407"/>
                    <a:pt x="1146594" y="717519"/>
                  </a:cubicBezTo>
                  <a:cubicBezTo>
                    <a:pt x="1155410" y="708257"/>
                    <a:pt x="1158013" y="701014"/>
                    <a:pt x="1158937" y="697253"/>
                  </a:cubicBezTo>
                  <a:cubicBezTo>
                    <a:pt x="1142138" y="697789"/>
                    <a:pt x="1115588" y="698443"/>
                    <a:pt x="1087971" y="709175"/>
                  </a:cubicBezTo>
                  <a:moveTo>
                    <a:pt x="1040356" y="685769"/>
                  </a:moveTo>
                  <a:cubicBezTo>
                    <a:pt x="1041165" y="687008"/>
                    <a:pt x="1042117" y="688264"/>
                    <a:pt x="1042761" y="689663"/>
                  </a:cubicBezTo>
                  <a:cubicBezTo>
                    <a:pt x="1048730" y="701758"/>
                    <a:pt x="1048154" y="712657"/>
                    <a:pt x="1048154" y="712657"/>
                  </a:cubicBezTo>
                  <a:cubicBezTo>
                    <a:pt x="1048154" y="712657"/>
                    <a:pt x="1077191" y="694614"/>
                    <a:pt x="1102144" y="688065"/>
                  </a:cubicBezTo>
                  <a:cubicBezTo>
                    <a:pt x="1103548" y="684866"/>
                    <a:pt x="1105394" y="677806"/>
                    <a:pt x="1106807" y="670876"/>
                  </a:cubicBezTo>
                  <a:cubicBezTo>
                    <a:pt x="1108941" y="659828"/>
                    <a:pt x="1108579" y="654306"/>
                    <a:pt x="1108579" y="654306"/>
                  </a:cubicBezTo>
                  <a:cubicBezTo>
                    <a:pt x="1108579" y="654306"/>
                    <a:pt x="1092866" y="655373"/>
                    <a:pt x="1071123" y="664973"/>
                  </a:cubicBezTo>
                  <a:cubicBezTo>
                    <a:pt x="1049692" y="674482"/>
                    <a:pt x="1044860" y="682261"/>
                    <a:pt x="1040356" y="685769"/>
                  </a:cubicBezTo>
                  <a:moveTo>
                    <a:pt x="1008382" y="673292"/>
                  </a:moveTo>
                  <a:cubicBezTo>
                    <a:pt x="1015591" y="670876"/>
                    <a:pt x="1020785" y="669670"/>
                    <a:pt x="1024546" y="669670"/>
                  </a:cubicBezTo>
                  <a:cubicBezTo>
                    <a:pt x="1026623" y="671481"/>
                    <a:pt x="1030433" y="676418"/>
                    <a:pt x="1031698" y="677806"/>
                  </a:cubicBezTo>
                  <a:cubicBezTo>
                    <a:pt x="1036421" y="673356"/>
                    <a:pt x="1039065" y="666932"/>
                    <a:pt x="1064059" y="651553"/>
                  </a:cubicBezTo>
                  <a:cubicBezTo>
                    <a:pt x="1064639" y="648611"/>
                    <a:pt x="1064813" y="640177"/>
                    <a:pt x="1063811" y="631635"/>
                  </a:cubicBezTo>
                  <a:cubicBezTo>
                    <a:pt x="1062665" y="621788"/>
                    <a:pt x="1060705" y="615735"/>
                    <a:pt x="1060705" y="615735"/>
                  </a:cubicBezTo>
                  <a:cubicBezTo>
                    <a:pt x="1060705" y="615735"/>
                    <a:pt x="1044265" y="618761"/>
                    <a:pt x="1030821" y="632588"/>
                  </a:cubicBezTo>
                  <a:cubicBezTo>
                    <a:pt x="1014410" y="649444"/>
                    <a:pt x="1011235" y="665155"/>
                    <a:pt x="1008382" y="673292"/>
                  </a:cubicBezTo>
                  <a:moveTo>
                    <a:pt x="998098" y="664278"/>
                  </a:moveTo>
                  <a:cubicBezTo>
                    <a:pt x="999924" y="656911"/>
                    <a:pt x="1007182" y="642014"/>
                    <a:pt x="1011508" y="633892"/>
                  </a:cubicBezTo>
                  <a:cubicBezTo>
                    <a:pt x="1010665" y="629874"/>
                    <a:pt x="1009415" y="623821"/>
                    <a:pt x="1005877" y="617819"/>
                  </a:cubicBezTo>
                  <a:cubicBezTo>
                    <a:pt x="1000842" y="609311"/>
                    <a:pt x="995797" y="605565"/>
                    <a:pt x="995797" y="605565"/>
                  </a:cubicBezTo>
                  <a:cubicBezTo>
                    <a:pt x="995797" y="605565"/>
                    <a:pt x="978493" y="609112"/>
                    <a:pt x="968794" y="627230"/>
                  </a:cubicBezTo>
                  <a:cubicBezTo>
                    <a:pt x="962529" y="639136"/>
                    <a:pt x="962801" y="653116"/>
                    <a:pt x="962529" y="661088"/>
                  </a:cubicBezTo>
                  <a:cubicBezTo>
                    <a:pt x="965808" y="663880"/>
                    <a:pt x="969315" y="667031"/>
                    <a:pt x="971662" y="669314"/>
                  </a:cubicBezTo>
                  <a:cubicBezTo>
                    <a:pt x="977302" y="674979"/>
                    <a:pt x="980586" y="684395"/>
                    <a:pt x="980586" y="684395"/>
                  </a:cubicBezTo>
                  <a:cubicBezTo>
                    <a:pt x="980586" y="684395"/>
                    <a:pt x="986157" y="680114"/>
                    <a:pt x="995310" y="677459"/>
                  </a:cubicBezTo>
                  <a:cubicBezTo>
                    <a:pt x="995797" y="674259"/>
                    <a:pt x="996734" y="669670"/>
                    <a:pt x="998079" y="664437"/>
                  </a:cubicBezTo>
                  <a:cubicBezTo>
                    <a:pt x="998029" y="664526"/>
                    <a:pt x="997890" y="664625"/>
                    <a:pt x="997890" y="664625"/>
                  </a:cubicBezTo>
                  <a:cubicBezTo>
                    <a:pt x="997890" y="664625"/>
                    <a:pt x="997965" y="664437"/>
                    <a:pt x="998098" y="664278"/>
                  </a:cubicBezTo>
                  <a:moveTo>
                    <a:pt x="1333305" y="917731"/>
                  </a:moveTo>
                  <a:cubicBezTo>
                    <a:pt x="1349967" y="917731"/>
                    <a:pt x="1358768" y="915772"/>
                    <a:pt x="1361257" y="915300"/>
                  </a:cubicBezTo>
                  <a:cubicBezTo>
                    <a:pt x="1346576" y="897650"/>
                    <a:pt x="1330231" y="883650"/>
                    <a:pt x="1286239" y="870340"/>
                  </a:cubicBezTo>
                  <a:cubicBezTo>
                    <a:pt x="1228961" y="853200"/>
                    <a:pt x="1194848" y="855457"/>
                    <a:pt x="1182247" y="854182"/>
                  </a:cubicBezTo>
                  <a:cubicBezTo>
                    <a:pt x="1211746" y="873554"/>
                    <a:pt x="1219098" y="885461"/>
                    <a:pt x="1219098" y="885461"/>
                  </a:cubicBezTo>
                  <a:cubicBezTo>
                    <a:pt x="1219098" y="885461"/>
                    <a:pt x="1218611" y="888001"/>
                    <a:pt x="1207951" y="892058"/>
                  </a:cubicBezTo>
                  <a:cubicBezTo>
                    <a:pt x="1217818" y="894673"/>
                    <a:pt x="1237115" y="899540"/>
                    <a:pt x="1251566" y="904237"/>
                  </a:cubicBezTo>
                  <a:cubicBezTo>
                    <a:pt x="1261439" y="907547"/>
                    <a:pt x="1267600" y="909720"/>
                    <a:pt x="1278390" y="914384"/>
                  </a:cubicBezTo>
                  <a:cubicBezTo>
                    <a:pt x="1282594" y="914904"/>
                    <a:pt x="1314648" y="917731"/>
                    <a:pt x="1333305" y="917731"/>
                  </a:cubicBezTo>
                  <a:moveTo>
                    <a:pt x="1380168" y="840068"/>
                  </a:moveTo>
                  <a:cubicBezTo>
                    <a:pt x="1380168" y="840068"/>
                    <a:pt x="1363581" y="848661"/>
                    <a:pt x="1351669" y="850759"/>
                  </a:cubicBezTo>
                  <a:cubicBezTo>
                    <a:pt x="1337318" y="853274"/>
                    <a:pt x="1328187" y="853398"/>
                    <a:pt x="1317925" y="853274"/>
                  </a:cubicBezTo>
                  <a:cubicBezTo>
                    <a:pt x="1325609" y="856201"/>
                    <a:pt x="1333965" y="859689"/>
                    <a:pt x="1340239" y="863519"/>
                  </a:cubicBezTo>
                  <a:cubicBezTo>
                    <a:pt x="1376713" y="885669"/>
                    <a:pt x="1381184" y="927802"/>
                    <a:pt x="1381184" y="927802"/>
                  </a:cubicBezTo>
                  <a:cubicBezTo>
                    <a:pt x="1381184" y="927802"/>
                    <a:pt x="1359543" y="929921"/>
                    <a:pt x="1347427" y="929786"/>
                  </a:cubicBezTo>
                  <a:cubicBezTo>
                    <a:pt x="1326993" y="929514"/>
                    <a:pt x="1311804" y="927886"/>
                    <a:pt x="1306609" y="926647"/>
                  </a:cubicBezTo>
                  <a:cubicBezTo>
                    <a:pt x="1322345" y="934038"/>
                    <a:pt x="1329063" y="938915"/>
                    <a:pt x="1340201" y="949705"/>
                  </a:cubicBezTo>
                  <a:cubicBezTo>
                    <a:pt x="1368534" y="977298"/>
                    <a:pt x="1364140" y="1017431"/>
                    <a:pt x="1364140" y="1017431"/>
                  </a:cubicBezTo>
                  <a:cubicBezTo>
                    <a:pt x="1364140" y="1017431"/>
                    <a:pt x="1353828" y="1021053"/>
                    <a:pt x="1337521" y="1019589"/>
                  </a:cubicBezTo>
                  <a:cubicBezTo>
                    <a:pt x="1324123" y="1018448"/>
                    <a:pt x="1319373" y="1016910"/>
                    <a:pt x="1313036" y="1013462"/>
                  </a:cubicBezTo>
                  <a:cubicBezTo>
                    <a:pt x="1337521" y="1041069"/>
                    <a:pt x="1340798" y="1058061"/>
                    <a:pt x="1343477" y="1076441"/>
                  </a:cubicBezTo>
                  <a:cubicBezTo>
                    <a:pt x="1347554" y="1104262"/>
                    <a:pt x="1337762" y="1124254"/>
                    <a:pt x="1335502" y="1125654"/>
                  </a:cubicBezTo>
                  <a:cubicBezTo>
                    <a:pt x="1335502" y="1125654"/>
                    <a:pt x="1323831" y="1123213"/>
                    <a:pt x="1307143" y="1110399"/>
                  </a:cubicBezTo>
                  <a:cubicBezTo>
                    <a:pt x="1288893" y="1096389"/>
                    <a:pt x="1263349" y="1072770"/>
                    <a:pt x="1263349" y="1072770"/>
                  </a:cubicBezTo>
                  <a:cubicBezTo>
                    <a:pt x="1263349" y="1072770"/>
                    <a:pt x="1270110" y="1080499"/>
                    <a:pt x="1277539" y="1095616"/>
                  </a:cubicBezTo>
                  <a:cubicBezTo>
                    <a:pt x="1309302" y="1160370"/>
                    <a:pt x="1305657" y="1211379"/>
                    <a:pt x="1297250" y="1226634"/>
                  </a:cubicBezTo>
                  <a:cubicBezTo>
                    <a:pt x="1288156" y="1243417"/>
                    <a:pt x="1270491" y="1244409"/>
                    <a:pt x="1262366" y="1232130"/>
                  </a:cubicBezTo>
                  <a:cubicBezTo>
                    <a:pt x="1256206" y="1223002"/>
                    <a:pt x="1238073" y="1183845"/>
                    <a:pt x="1223280" y="1155905"/>
                  </a:cubicBezTo>
                  <a:cubicBezTo>
                    <a:pt x="1199874" y="1111168"/>
                    <a:pt x="1169697" y="1069064"/>
                    <a:pt x="1157071" y="1053670"/>
                  </a:cubicBezTo>
                  <a:cubicBezTo>
                    <a:pt x="1150156" y="1068444"/>
                    <a:pt x="1143434" y="1058061"/>
                    <a:pt x="1143434" y="1058061"/>
                  </a:cubicBezTo>
                  <a:cubicBezTo>
                    <a:pt x="1143434" y="1058061"/>
                    <a:pt x="1133115" y="1040614"/>
                    <a:pt x="1121581" y="1021489"/>
                  </a:cubicBezTo>
                  <a:cubicBezTo>
                    <a:pt x="1110750" y="1003521"/>
                    <a:pt x="1097149" y="990121"/>
                    <a:pt x="1089037" y="982646"/>
                  </a:cubicBezTo>
                  <a:cubicBezTo>
                    <a:pt x="1078416" y="995281"/>
                    <a:pt x="1067948" y="999885"/>
                    <a:pt x="1067948" y="999885"/>
                  </a:cubicBezTo>
                  <a:lnTo>
                    <a:pt x="1064713" y="996635"/>
                  </a:lnTo>
                  <a:cubicBezTo>
                    <a:pt x="1064713" y="996635"/>
                    <a:pt x="988936" y="917395"/>
                    <a:pt x="965554" y="886710"/>
                  </a:cubicBezTo>
                  <a:cubicBezTo>
                    <a:pt x="942114" y="856053"/>
                    <a:pt x="959706" y="841294"/>
                    <a:pt x="976682" y="816241"/>
                  </a:cubicBezTo>
                  <a:cubicBezTo>
                    <a:pt x="993608" y="791213"/>
                    <a:pt x="986282" y="762132"/>
                    <a:pt x="951108" y="748267"/>
                  </a:cubicBezTo>
                  <a:cubicBezTo>
                    <a:pt x="920822" y="736360"/>
                    <a:pt x="899639" y="747224"/>
                    <a:pt x="891082" y="762058"/>
                  </a:cubicBezTo>
                  <a:cubicBezTo>
                    <a:pt x="913380" y="771270"/>
                    <a:pt x="935878" y="793768"/>
                    <a:pt x="936018" y="824699"/>
                  </a:cubicBezTo>
                  <a:cubicBezTo>
                    <a:pt x="936018" y="829898"/>
                    <a:pt x="935506" y="835231"/>
                    <a:pt x="934355" y="840802"/>
                  </a:cubicBezTo>
                  <a:cubicBezTo>
                    <a:pt x="927306" y="874556"/>
                    <a:pt x="899986" y="894673"/>
                    <a:pt x="869461" y="894514"/>
                  </a:cubicBezTo>
                  <a:cubicBezTo>
                    <a:pt x="858885" y="894514"/>
                    <a:pt x="847980" y="892143"/>
                    <a:pt x="837479" y="887272"/>
                  </a:cubicBezTo>
                  <a:cubicBezTo>
                    <a:pt x="830617" y="884221"/>
                    <a:pt x="827894" y="881640"/>
                    <a:pt x="822630" y="877583"/>
                  </a:cubicBezTo>
                  <a:cubicBezTo>
                    <a:pt x="822630" y="877583"/>
                    <a:pt x="821430" y="876615"/>
                    <a:pt x="819718" y="875092"/>
                  </a:cubicBezTo>
                  <a:cubicBezTo>
                    <a:pt x="805456" y="901112"/>
                    <a:pt x="806473" y="921413"/>
                    <a:pt x="823895" y="955087"/>
                  </a:cubicBezTo>
                  <a:cubicBezTo>
                    <a:pt x="842613" y="991237"/>
                    <a:pt x="874949" y="1007411"/>
                    <a:pt x="874949" y="1007411"/>
                  </a:cubicBezTo>
                  <a:lnTo>
                    <a:pt x="882161" y="1001556"/>
                  </a:lnTo>
                  <a:cubicBezTo>
                    <a:pt x="882161" y="1001556"/>
                    <a:pt x="882161" y="1004200"/>
                    <a:pt x="897555" y="1011305"/>
                  </a:cubicBezTo>
                  <a:cubicBezTo>
                    <a:pt x="913133" y="1018423"/>
                    <a:pt x="929281" y="1016454"/>
                    <a:pt x="941593" y="1002227"/>
                  </a:cubicBezTo>
                  <a:cubicBezTo>
                    <a:pt x="952596" y="989442"/>
                    <a:pt x="951942" y="972500"/>
                    <a:pt x="951942" y="972500"/>
                  </a:cubicBezTo>
                  <a:cubicBezTo>
                    <a:pt x="951942" y="972500"/>
                    <a:pt x="962212" y="981538"/>
                    <a:pt x="965495" y="992577"/>
                  </a:cubicBezTo>
                  <a:cubicBezTo>
                    <a:pt x="968720" y="1003541"/>
                    <a:pt x="964578" y="1012371"/>
                    <a:pt x="964578" y="1012371"/>
                  </a:cubicBezTo>
                  <a:cubicBezTo>
                    <a:pt x="964578" y="1012371"/>
                    <a:pt x="977228" y="1007549"/>
                    <a:pt x="990954" y="1001904"/>
                  </a:cubicBezTo>
                  <a:cubicBezTo>
                    <a:pt x="1003635" y="996819"/>
                    <a:pt x="1026292" y="988697"/>
                    <a:pt x="1046298" y="1006086"/>
                  </a:cubicBezTo>
                  <a:cubicBezTo>
                    <a:pt x="1066391" y="1023583"/>
                    <a:pt x="1062482" y="1048129"/>
                    <a:pt x="1062482" y="1048129"/>
                  </a:cubicBezTo>
                  <a:cubicBezTo>
                    <a:pt x="1062482" y="1048129"/>
                    <a:pt x="1051483" y="1030677"/>
                    <a:pt x="1028161" y="1026152"/>
                  </a:cubicBezTo>
                  <a:cubicBezTo>
                    <a:pt x="1011161" y="1022839"/>
                    <a:pt x="992671" y="1032637"/>
                    <a:pt x="979014" y="1038490"/>
                  </a:cubicBezTo>
                  <a:cubicBezTo>
                    <a:pt x="965495" y="1044195"/>
                    <a:pt x="947378" y="1046849"/>
                    <a:pt x="947378" y="1046849"/>
                  </a:cubicBezTo>
                  <a:cubicBezTo>
                    <a:pt x="947378" y="1046849"/>
                    <a:pt x="963536" y="1060582"/>
                    <a:pt x="991515" y="1052074"/>
                  </a:cubicBezTo>
                  <a:cubicBezTo>
                    <a:pt x="1012114" y="1045798"/>
                    <a:pt x="1014618" y="1037787"/>
                    <a:pt x="1014618" y="1037787"/>
                  </a:cubicBezTo>
                  <a:cubicBezTo>
                    <a:pt x="1014618" y="1037787"/>
                    <a:pt x="1025587" y="1045798"/>
                    <a:pt x="1032145" y="1061077"/>
                  </a:cubicBezTo>
                  <a:cubicBezTo>
                    <a:pt x="1039255" y="1077845"/>
                    <a:pt x="1034690" y="1092728"/>
                    <a:pt x="1022446" y="1104411"/>
                  </a:cubicBezTo>
                  <a:cubicBezTo>
                    <a:pt x="1010407" y="1115772"/>
                    <a:pt x="986222" y="1122528"/>
                    <a:pt x="986222" y="1122528"/>
                  </a:cubicBezTo>
                  <a:cubicBezTo>
                    <a:pt x="986222" y="1122528"/>
                    <a:pt x="990300" y="1128854"/>
                    <a:pt x="981980" y="1131533"/>
                  </a:cubicBezTo>
                  <a:cubicBezTo>
                    <a:pt x="974757" y="1133938"/>
                    <a:pt x="967430" y="1135913"/>
                    <a:pt x="967430" y="1135913"/>
                  </a:cubicBezTo>
                  <a:cubicBezTo>
                    <a:pt x="967430" y="1135913"/>
                    <a:pt x="973220" y="1155509"/>
                    <a:pt x="953679" y="1164274"/>
                  </a:cubicBezTo>
                  <a:cubicBezTo>
                    <a:pt x="921879" y="1178686"/>
                    <a:pt x="871079" y="1151996"/>
                    <a:pt x="815848" y="1144123"/>
                  </a:cubicBezTo>
                  <a:cubicBezTo>
                    <a:pt x="778568" y="1138850"/>
                    <a:pt x="762718" y="1150185"/>
                    <a:pt x="762718" y="1150185"/>
                  </a:cubicBezTo>
                  <a:cubicBezTo>
                    <a:pt x="762718" y="1150185"/>
                    <a:pt x="765198" y="1141926"/>
                    <a:pt x="773037" y="1133938"/>
                  </a:cubicBezTo>
                  <a:cubicBezTo>
                    <a:pt x="787111" y="1119492"/>
                    <a:pt x="797419" y="1114729"/>
                    <a:pt x="797419" y="1114729"/>
                  </a:cubicBezTo>
                  <a:cubicBezTo>
                    <a:pt x="797419" y="1114729"/>
                    <a:pt x="786406" y="1112829"/>
                    <a:pt x="777287" y="1114085"/>
                  </a:cubicBezTo>
                  <a:cubicBezTo>
                    <a:pt x="768298" y="1115335"/>
                    <a:pt x="752176" y="1119244"/>
                    <a:pt x="752176" y="1119244"/>
                  </a:cubicBezTo>
                  <a:cubicBezTo>
                    <a:pt x="752176" y="1119244"/>
                    <a:pt x="757310" y="1110846"/>
                    <a:pt x="767049" y="1103776"/>
                  </a:cubicBezTo>
                  <a:cubicBezTo>
                    <a:pt x="776757" y="1096598"/>
                    <a:pt x="787041" y="1092069"/>
                    <a:pt x="787041" y="1092069"/>
                  </a:cubicBezTo>
                  <a:cubicBezTo>
                    <a:pt x="787041" y="1092069"/>
                    <a:pt x="766354" y="1081750"/>
                    <a:pt x="749546" y="1076556"/>
                  </a:cubicBezTo>
                  <a:cubicBezTo>
                    <a:pt x="732714" y="1071372"/>
                    <a:pt x="704228" y="1070786"/>
                    <a:pt x="704228" y="1070786"/>
                  </a:cubicBezTo>
                  <a:cubicBezTo>
                    <a:pt x="704228" y="1070786"/>
                    <a:pt x="713321" y="1061722"/>
                    <a:pt x="726899" y="1056523"/>
                  </a:cubicBezTo>
                  <a:cubicBezTo>
                    <a:pt x="740452" y="1051364"/>
                    <a:pt x="746331" y="1050744"/>
                    <a:pt x="746331" y="1050744"/>
                  </a:cubicBezTo>
                  <a:cubicBezTo>
                    <a:pt x="746331" y="1050744"/>
                    <a:pt x="734753" y="1035836"/>
                    <a:pt x="721814" y="1011305"/>
                  </a:cubicBezTo>
                  <a:cubicBezTo>
                    <a:pt x="712761" y="994238"/>
                    <a:pt x="698672" y="961695"/>
                    <a:pt x="690909" y="943652"/>
                  </a:cubicBezTo>
                  <a:cubicBezTo>
                    <a:pt x="683243" y="961695"/>
                    <a:pt x="669105" y="994238"/>
                    <a:pt x="660140" y="1011305"/>
                  </a:cubicBezTo>
                  <a:cubicBezTo>
                    <a:pt x="647202" y="1035836"/>
                    <a:pt x="635560" y="1050744"/>
                    <a:pt x="635560" y="1050744"/>
                  </a:cubicBezTo>
                  <a:cubicBezTo>
                    <a:pt x="635560" y="1050744"/>
                    <a:pt x="641447" y="1051364"/>
                    <a:pt x="654966" y="1056523"/>
                  </a:cubicBezTo>
                  <a:cubicBezTo>
                    <a:pt x="668559" y="1061722"/>
                    <a:pt x="677563" y="1070786"/>
                    <a:pt x="677563" y="1070786"/>
                  </a:cubicBezTo>
                  <a:cubicBezTo>
                    <a:pt x="677563" y="1070786"/>
                    <a:pt x="649171" y="1071372"/>
                    <a:pt x="632369" y="1076556"/>
                  </a:cubicBezTo>
                  <a:cubicBezTo>
                    <a:pt x="615552" y="1081750"/>
                    <a:pt x="594915" y="1092069"/>
                    <a:pt x="594915" y="1092069"/>
                  </a:cubicBezTo>
                  <a:cubicBezTo>
                    <a:pt x="594915" y="1092069"/>
                    <a:pt x="605223" y="1096598"/>
                    <a:pt x="614832" y="1103776"/>
                  </a:cubicBezTo>
                  <a:cubicBezTo>
                    <a:pt x="624695" y="1110846"/>
                    <a:pt x="629739" y="1119244"/>
                    <a:pt x="629739" y="1119244"/>
                  </a:cubicBezTo>
                  <a:cubicBezTo>
                    <a:pt x="629739" y="1119244"/>
                    <a:pt x="613617" y="1115335"/>
                    <a:pt x="604549" y="1114085"/>
                  </a:cubicBezTo>
                  <a:cubicBezTo>
                    <a:pt x="595470" y="1112829"/>
                    <a:pt x="584521" y="1114729"/>
                    <a:pt x="584521" y="1114729"/>
                  </a:cubicBezTo>
                  <a:cubicBezTo>
                    <a:pt x="584521" y="1114729"/>
                    <a:pt x="594756" y="1119492"/>
                    <a:pt x="608879" y="1133938"/>
                  </a:cubicBezTo>
                  <a:cubicBezTo>
                    <a:pt x="616628" y="1141926"/>
                    <a:pt x="619108" y="1150185"/>
                    <a:pt x="619108" y="1150185"/>
                  </a:cubicBezTo>
                  <a:cubicBezTo>
                    <a:pt x="619108" y="1150185"/>
                    <a:pt x="603233" y="1138850"/>
                    <a:pt x="566027" y="1144123"/>
                  </a:cubicBezTo>
                  <a:cubicBezTo>
                    <a:pt x="510777" y="1151996"/>
                    <a:pt x="460087" y="1178686"/>
                    <a:pt x="428153" y="1164274"/>
                  </a:cubicBezTo>
                  <a:cubicBezTo>
                    <a:pt x="408706" y="1155509"/>
                    <a:pt x="414495" y="1135913"/>
                    <a:pt x="414495" y="1135913"/>
                  </a:cubicBezTo>
                  <a:cubicBezTo>
                    <a:pt x="414495" y="1135913"/>
                    <a:pt x="407119" y="1133938"/>
                    <a:pt x="399924" y="1131533"/>
                  </a:cubicBezTo>
                  <a:cubicBezTo>
                    <a:pt x="391606" y="1128854"/>
                    <a:pt x="395783" y="1122528"/>
                    <a:pt x="395783" y="1122528"/>
                  </a:cubicBezTo>
                  <a:cubicBezTo>
                    <a:pt x="395783" y="1122528"/>
                    <a:pt x="371499" y="1115772"/>
                    <a:pt x="359533" y="1104411"/>
                  </a:cubicBezTo>
                  <a:cubicBezTo>
                    <a:pt x="347255" y="1092728"/>
                    <a:pt x="342686" y="1077845"/>
                    <a:pt x="349829" y="1061077"/>
                  </a:cubicBezTo>
                  <a:cubicBezTo>
                    <a:pt x="356278" y="1045798"/>
                    <a:pt x="367257" y="1037787"/>
                    <a:pt x="367257" y="1037787"/>
                  </a:cubicBezTo>
                  <a:cubicBezTo>
                    <a:pt x="367257" y="1037787"/>
                    <a:pt x="369762" y="1045798"/>
                    <a:pt x="390360" y="1052074"/>
                  </a:cubicBezTo>
                  <a:cubicBezTo>
                    <a:pt x="418354" y="1060582"/>
                    <a:pt x="434577" y="1046849"/>
                    <a:pt x="434577" y="1046849"/>
                  </a:cubicBezTo>
                  <a:cubicBezTo>
                    <a:pt x="434577" y="1046849"/>
                    <a:pt x="416460" y="1044195"/>
                    <a:pt x="402867" y="1038490"/>
                  </a:cubicBezTo>
                  <a:cubicBezTo>
                    <a:pt x="389274" y="1032637"/>
                    <a:pt x="370854" y="1022839"/>
                    <a:pt x="353738" y="1026152"/>
                  </a:cubicBezTo>
                  <a:cubicBezTo>
                    <a:pt x="330438" y="1030677"/>
                    <a:pt x="319443" y="1048129"/>
                    <a:pt x="319443" y="1048129"/>
                  </a:cubicBezTo>
                  <a:cubicBezTo>
                    <a:pt x="319443" y="1048129"/>
                    <a:pt x="315589" y="1023583"/>
                    <a:pt x="335607" y="1006086"/>
                  </a:cubicBezTo>
                  <a:cubicBezTo>
                    <a:pt x="355674" y="988697"/>
                    <a:pt x="378331" y="996819"/>
                    <a:pt x="390961" y="1001904"/>
                  </a:cubicBezTo>
                  <a:cubicBezTo>
                    <a:pt x="404738" y="1007549"/>
                    <a:pt x="417279" y="1012371"/>
                    <a:pt x="417279" y="1012371"/>
                  </a:cubicBezTo>
                  <a:cubicBezTo>
                    <a:pt x="417279" y="1012371"/>
                    <a:pt x="413170" y="1003541"/>
                    <a:pt x="416460" y="992577"/>
                  </a:cubicBezTo>
                  <a:cubicBezTo>
                    <a:pt x="419679" y="981538"/>
                    <a:pt x="430037" y="972500"/>
                    <a:pt x="430037" y="972500"/>
                  </a:cubicBezTo>
                  <a:cubicBezTo>
                    <a:pt x="430037" y="972500"/>
                    <a:pt x="429254" y="989442"/>
                    <a:pt x="440332" y="1002227"/>
                  </a:cubicBezTo>
                  <a:cubicBezTo>
                    <a:pt x="452610" y="1016454"/>
                    <a:pt x="468881" y="1018423"/>
                    <a:pt x="484360" y="1011305"/>
                  </a:cubicBezTo>
                  <a:cubicBezTo>
                    <a:pt x="499803" y="1004200"/>
                    <a:pt x="499803" y="1001556"/>
                    <a:pt x="499803" y="1001556"/>
                  </a:cubicBezTo>
                  <a:lnTo>
                    <a:pt x="506932" y="1007411"/>
                  </a:lnTo>
                  <a:cubicBezTo>
                    <a:pt x="506932" y="1007411"/>
                    <a:pt x="539262" y="991237"/>
                    <a:pt x="558039" y="955087"/>
                  </a:cubicBezTo>
                  <a:cubicBezTo>
                    <a:pt x="575566" y="921278"/>
                    <a:pt x="577203" y="901921"/>
                    <a:pt x="562683" y="875772"/>
                  </a:cubicBezTo>
                  <a:cubicBezTo>
                    <a:pt x="562311" y="876084"/>
                    <a:pt x="561627" y="876828"/>
                    <a:pt x="561294" y="877086"/>
                  </a:cubicBezTo>
                  <a:cubicBezTo>
                    <a:pt x="556402" y="881005"/>
                    <a:pt x="550454" y="883933"/>
                    <a:pt x="543097" y="887272"/>
                  </a:cubicBezTo>
                  <a:cubicBezTo>
                    <a:pt x="532506" y="892143"/>
                    <a:pt x="521567" y="894514"/>
                    <a:pt x="510991" y="894514"/>
                  </a:cubicBezTo>
                  <a:cubicBezTo>
                    <a:pt x="480574" y="894673"/>
                    <a:pt x="453097" y="874556"/>
                    <a:pt x="446245" y="840862"/>
                  </a:cubicBezTo>
                  <a:cubicBezTo>
                    <a:pt x="445035" y="835231"/>
                    <a:pt x="444533" y="829898"/>
                    <a:pt x="444533" y="824699"/>
                  </a:cubicBezTo>
                  <a:cubicBezTo>
                    <a:pt x="444598" y="792305"/>
                    <a:pt x="466153" y="770352"/>
                    <a:pt x="489628" y="761993"/>
                  </a:cubicBezTo>
                  <a:cubicBezTo>
                    <a:pt x="481125" y="747150"/>
                    <a:pt x="459986" y="736270"/>
                    <a:pt x="429532" y="748267"/>
                  </a:cubicBezTo>
                  <a:cubicBezTo>
                    <a:pt x="394393" y="762132"/>
                    <a:pt x="387116" y="791213"/>
                    <a:pt x="404043" y="816241"/>
                  </a:cubicBezTo>
                  <a:cubicBezTo>
                    <a:pt x="420974" y="841294"/>
                    <a:pt x="438536" y="856053"/>
                    <a:pt x="415130" y="886710"/>
                  </a:cubicBezTo>
                  <a:cubicBezTo>
                    <a:pt x="391754" y="917395"/>
                    <a:pt x="316011" y="996635"/>
                    <a:pt x="316011" y="996635"/>
                  </a:cubicBezTo>
                  <a:lnTo>
                    <a:pt x="312762" y="999885"/>
                  </a:lnTo>
                  <a:cubicBezTo>
                    <a:pt x="312762" y="999885"/>
                    <a:pt x="302319" y="995281"/>
                    <a:pt x="291594" y="982646"/>
                  </a:cubicBezTo>
                  <a:cubicBezTo>
                    <a:pt x="283506" y="990121"/>
                    <a:pt x="269924" y="1003521"/>
                    <a:pt x="259084" y="1021489"/>
                  </a:cubicBezTo>
                  <a:cubicBezTo>
                    <a:pt x="247634" y="1040614"/>
                    <a:pt x="237257" y="1058061"/>
                    <a:pt x="237257" y="1058061"/>
                  </a:cubicBezTo>
                  <a:cubicBezTo>
                    <a:pt x="237257" y="1058061"/>
                    <a:pt x="230559" y="1068444"/>
                    <a:pt x="223589" y="1053670"/>
                  </a:cubicBezTo>
                  <a:cubicBezTo>
                    <a:pt x="210988" y="1069064"/>
                    <a:pt x="180875" y="1111168"/>
                    <a:pt x="157401" y="1155905"/>
                  </a:cubicBezTo>
                  <a:cubicBezTo>
                    <a:pt x="142627" y="1183845"/>
                    <a:pt x="124509" y="1223002"/>
                    <a:pt x="118308" y="1232130"/>
                  </a:cubicBezTo>
                  <a:cubicBezTo>
                    <a:pt x="110157" y="1244409"/>
                    <a:pt x="92521" y="1243417"/>
                    <a:pt x="83457" y="1226634"/>
                  </a:cubicBezTo>
                  <a:cubicBezTo>
                    <a:pt x="75098" y="1211379"/>
                    <a:pt x="71412" y="1160370"/>
                    <a:pt x="103187" y="1095616"/>
                  </a:cubicBezTo>
                  <a:cubicBezTo>
                    <a:pt x="110564" y="1080499"/>
                    <a:pt x="117326" y="1072770"/>
                    <a:pt x="117326" y="1072770"/>
                  </a:cubicBezTo>
                  <a:cubicBezTo>
                    <a:pt x="117326" y="1072770"/>
                    <a:pt x="91812" y="1096389"/>
                    <a:pt x="73684" y="1110399"/>
                  </a:cubicBezTo>
                  <a:cubicBezTo>
                    <a:pt x="56877" y="1123213"/>
                    <a:pt x="45229" y="1125654"/>
                    <a:pt x="45229" y="1125654"/>
                  </a:cubicBezTo>
                  <a:cubicBezTo>
                    <a:pt x="42922" y="1124254"/>
                    <a:pt x="33164" y="1104262"/>
                    <a:pt x="37207" y="1076441"/>
                  </a:cubicBezTo>
                  <a:cubicBezTo>
                    <a:pt x="39911" y="1058061"/>
                    <a:pt x="43110" y="1041069"/>
                    <a:pt x="67692" y="1013462"/>
                  </a:cubicBezTo>
                  <a:cubicBezTo>
                    <a:pt x="61366" y="1016910"/>
                    <a:pt x="56564" y="1018448"/>
                    <a:pt x="43110" y="1019589"/>
                  </a:cubicBezTo>
                  <a:cubicBezTo>
                    <a:pt x="26873" y="1021053"/>
                    <a:pt x="16495" y="1017431"/>
                    <a:pt x="16495" y="1017431"/>
                  </a:cubicBezTo>
                  <a:cubicBezTo>
                    <a:pt x="16495" y="1017431"/>
                    <a:pt x="12189" y="977298"/>
                    <a:pt x="40541" y="949705"/>
                  </a:cubicBezTo>
                  <a:cubicBezTo>
                    <a:pt x="51618" y="938915"/>
                    <a:pt x="58316" y="934038"/>
                    <a:pt x="74052" y="926647"/>
                  </a:cubicBezTo>
                  <a:cubicBezTo>
                    <a:pt x="68932" y="927886"/>
                    <a:pt x="53712" y="929514"/>
                    <a:pt x="33303" y="929786"/>
                  </a:cubicBezTo>
                  <a:cubicBezTo>
                    <a:pt x="21168" y="929921"/>
                    <a:pt x="-471" y="927802"/>
                    <a:pt x="-471" y="927802"/>
                  </a:cubicBezTo>
                  <a:cubicBezTo>
                    <a:pt x="-471" y="927802"/>
                    <a:pt x="3959" y="885669"/>
                    <a:pt x="40466" y="863519"/>
                  </a:cubicBezTo>
                  <a:cubicBezTo>
                    <a:pt x="46742" y="859689"/>
                    <a:pt x="55031" y="856201"/>
                    <a:pt x="62706" y="853274"/>
                  </a:cubicBezTo>
                  <a:cubicBezTo>
                    <a:pt x="52561" y="853398"/>
                    <a:pt x="43383" y="853274"/>
                    <a:pt x="29011" y="850759"/>
                  </a:cubicBezTo>
                  <a:cubicBezTo>
                    <a:pt x="17125" y="848661"/>
                    <a:pt x="570" y="840068"/>
                    <a:pt x="570" y="840068"/>
                  </a:cubicBezTo>
                  <a:cubicBezTo>
                    <a:pt x="570" y="840068"/>
                    <a:pt x="15121" y="801779"/>
                    <a:pt x="52238" y="788326"/>
                  </a:cubicBezTo>
                  <a:cubicBezTo>
                    <a:pt x="59149" y="785895"/>
                    <a:pt x="62498" y="783822"/>
                    <a:pt x="70584" y="782755"/>
                  </a:cubicBezTo>
                  <a:cubicBezTo>
                    <a:pt x="67086" y="782299"/>
                    <a:pt x="53766" y="778057"/>
                    <a:pt x="38125" y="770674"/>
                  </a:cubicBezTo>
                  <a:cubicBezTo>
                    <a:pt x="27220" y="765480"/>
                    <a:pt x="15046" y="754676"/>
                    <a:pt x="15046" y="754676"/>
                  </a:cubicBezTo>
                  <a:cubicBezTo>
                    <a:pt x="15046" y="754676"/>
                    <a:pt x="33982" y="719825"/>
                    <a:pt x="68932" y="713589"/>
                  </a:cubicBezTo>
                  <a:cubicBezTo>
                    <a:pt x="69215" y="713565"/>
                    <a:pt x="72032" y="713069"/>
                    <a:pt x="74687" y="712458"/>
                  </a:cubicBezTo>
                  <a:cubicBezTo>
                    <a:pt x="68892" y="708812"/>
                    <a:pt x="58514" y="701371"/>
                    <a:pt x="49187" y="692158"/>
                  </a:cubicBezTo>
                  <a:cubicBezTo>
                    <a:pt x="40496" y="683661"/>
                    <a:pt x="31799" y="667364"/>
                    <a:pt x="31799" y="667364"/>
                  </a:cubicBezTo>
                  <a:cubicBezTo>
                    <a:pt x="31799" y="667364"/>
                    <a:pt x="61094" y="636819"/>
                    <a:pt x="103460" y="641715"/>
                  </a:cubicBezTo>
                  <a:cubicBezTo>
                    <a:pt x="100087" y="638159"/>
                    <a:pt x="96564" y="633207"/>
                    <a:pt x="93077" y="627393"/>
                  </a:cubicBezTo>
                  <a:cubicBezTo>
                    <a:pt x="84226" y="612659"/>
                    <a:pt x="81458" y="593496"/>
                    <a:pt x="81458" y="593496"/>
                  </a:cubicBezTo>
                  <a:cubicBezTo>
                    <a:pt x="81458" y="593496"/>
                    <a:pt x="113506" y="576281"/>
                    <a:pt x="149209" y="587681"/>
                  </a:cubicBezTo>
                  <a:cubicBezTo>
                    <a:pt x="147215" y="584020"/>
                    <a:pt x="145341" y="579644"/>
                    <a:pt x="143926" y="574619"/>
                  </a:cubicBezTo>
                  <a:cubicBezTo>
                    <a:pt x="140800" y="562926"/>
                    <a:pt x="140220" y="538999"/>
                    <a:pt x="140220" y="538999"/>
                  </a:cubicBezTo>
                  <a:cubicBezTo>
                    <a:pt x="140220" y="538999"/>
                    <a:pt x="178991" y="527515"/>
                    <a:pt x="212709" y="552161"/>
                  </a:cubicBezTo>
                  <a:cubicBezTo>
                    <a:pt x="210343" y="547235"/>
                    <a:pt x="209053" y="540900"/>
                    <a:pt x="208185" y="532526"/>
                  </a:cubicBezTo>
                  <a:cubicBezTo>
                    <a:pt x="206936" y="520521"/>
                    <a:pt x="210005" y="496857"/>
                    <a:pt x="210005" y="496857"/>
                  </a:cubicBezTo>
                  <a:cubicBezTo>
                    <a:pt x="210005" y="496857"/>
                    <a:pt x="252055" y="491910"/>
                    <a:pt x="281656" y="522644"/>
                  </a:cubicBezTo>
                  <a:cubicBezTo>
                    <a:pt x="282400" y="523472"/>
                    <a:pt x="283185" y="524305"/>
                    <a:pt x="283988" y="525174"/>
                  </a:cubicBezTo>
                  <a:cubicBezTo>
                    <a:pt x="283591" y="521924"/>
                    <a:pt x="283303" y="518238"/>
                    <a:pt x="283467" y="514384"/>
                  </a:cubicBezTo>
                  <a:cubicBezTo>
                    <a:pt x="283914" y="502294"/>
                    <a:pt x="290412" y="479319"/>
                    <a:pt x="290412" y="479319"/>
                  </a:cubicBezTo>
                  <a:cubicBezTo>
                    <a:pt x="290412" y="479319"/>
                    <a:pt x="332705" y="480441"/>
                    <a:pt x="357584" y="515187"/>
                  </a:cubicBezTo>
                  <a:cubicBezTo>
                    <a:pt x="359955" y="518377"/>
                    <a:pt x="361611" y="521165"/>
                    <a:pt x="363685" y="524861"/>
                  </a:cubicBezTo>
                  <a:cubicBezTo>
                    <a:pt x="363289" y="519990"/>
                    <a:pt x="365580" y="509333"/>
                    <a:pt x="368314" y="500890"/>
                  </a:cubicBezTo>
                  <a:cubicBezTo>
                    <a:pt x="371499" y="490968"/>
                    <a:pt x="380413" y="477409"/>
                    <a:pt x="380413" y="477409"/>
                  </a:cubicBezTo>
                  <a:cubicBezTo>
                    <a:pt x="380413" y="477409"/>
                    <a:pt x="415254" y="488115"/>
                    <a:pt x="427944" y="522718"/>
                  </a:cubicBezTo>
                  <a:cubicBezTo>
                    <a:pt x="433634" y="537973"/>
                    <a:pt x="435684" y="557653"/>
                    <a:pt x="435957" y="575661"/>
                  </a:cubicBezTo>
                  <a:cubicBezTo>
                    <a:pt x="438050" y="573502"/>
                    <a:pt x="439398" y="572237"/>
                    <a:pt x="439398" y="572237"/>
                  </a:cubicBezTo>
                  <a:cubicBezTo>
                    <a:pt x="439398" y="572237"/>
                    <a:pt x="450833" y="575254"/>
                    <a:pt x="462026" y="586813"/>
                  </a:cubicBezTo>
                  <a:cubicBezTo>
                    <a:pt x="453999" y="558660"/>
                    <a:pt x="448566" y="528324"/>
                    <a:pt x="448502" y="496722"/>
                  </a:cubicBezTo>
                  <a:cubicBezTo>
                    <a:pt x="448502" y="488984"/>
                    <a:pt x="448839" y="481096"/>
                    <a:pt x="449568" y="473159"/>
                  </a:cubicBezTo>
                  <a:cubicBezTo>
                    <a:pt x="451146" y="455463"/>
                    <a:pt x="452114" y="447103"/>
                    <a:pt x="456371" y="433729"/>
                  </a:cubicBezTo>
                  <a:cubicBezTo>
                    <a:pt x="456371" y="433729"/>
                    <a:pt x="450442" y="422531"/>
                    <a:pt x="444325" y="414877"/>
                  </a:cubicBezTo>
                  <a:cubicBezTo>
                    <a:pt x="441894" y="411950"/>
                    <a:pt x="432608" y="402872"/>
                    <a:pt x="433857" y="388163"/>
                  </a:cubicBezTo>
                  <a:cubicBezTo>
                    <a:pt x="434800" y="377066"/>
                    <a:pt x="446136" y="375537"/>
                    <a:pt x="446136" y="375537"/>
                  </a:cubicBezTo>
                  <a:cubicBezTo>
                    <a:pt x="446136" y="375537"/>
                    <a:pt x="444871" y="362565"/>
                    <a:pt x="449336" y="356587"/>
                  </a:cubicBezTo>
                  <a:cubicBezTo>
                    <a:pt x="453850" y="350599"/>
                    <a:pt x="460160" y="348078"/>
                    <a:pt x="463152" y="347310"/>
                  </a:cubicBezTo>
                  <a:cubicBezTo>
                    <a:pt x="466119" y="346555"/>
                    <a:pt x="473148" y="344869"/>
                    <a:pt x="473148" y="344869"/>
                  </a:cubicBezTo>
                  <a:cubicBezTo>
                    <a:pt x="473148" y="344869"/>
                    <a:pt x="475147" y="330482"/>
                    <a:pt x="480053" y="327143"/>
                  </a:cubicBezTo>
                  <a:cubicBezTo>
                    <a:pt x="486031" y="322743"/>
                    <a:pt x="500547" y="318501"/>
                    <a:pt x="500672" y="318427"/>
                  </a:cubicBezTo>
                  <a:cubicBezTo>
                    <a:pt x="504303" y="317171"/>
                    <a:pt x="510876" y="312499"/>
                    <a:pt x="515168" y="310449"/>
                  </a:cubicBezTo>
                  <a:cubicBezTo>
                    <a:pt x="521849" y="307250"/>
                    <a:pt x="531365" y="308653"/>
                    <a:pt x="540378" y="313516"/>
                  </a:cubicBezTo>
                  <a:cubicBezTo>
                    <a:pt x="546297" y="316864"/>
                    <a:pt x="547348" y="325993"/>
                    <a:pt x="547066" y="328284"/>
                  </a:cubicBezTo>
                  <a:cubicBezTo>
                    <a:pt x="550002" y="326959"/>
                    <a:pt x="550454" y="326896"/>
                    <a:pt x="553218" y="325779"/>
                  </a:cubicBezTo>
                  <a:cubicBezTo>
                    <a:pt x="562792" y="322009"/>
                    <a:pt x="570169" y="317832"/>
                    <a:pt x="570541" y="316155"/>
                  </a:cubicBezTo>
                  <a:cubicBezTo>
                    <a:pt x="575045" y="308778"/>
                    <a:pt x="577734" y="290284"/>
                    <a:pt x="579709" y="277325"/>
                  </a:cubicBezTo>
                  <a:cubicBezTo>
                    <a:pt x="580686" y="271685"/>
                    <a:pt x="580066" y="263932"/>
                    <a:pt x="583891" y="256143"/>
                  </a:cubicBezTo>
                  <a:cubicBezTo>
                    <a:pt x="584248" y="255522"/>
                    <a:pt x="584654" y="254887"/>
                    <a:pt x="585017" y="254306"/>
                  </a:cubicBezTo>
                  <a:cubicBezTo>
                    <a:pt x="584174" y="253960"/>
                    <a:pt x="583191" y="253637"/>
                    <a:pt x="581942" y="253141"/>
                  </a:cubicBezTo>
                  <a:cubicBezTo>
                    <a:pt x="572258" y="249653"/>
                    <a:pt x="560099" y="244559"/>
                    <a:pt x="547834" y="235792"/>
                  </a:cubicBezTo>
                  <a:cubicBezTo>
                    <a:pt x="535646" y="227066"/>
                    <a:pt x="520888" y="203319"/>
                    <a:pt x="502210" y="198913"/>
                  </a:cubicBezTo>
                  <a:cubicBezTo>
                    <a:pt x="485823" y="195064"/>
                    <a:pt x="473719" y="202585"/>
                    <a:pt x="472280" y="212794"/>
                  </a:cubicBezTo>
                  <a:cubicBezTo>
                    <a:pt x="470866" y="222964"/>
                    <a:pt x="471199" y="228188"/>
                    <a:pt x="471199" y="228188"/>
                  </a:cubicBezTo>
                  <a:cubicBezTo>
                    <a:pt x="471199" y="228188"/>
                    <a:pt x="448775" y="214952"/>
                    <a:pt x="447103" y="198913"/>
                  </a:cubicBezTo>
                  <a:cubicBezTo>
                    <a:pt x="444871" y="178023"/>
                    <a:pt x="463152" y="169372"/>
                    <a:pt x="463152" y="169372"/>
                  </a:cubicBezTo>
                  <a:cubicBezTo>
                    <a:pt x="463152" y="169372"/>
                    <a:pt x="433371" y="140811"/>
                    <a:pt x="442713" y="116071"/>
                  </a:cubicBezTo>
                  <a:cubicBezTo>
                    <a:pt x="450750" y="94888"/>
                    <a:pt x="456291" y="85680"/>
                    <a:pt x="457685" y="77743"/>
                  </a:cubicBezTo>
                  <a:cubicBezTo>
                    <a:pt x="459158" y="69726"/>
                    <a:pt x="455562" y="64571"/>
                    <a:pt x="455562" y="64571"/>
                  </a:cubicBezTo>
                  <a:cubicBezTo>
                    <a:pt x="455562" y="64571"/>
                    <a:pt x="470544" y="62845"/>
                    <a:pt x="473992" y="83289"/>
                  </a:cubicBezTo>
                  <a:cubicBezTo>
                    <a:pt x="476249" y="96078"/>
                    <a:pt x="479562" y="102190"/>
                    <a:pt x="482484" y="105807"/>
                  </a:cubicBezTo>
                  <a:cubicBezTo>
                    <a:pt x="485417" y="109517"/>
                    <a:pt x="485700" y="111194"/>
                    <a:pt x="485700" y="111194"/>
                  </a:cubicBezTo>
                  <a:cubicBezTo>
                    <a:pt x="485700" y="111194"/>
                    <a:pt x="484444" y="92789"/>
                    <a:pt x="488750" y="78998"/>
                  </a:cubicBezTo>
                  <a:cubicBezTo>
                    <a:pt x="493214" y="65142"/>
                    <a:pt x="508990" y="51480"/>
                    <a:pt x="531424" y="49584"/>
                  </a:cubicBezTo>
                  <a:cubicBezTo>
                    <a:pt x="551680" y="47898"/>
                    <a:pt x="570308" y="59427"/>
                    <a:pt x="570308" y="59427"/>
                  </a:cubicBezTo>
                  <a:cubicBezTo>
                    <a:pt x="570308" y="59427"/>
                    <a:pt x="587274" y="36493"/>
                    <a:pt x="610928" y="33228"/>
                  </a:cubicBezTo>
                  <a:cubicBezTo>
                    <a:pt x="635534" y="29875"/>
                    <a:pt x="650253" y="35386"/>
                    <a:pt x="658176" y="37534"/>
                  </a:cubicBezTo>
                  <a:cubicBezTo>
                    <a:pt x="658176" y="37534"/>
                    <a:pt x="664689" y="25822"/>
                    <a:pt x="670534" y="18484"/>
                  </a:cubicBezTo>
                  <a:cubicBezTo>
                    <a:pt x="673504" y="14699"/>
                    <a:pt x="678490" y="8994"/>
                    <a:pt x="684931" y="3741"/>
                  </a:cubicBezTo>
                  <a:lnTo>
                    <a:pt x="692486" y="-516"/>
                  </a:lnTo>
                  <a:cubicBezTo>
                    <a:pt x="692486" y="-516"/>
                    <a:pt x="701415" y="8146"/>
                    <a:pt x="707328" y="15409"/>
                  </a:cubicBezTo>
                  <a:cubicBezTo>
                    <a:pt x="713108" y="22701"/>
                    <a:pt x="721482" y="40605"/>
                    <a:pt x="721482" y="40605"/>
                  </a:cubicBezTo>
                  <a:cubicBezTo>
                    <a:pt x="721482" y="40605"/>
                    <a:pt x="748083" y="30852"/>
                    <a:pt x="771458" y="35907"/>
                  </a:cubicBezTo>
                  <a:cubicBezTo>
                    <a:pt x="794740" y="41012"/>
                    <a:pt x="810764" y="57056"/>
                    <a:pt x="810764" y="57056"/>
                  </a:cubicBezTo>
                  <a:cubicBezTo>
                    <a:pt x="810764" y="57056"/>
                    <a:pt x="825284" y="41751"/>
                    <a:pt x="847772" y="43249"/>
                  </a:cubicBezTo>
                  <a:cubicBezTo>
                    <a:pt x="870296" y="44683"/>
                    <a:pt x="886502" y="65053"/>
                    <a:pt x="890892" y="78973"/>
                  </a:cubicBezTo>
                  <a:cubicBezTo>
                    <a:pt x="895323" y="92764"/>
                    <a:pt x="893437" y="110341"/>
                    <a:pt x="893437" y="110341"/>
                  </a:cubicBezTo>
                  <a:cubicBezTo>
                    <a:pt x="893437" y="110341"/>
                    <a:pt x="894911" y="109175"/>
                    <a:pt x="898671" y="105921"/>
                  </a:cubicBezTo>
                  <a:cubicBezTo>
                    <a:pt x="902293" y="102939"/>
                    <a:pt x="905146" y="101362"/>
                    <a:pt x="907790" y="86350"/>
                  </a:cubicBezTo>
                  <a:cubicBezTo>
                    <a:pt x="911610" y="65946"/>
                    <a:pt x="922494" y="64849"/>
                    <a:pt x="922494" y="64849"/>
                  </a:cubicBezTo>
                  <a:cubicBezTo>
                    <a:pt x="922494" y="64849"/>
                    <a:pt x="921556" y="75302"/>
                    <a:pt x="925648" y="85373"/>
                  </a:cubicBezTo>
                  <a:cubicBezTo>
                    <a:pt x="928784" y="92943"/>
                    <a:pt x="935383" y="101540"/>
                    <a:pt x="940304" y="120466"/>
                  </a:cubicBezTo>
                  <a:cubicBezTo>
                    <a:pt x="949189" y="154528"/>
                    <a:pt x="919681" y="168498"/>
                    <a:pt x="919681" y="168498"/>
                  </a:cubicBezTo>
                  <a:cubicBezTo>
                    <a:pt x="919681" y="168498"/>
                    <a:pt x="936186" y="177690"/>
                    <a:pt x="934777" y="195941"/>
                  </a:cubicBezTo>
                  <a:cubicBezTo>
                    <a:pt x="933026" y="219615"/>
                    <a:pt x="907790" y="227855"/>
                    <a:pt x="907790" y="227855"/>
                  </a:cubicBezTo>
                  <a:cubicBezTo>
                    <a:pt x="907790" y="227855"/>
                    <a:pt x="909824" y="225265"/>
                    <a:pt x="908286" y="215105"/>
                  </a:cubicBezTo>
                  <a:cubicBezTo>
                    <a:pt x="906858" y="204931"/>
                    <a:pt x="896885" y="194468"/>
                    <a:pt x="877281" y="199980"/>
                  </a:cubicBezTo>
                  <a:cubicBezTo>
                    <a:pt x="866798" y="202962"/>
                    <a:pt x="847980" y="225999"/>
                    <a:pt x="835782" y="234662"/>
                  </a:cubicBezTo>
                  <a:cubicBezTo>
                    <a:pt x="823374" y="243443"/>
                    <a:pt x="805331" y="251415"/>
                    <a:pt x="798708" y="254392"/>
                  </a:cubicBezTo>
                  <a:cubicBezTo>
                    <a:pt x="798263" y="254605"/>
                    <a:pt x="797320" y="255027"/>
                    <a:pt x="796079" y="255438"/>
                  </a:cubicBezTo>
                  <a:cubicBezTo>
                    <a:pt x="796243" y="255656"/>
                    <a:pt x="796368" y="255904"/>
                    <a:pt x="796551" y="256143"/>
                  </a:cubicBezTo>
                  <a:cubicBezTo>
                    <a:pt x="800446" y="263932"/>
                    <a:pt x="799825" y="271685"/>
                    <a:pt x="800876" y="277325"/>
                  </a:cubicBezTo>
                  <a:cubicBezTo>
                    <a:pt x="802479" y="288562"/>
                    <a:pt x="804811" y="304041"/>
                    <a:pt x="808283" y="312772"/>
                  </a:cubicBezTo>
                  <a:cubicBezTo>
                    <a:pt x="810382" y="318055"/>
                    <a:pt x="817967" y="322084"/>
                    <a:pt x="827507" y="325779"/>
                  </a:cubicBezTo>
                  <a:cubicBezTo>
                    <a:pt x="830211" y="326896"/>
                    <a:pt x="830549" y="326959"/>
                    <a:pt x="833549" y="328284"/>
                  </a:cubicBezTo>
                  <a:cubicBezTo>
                    <a:pt x="833261" y="325993"/>
                    <a:pt x="834353" y="316864"/>
                    <a:pt x="840346" y="313516"/>
                  </a:cubicBezTo>
                  <a:cubicBezTo>
                    <a:pt x="849336" y="308653"/>
                    <a:pt x="858711" y="307250"/>
                    <a:pt x="865533" y="310449"/>
                  </a:cubicBezTo>
                  <a:cubicBezTo>
                    <a:pt x="869750" y="312499"/>
                    <a:pt x="876372" y="317171"/>
                    <a:pt x="879959" y="318427"/>
                  </a:cubicBezTo>
                  <a:cubicBezTo>
                    <a:pt x="880092" y="318501"/>
                    <a:pt x="894579" y="322743"/>
                    <a:pt x="900690" y="327143"/>
                  </a:cubicBezTo>
                  <a:cubicBezTo>
                    <a:pt x="905492" y="330482"/>
                    <a:pt x="907501" y="344869"/>
                    <a:pt x="907501" y="344869"/>
                  </a:cubicBezTo>
                  <a:cubicBezTo>
                    <a:pt x="907501" y="344869"/>
                    <a:pt x="914556" y="346555"/>
                    <a:pt x="917548" y="347310"/>
                  </a:cubicBezTo>
                  <a:cubicBezTo>
                    <a:pt x="920549" y="348078"/>
                    <a:pt x="926810" y="350599"/>
                    <a:pt x="931339" y="356587"/>
                  </a:cubicBezTo>
                  <a:cubicBezTo>
                    <a:pt x="935844" y="362565"/>
                    <a:pt x="934538" y="375537"/>
                    <a:pt x="934538" y="375537"/>
                  </a:cubicBezTo>
                  <a:cubicBezTo>
                    <a:pt x="934538" y="375537"/>
                    <a:pt x="945965" y="377066"/>
                    <a:pt x="946857" y="388163"/>
                  </a:cubicBezTo>
                  <a:cubicBezTo>
                    <a:pt x="948073" y="402872"/>
                    <a:pt x="938806" y="411950"/>
                    <a:pt x="936365" y="414877"/>
                  </a:cubicBezTo>
                  <a:cubicBezTo>
                    <a:pt x="930238" y="422531"/>
                    <a:pt x="924320" y="433729"/>
                    <a:pt x="924320" y="433729"/>
                  </a:cubicBezTo>
                  <a:cubicBezTo>
                    <a:pt x="928536" y="447103"/>
                    <a:pt x="929543" y="455463"/>
                    <a:pt x="931116" y="473159"/>
                  </a:cubicBezTo>
                  <a:cubicBezTo>
                    <a:pt x="931761" y="481096"/>
                    <a:pt x="932148" y="488984"/>
                    <a:pt x="932148" y="496722"/>
                  </a:cubicBezTo>
                  <a:cubicBezTo>
                    <a:pt x="932108" y="528324"/>
                    <a:pt x="926691" y="558660"/>
                    <a:pt x="918639" y="586813"/>
                  </a:cubicBezTo>
                  <a:cubicBezTo>
                    <a:pt x="929885" y="575254"/>
                    <a:pt x="941252" y="572237"/>
                    <a:pt x="941252" y="572237"/>
                  </a:cubicBezTo>
                  <a:cubicBezTo>
                    <a:pt x="941252" y="572237"/>
                    <a:pt x="942635" y="573502"/>
                    <a:pt x="944719" y="575661"/>
                  </a:cubicBezTo>
                  <a:cubicBezTo>
                    <a:pt x="944982" y="557653"/>
                    <a:pt x="947090" y="537973"/>
                    <a:pt x="952706" y="522718"/>
                  </a:cubicBezTo>
                  <a:cubicBezTo>
                    <a:pt x="965421" y="488115"/>
                    <a:pt x="1000221" y="477409"/>
                    <a:pt x="1000221" y="477409"/>
                  </a:cubicBezTo>
                  <a:cubicBezTo>
                    <a:pt x="1000221" y="477409"/>
                    <a:pt x="1009176" y="490968"/>
                    <a:pt x="1012426" y="500890"/>
                  </a:cubicBezTo>
                  <a:cubicBezTo>
                    <a:pt x="1015070" y="509333"/>
                    <a:pt x="1017402" y="519990"/>
                    <a:pt x="1016915" y="524861"/>
                  </a:cubicBezTo>
                  <a:cubicBezTo>
                    <a:pt x="1019123" y="521165"/>
                    <a:pt x="1020676" y="518377"/>
                    <a:pt x="1023117" y="515187"/>
                  </a:cubicBezTo>
                  <a:cubicBezTo>
                    <a:pt x="1047995" y="480441"/>
                    <a:pt x="1090337" y="479319"/>
                    <a:pt x="1090337" y="479319"/>
                  </a:cubicBezTo>
                  <a:cubicBezTo>
                    <a:pt x="1090337" y="479319"/>
                    <a:pt x="1096736" y="502294"/>
                    <a:pt x="1097198" y="514384"/>
                  </a:cubicBezTo>
                  <a:cubicBezTo>
                    <a:pt x="1097357" y="518238"/>
                    <a:pt x="1097134" y="521924"/>
                    <a:pt x="1096673" y="525174"/>
                  </a:cubicBezTo>
                  <a:cubicBezTo>
                    <a:pt x="1097466" y="524305"/>
                    <a:pt x="1098289" y="523472"/>
                    <a:pt x="1099083" y="522644"/>
                  </a:cubicBezTo>
                  <a:cubicBezTo>
                    <a:pt x="1128725" y="491910"/>
                    <a:pt x="1170713" y="496857"/>
                    <a:pt x="1170713" y="496857"/>
                  </a:cubicBezTo>
                  <a:cubicBezTo>
                    <a:pt x="1170713" y="496857"/>
                    <a:pt x="1173770" y="520521"/>
                    <a:pt x="1172441" y="532526"/>
                  </a:cubicBezTo>
                  <a:cubicBezTo>
                    <a:pt x="1171621" y="540900"/>
                    <a:pt x="1170372" y="547235"/>
                    <a:pt x="1167926" y="552161"/>
                  </a:cubicBezTo>
                  <a:cubicBezTo>
                    <a:pt x="1201784" y="527515"/>
                    <a:pt x="1240495" y="538999"/>
                    <a:pt x="1240495" y="538999"/>
                  </a:cubicBezTo>
                  <a:cubicBezTo>
                    <a:pt x="1240495" y="538999"/>
                    <a:pt x="1239909" y="562926"/>
                    <a:pt x="1236774" y="574619"/>
                  </a:cubicBezTo>
                  <a:cubicBezTo>
                    <a:pt x="1235429" y="579644"/>
                    <a:pt x="1233419" y="584020"/>
                    <a:pt x="1231589" y="587681"/>
                  </a:cubicBezTo>
                  <a:cubicBezTo>
                    <a:pt x="1267178" y="576281"/>
                    <a:pt x="1299231" y="593496"/>
                    <a:pt x="1299231" y="593496"/>
                  </a:cubicBezTo>
                  <a:cubicBezTo>
                    <a:pt x="1299231" y="593496"/>
                    <a:pt x="1296437" y="612659"/>
                    <a:pt x="1287636" y="627393"/>
                  </a:cubicBezTo>
                  <a:cubicBezTo>
                    <a:pt x="1284105" y="633207"/>
                    <a:pt x="1280676" y="638159"/>
                    <a:pt x="1277247" y="641715"/>
                  </a:cubicBezTo>
                  <a:cubicBezTo>
                    <a:pt x="1319589" y="636819"/>
                    <a:pt x="1348951" y="667364"/>
                    <a:pt x="1348951" y="667364"/>
                  </a:cubicBezTo>
                  <a:cubicBezTo>
                    <a:pt x="1348951" y="667364"/>
                    <a:pt x="1340201" y="683661"/>
                    <a:pt x="1331577" y="692158"/>
                  </a:cubicBezTo>
                  <a:cubicBezTo>
                    <a:pt x="1322154" y="701371"/>
                    <a:pt x="1311880" y="708812"/>
                    <a:pt x="1306038" y="712458"/>
                  </a:cubicBezTo>
                  <a:cubicBezTo>
                    <a:pt x="1308705" y="713069"/>
                    <a:pt x="1311512" y="713565"/>
                    <a:pt x="1311778" y="713589"/>
                  </a:cubicBezTo>
                  <a:cubicBezTo>
                    <a:pt x="1346640" y="719825"/>
                    <a:pt x="1365677" y="754676"/>
                    <a:pt x="1365677" y="754676"/>
                  </a:cubicBezTo>
                  <a:cubicBezTo>
                    <a:pt x="1365677" y="754676"/>
                    <a:pt x="1353498" y="765480"/>
                    <a:pt x="1342538" y="770674"/>
                  </a:cubicBezTo>
                  <a:cubicBezTo>
                    <a:pt x="1326929" y="778057"/>
                    <a:pt x="1313556" y="782299"/>
                    <a:pt x="1310165" y="782755"/>
                  </a:cubicBezTo>
                  <a:cubicBezTo>
                    <a:pt x="1318192" y="783822"/>
                    <a:pt x="1321608" y="785895"/>
                    <a:pt x="1328428" y="788326"/>
                  </a:cubicBezTo>
                  <a:cubicBezTo>
                    <a:pt x="1365575" y="801779"/>
                    <a:pt x="1380168" y="840068"/>
                    <a:pt x="1380168" y="840068"/>
                  </a:cubicBezTo>
                  <a:moveTo>
                    <a:pt x="1056950" y="852108"/>
                  </a:moveTo>
                  <a:lnTo>
                    <a:pt x="1059148" y="862650"/>
                  </a:lnTo>
                  <a:lnTo>
                    <a:pt x="1049592" y="865677"/>
                  </a:lnTo>
                  <a:lnTo>
                    <a:pt x="1024471" y="850065"/>
                  </a:lnTo>
                  <a:lnTo>
                    <a:pt x="1028871" y="842013"/>
                  </a:lnTo>
                  <a:close/>
                  <a:moveTo>
                    <a:pt x="328587" y="748613"/>
                  </a:moveTo>
                  <a:lnTo>
                    <a:pt x="325536" y="739024"/>
                  </a:lnTo>
                  <a:lnTo>
                    <a:pt x="335299" y="734747"/>
                  </a:lnTo>
                  <a:lnTo>
                    <a:pt x="359875" y="751600"/>
                  </a:lnTo>
                  <a:lnTo>
                    <a:pt x="355896" y="759924"/>
                  </a:lnTo>
                  <a:close/>
                  <a:moveTo>
                    <a:pt x="346917" y="805069"/>
                  </a:moveTo>
                  <a:lnTo>
                    <a:pt x="317574" y="808889"/>
                  </a:lnTo>
                  <a:lnTo>
                    <a:pt x="310082" y="802202"/>
                  </a:lnTo>
                  <a:lnTo>
                    <a:pt x="316522" y="793560"/>
                  </a:lnTo>
                  <a:lnTo>
                    <a:pt x="346198" y="795892"/>
                  </a:lnTo>
                  <a:close/>
                  <a:moveTo>
                    <a:pt x="321543" y="862650"/>
                  </a:moveTo>
                  <a:lnTo>
                    <a:pt x="323784" y="852108"/>
                  </a:lnTo>
                  <a:lnTo>
                    <a:pt x="351769" y="842013"/>
                  </a:lnTo>
                  <a:lnTo>
                    <a:pt x="356130" y="850065"/>
                  </a:lnTo>
                  <a:lnTo>
                    <a:pt x="331068" y="865677"/>
                  </a:lnTo>
                  <a:close/>
                  <a:moveTo>
                    <a:pt x="1055139" y="739024"/>
                  </a:moveTo>
                  <a:lnTo>
                    <a:pt x="1052088" y="748613"/>
                  </a:lnTo>
                  <a:lnTo>
                    <a:pt x="1024793" y="759924"/>
                  </a:lnTo>
                  <a:lnTo>
                    <a:pt x="1020744" y="751600"/>
                  </a:lnTo>
                  <a:lnTo>
                    <a:pt x="1045415" y="734747"/>
                  </a:lnTo>
                  <a:close/>
                  <a:moveTo>
                    <a:pt x="1015427" y="697576"/>
                  </a:moveTo>
                  <a:lnTo>
                    <a:pt x="1017585" y="707289"/>
                  </a:lnTo>
                  <a:lnTo>
                    <a:pt x="1000221" y="729524"/>
                  </a:lnTo>
                  <a:lnTo>
                    <a:pt x="992210" y="725828"/>
                  </a:lnTo>
                  <a:lnTo>
                    <a:pt x="1004671" y="698831"/>
                  </a:lnTo>
                  <a:close/>
                  <a:moveTo>
                    <a:pt x="950712" y="685933"/>
                  </a:moveTo>
                  <a:lnTo>
                    <a:pt x="956655" y="693920"/>
                  </a:lnTo>
                  <a:lnTo>
                    <a:pt x="950191" y="719047"/>
                  </a:lnTo>
                  <a:lnTo>
                    <a:pt x="940948" y="717881"/>
                  </a:lnTo>
                  <a:lnTo>
                    <a:pt x="941484" y="691513"/>
                  </a:lnTo>
                  <a:close/>
                  <a:moveTo>
                    <a:pt x="437628" y="691513"/>
                  </a:moveTo>
                  <a:lnTo>
                    <a:pt x="438114" y="717881"/>
                  </a:lnTo>
                  <a:lnTo>
                    <a:pt x="428912" y="719047"/>
                  </a:lnTo>
                  <a:lnTo>
                    <a:pt x="422472" y="693920"/>
                  </a:lnTo>
                  <a:lnTo>
                    <a:pt x="428460" y="685933"/>
                  </a:lnTo>
                  <a:close/>
                  <a:moveTo>
                    <a:pt x="374352" y="698831"/>
                  </a:moveTo>
                  <a:lnTo>
                    <a:pt x="387011" y="725828"/>
                  </a:lnTo>
                  <a:lnTo>
                    <a:pt x="378906" y="729524"/>
                  </a:lnTo>
                  <a:lnTo>
                    <a:pt x="361553" y="707289"/>
                  </a:lnTo>
                  <a:lnTo>
                    <a:pt x="363635" y="697576"/>
                  </a:lnTo>
                  <a:lnTo>
                    <a:pt x="374352" y="698831"/>
                  </a:lnTo>
                </a:path>
              </a:pathLst>
            </a:custGeom>
            <a:solidFill>
              <a:srgbClr val="E2ECFA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0690F22A-8293-43A1-9672-599CC06E2271}"/>
              </a:ext>
            </a:extLst>
          </p:cNvPr>
          <p:cNvSpPr txBox="1"/>
          <p:nvPr/>
        </p:nvSpPr>
        <p:spPr>
          <a:xfrm>
            <a:off x="-23200" y="91994"/>
            <a:ext cx="8235943" cy="950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rPr>
              <a:t>Регистрация сотрудника организации на сайте ФЦК </a:t>
            </a:r>
            <a:r>
              <a:rPr lang="ru-RU" sz="2800" dirty="0" err="1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rPr>
              <a:t>производительность.рф</a:t>
            </a:r>
            <a:endParaRPr lang="ru-RU" sz="2800" dirty="0">
              <a:solidFill>
                <a:schemeClr val="bg1"/>
              </a:solidFill>
              <a:latin typeface="Geologica SemiBold" pitchFamily="2" charset="0"/>
              <a:cs typeface="Suisse Intl SemiBold" panose="020B0504000000000000" pitchFamily="34" charset="-78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CD49CF3-AD49-4C07-B4AD-27049CA63309}"/>
              </a:ext>
            </a:extLst>
          </p:cNvPr>
          <p:cNvSpPr txBox="1"/>
          <p:nvPr/>
        </p:nvSpPr>
        <p:spPr>
          <a:xfrm>
            <a:off x="182608" y="1614567"/>
            <a:ext cx="11598362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  <a:buAutoNum type="arabicPeriod"/>
            </a:pPr>
            <a:r>
              <a:rPr lang="ru-RU" dirty="0">
                <a:solidFill>
                  <a:srgbClr val="1B1B1B"/>
                </a:solidFill>
                <a:latin typeface="Geologica" pitchFamily="2" charset="0"/>
              </a:rPr>
              <a:t>Нажать на кнопку – зарегистрироваться на платформе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ru-RU" dirty="0">
                <a:solidFill>
                  <a:srgbClr val="1B1B1B"/>
                </a:solidFill>
                <a:latin typeface="Geologica" pitchFamily="2" charset="0"/>
              </a:rPr>
              <a:t>Заполнить форму регистрации (все поля, с указанием номера мобильного телефона)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ru-RU" dirty="0">
                <a:solidFill>
                  <a:srgbClr val="1B1B1B"/>
                </a:solidFill>
                <a:latin typeface="Geologica" pitchFamily="2" charset="0"/>
              </a:rPr>
              <a:t>После ввода всех данных необходимо нажать кнопку «Зарегистрироваться». Система уведомит об успешной регистрации и направит соответствующее письмо на указанный при регистрации эл. адрес от имени </a:t>
            </a:r>
            <a:r>
              <a:rPr lang="ru-RU" b="1" u="sng" dirty="0">
                <a:hlinkClick r:id="rId3"/>
              </a:rPr>
              <a:t>info@pptrf.ru</a:t>
            </a:r>
            <a:endParaRPr lang="ru-RU" dirty="0">
              <a:solidFill>
                <a:srgbClr val="1B1B1B"/>
              </a:solidFill>
              <a:latin typeface="Geologica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37E8D4-E027-426F-BBCC-A7687E7D2D0B}"/>
              </a:ext>
            </a:extLst>
          </p:cNvPr>
          <p:cNvGrpSpPr/>
          <p:nvPr/>
        </p:nvGrpSpPr>
        <p:grpSpPr>
          <a:xfrm>
            <a:off x="11611077" y="1614568"/>
            <a:ext cx="537951" cy="4855748"/>
            <a:chOff x="11595681" y="1614568"/>
            <a:chExt cx="537951" cy="48557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8DDA77-49FC-4ED9-94DA-DE9C19DE6EF6}"/>
                </a:ext>
              </a:extLst>
            </p:cNvPr>
            <p:cNvSpPr txBox="1"/>
            <p:nvPr/>
          </p:nvSpPr>
          <p:spPr>
            <a:xfrm rot="5400000">
              <a:off x="9792214" y="3418035"/>
              <a:ext cx="3883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D6DEF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Отраслевой центр компетенций в сфере культуры</a:t>
              </a: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B92C5A8E-EF10-445E-85A2-E1F89BAE2F98}"/>
                </a:ext>
              </a:extLst>
            </p:cNvPr>
            <p:cNvCxnSpPr>
              <a:cxnSpLocks/>
            </p:cNvCxnSpPr>
            <p:nvPr/>
          </p:nvCxnSpPr>
          <p:spPr>
            <a:xfrm>
              <a:off x="11842014" y="5525310"/>
              <a:ext cx="0" cy="526240"/>
            </a:xfrm>
            <a:prstGeom prst="straightConnector1">
              <a:avLst/>
            </a:prstGeom>
            <a:ln w="12700">
              <a:gradFill>
                <a:gsLst>
                  <a:gs pos="2000">
                    <a:srgbClr val="8181E3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C9C300-A3CC-4A0F-BCA2-57FFD88B645D}"/>
                </a:ext>
              </a:extLst>
            </p:cNvPr>
            <p:cNvSpPr txBox="1"/>
            <p:nvPr/>
          </p:nvSpPr>
          <p:spPr>
            <a:xfrm>
              <a:off x="11677698" y="6193317"/>
              <a:ext cx="455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C7D3EE"/>
                  </a:solidFill>
                  <a:latin typeface="Geologica" pitchFamily="2" charset="0"/>
                </a:rPr>
                <a:t>3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3EB7B-6149-B18B-A285-A4DA03F7F0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00" r="937"/>
          <a:stretch>
            <a:fillRect/>
          </a:stretch>
        </p:blipFill>
        <p:spPr>
          <a:xfrm>
            <a:off x="182608" y="3011045"/>
            <a:ext cx="5428079" cy="34592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9FE8B-06E3-8A8F-38C0-1F22476671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251" t="14584" r="17902" b="14584"/>
          <a:stretch>
            <a:fillRect/>
          </a:stretch>
        </p:blipFill>
        <p:spPr>
          <a:xfrm>
            <a:off x="6007827" y="3011045"/>
            <a:ext cx="5428079" cy="3459271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75255E9-AF26-4563-B3DE-96F40E8478E0}"/>
              </a:ext>
            </a:extLst>
          </p:cNvPr>
          <p:cNvCxnSpPr>
            <a:cxnSpLocks/>
          </p:cNvCxnSpPr>
          <p:nvPr/>
        </p:nvCxnSpPr>
        <p:spPr>
          <a:xfrm flipV="1">
            <a:off x="1038225" y="5657850"/>
            <a:ext cx="0" cy="3937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1AA2C62-2EAD-15C4-9785-DAE326C2F7FA}"/>
              </a:ext>
            </a:extLst>
          </p:cNvPr>
          <p:cNvCxnSpPr>
            <a:cxnSpLocks/>
          </p:cNvCxnSpPr>
          <p:nvPr/>
        </p:nvCxnSpPr>
        <p:spPr>
          <a:xfrm>
            <a:off x="9787859" y="5525310"/>
            <a:ext cx="0" cy="45306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6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214EF-5BA3-D382-C6BA-312058289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5">
            <a:extLst>
              <a:ext uri="{FF2B5EF4-FFF2-40B4-BE49-F238E27FC236}">
                <a16:creationId xmlns:a16="http://schemas.microsoft.com/office/drawing/2014/main" id="{CF328AD5-5885-E043-94CC-A102E362408E}"/>
              </a:ext>
            </a:extLst>
          </p:cNvPr>
          <p:cNvSpPr/>
          <p:nvPr/>
        </p:nvSpPr>
        <p:spPr>
          <a:xfrm rot="10800000">
            <a:off x="-23200" y="-2728"/>
            <a:ext cx="12215200" cy="1502291"/>
          </a:xfrm>
          <a:prstGeom prst="round2SameRect">
            <a:avLst/>
          </a:prstGeom>
          <a:solidFill>
            <a:srgbClr val="769EE6"/>
          </a:solidFill>
          <a:ln>
            <a:noFill/>
          </a:ln>
          <a:effectLst>
            <a:outerShdw blurRad="190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E2E6C3E-27F6-E6F1-DFD7-7BB634BAFAE9}"/>
              </a:ext>
            </a:extLst>
          </p:cNvPr>
          <p:cNvGrpSpPr/>
          <p:nvPr/>
        </p:nvGrpSpPr>
        <p:grpSpPr>
          <a:xfrm>
            <a:off x="8407738" y="419620"/>
            <a:ext cx="3028168" cy="622506"/>
            <a:chOff x="6889555" y="278965"/>
            <a:chExt cx="3478217" cy="715023"/>
          </a:xfrm>
        </p:grpSpPr>
        <p:sp>
          <p:nvSpPr>
            <p:cNvPr id="149" name="Полилиния: фигура 148">
              <a:extLst>
                <a:ext uri="{FF2B5EF4-FFF2-40B4-BE49-F238E27FC236}">
                  <a16:creationId xmlns:a16="http://schemas.microsoft.com/office/drawing/2014/main" id="{CB393094-DB7B-9665-AF1E-9BB8FDE718F7}"/>
                </a:ext>
              </a:extLst>
            </p:cNvPr>
            <p:cNvSpPr/>
            <p:nvPr/>
          </p:nvSpPr>
          <p:spPr>
            <a:xfrm flipV="1">
              <a:off x="7638618" y="496399"/>
              <a:ext cx="2729154" cy="364235"/>
            </a:xfrm>
            <a:custGeom>
              <a:avLst/>
              <a:gdLst>
                <a:gd name="connsiteX0" fmla="*/ 2934885 w 5771144"/>
                <a:gd name="connsiteY0" fmla="*/ 366473 h 770222"/>
                <a:gd name="connsiteX1" fmla="*/ 2936218 w 5771144"/>
                <a:gd name="connsiteY1" fmla="*/ 376222 h 770222"/>
                <a:gd name="connsiteX2" fmla="*/ 2926172 w 5771144"/>
                <a:gd name="connsiteY2" fmla="*/ 369252 h 770222"/>
                <a:gd name="connsiteX3" fmla="*/ 2889190 w 5771144"/>
                <a:gd name="connsiteY3" fmla="*/ 351119 h 770222"/>
                <a:gd name="connsiteX4" fmla="*/ 2862380 w 5771144"/>
                <a:gd name="connsiteY4" fmla="*/ 374634 h 770222"/>
                <a:gd name="connsiteX5" fmla="*/ 2857339 w 5771144"/>
                <a:gd name="connsiteY5" fmla="*/ 391714 h 770222"/>
                <a:gd name="connsiteX6" fmla="*/ 2839508 w 5771144"/>
                <a:gd name="connsiteY6" fmla="*/ 366746 h 770222"/>
                <a:gd name="connsiteX7" fmla="*/ 2882142 w 5771144"/>
                <a:gd name="connsiteY7" fmla="*/ 339064 h 770222"/>
                <a:gd name="connsiteX8" fmla="*/ 2934885 w 5771144"/>
                <a:gd name="connsiteY8" fmla="*/ 366473 h 770222"/>
                <a:gd name="connsiteX9" fmla="*/ 1713148 w 5771144"/>
                <a:gd name="connsiteY9" fmla="*/ 366473 h 770222"/>
                <a:gd name="connsiteX10" fmla="*/ 1714494 w 5771144"/>
                <a:gd name="connsiteY10" fmla="*/ 376222 h 770222"/>
                <a:gd name="connsiteX11" fmla="*/ 1704423 w 5771144"/>
                <a:gd name="connsiteY11" fmla="*/ 369252 h 770222"/>
                <a:gd name="connsiteX12" fmla="*/ 1667428 w 5771144"/>
                <a:gd name="connsiteY12" fmla="*/ 351119 h 770222"/>
                <a:gd name="connsiteX13" fmla="*/ 1640605 w 5771144"/>
                <a:gd name="connsiteY13" fmla="*/ 374634 h 770222"/>
                <a:gd name="connsiteX14" fmla="*/ 1635576 w 5771144"/>
                <a:gd name="connsiteY14" fmla="*/ 391714 h 770222"/>
                <a:gd name="connsiteX15" fmla="*/ 1617771 w 5771144"/>
                <a:gd name="connsiteY15" fmla="*/ 366746 h 770222"/>
                <a:gd name="connsiteX16" fmla="*/ 1660392 w 5771144"/>
                <a:gd name="connsiteY16" fmla="*/ 339064 h 770222"/>
                <a:gd name="connsiteX17" fmla="*/ 1713148 w 5771144"/>
                <a:gd name="connsiteY17" fmla="*/ 366473 h 770222"/>
                <a:gd name="connsiteX18" fmla="*/ 5514680 w 5771144"/>
                <a:gd name="connsiteY18" fmla="*/ 34290 h 770222"/>
                <a:gd name="connsiteX19" fmla="*/ 5523417 w 5771144"/>
                <a:gd name="connsiteY19" fmla="*/ 28510 h 770222"/>
                <a:gd name="connsiteX20" fmla="*/ 5527736 w 5771144"/>
                <a:gd name="connsiteY20" fmla="*/ 34290 h 770222"/>
                <a:gd name="connsiteX21" fmla="*/ 5557720 w 5771144"/>
                <a:gd name="connsiteY21" fmla="*/ 72911 h 770222"/>
                <a:gd name="connsiteX22" fmla="*/ 5697649 w 5771144"/>
                <a:gd name="connsiteY22" fmla="*/ 243913 h 770222"/>
                <a:gd name="connsiteX23" fmla="*/ 5702602 w 5771144"/>
                <a:gd name="connsiteY23" fmla="*/ 241359 h 770222"/>
                <a:gd name="connsiteX24" fmla="*/ 5702602 w 5771144"/>
                <a:gd name="connsiteY24" fmla="*/ 136931 h 770222"/>
                <a:gd name="connsiteX25" fmla="*/ 5700849 w 5771144"/>
                <a:gd name="connsiteY25" fmla="*/ 58499 h 770222"/>
                <a:gd name="connsiteX26" fmla="*/ 5690371 w 5771144"/>
                <a:gd name="connsiteY26" fmla="*/ 38582 h 770222"/>
                <a:gd name="connsiteX27" fmla="*/ 5679538 w 5771144"/>
                <a:gd name="connsiteY27" fmla="*/ 37167 h 770222"/>
                <a:gd name="connsiteX28" fmla="*/ 5676655 w 5771144"/>
                <a:gd name="connsiteY28" fmla="*/ 35014 h 770222"/>
                <a:gd name="connsiteX29" fmla="*/ 5682434 w 5771144"/>
                <a:gd name="connsiteY29" fmla="*/ 32107 h 770222"/>
                <a:gd name="connsiteX30" fmla="*/ 5717829 w 5771144"/>
                <a:gd name="connsiteY30" fmla="*/ 33198 h 770222"/>
                <a:gd name="connsiteX31" fmla="*/ 5762304 w 5771144"/>
                <a:gd name="connsiteY31" fmla="*/ 32107 h 770222"/>
                <a:gd name="connsiteX32" fmla="*/ 5768095 w 5771144"/>
                <a:gd name="connsiteY32" fmla="*/ 35014 h 770222"/>
                <a:gd name="connsiteX33" fmla="*/ 5765187 w 5771144"/>
                <a:gd name="connsiteY33" fmla="*/ 37167 h 770222"/>
                <a:gd name="connsiteX34" fmla="*/ 5748867 w 5771144"/>
                <a:gd name="connsiteY34" fmla="*/ 38582 h 770222"/>
                <a:gd name="connsiteX35" fmla="*/ 5734846 w 5771144"/>
                <a:gd name="connsiteY35" fmla="*/ 58499 h 770222"/>
                <a:gd name="connsiteX36" fmla="*/ 5733094 w 5771144"/>
                <a:gd name="connsiteY36" fmla="*/ 136931 h 770222"/>
                <a:gd name="connsiteX37" fmla="*/ 5733094 w 5771144"/>
                <a:gd name="connsiteY37" fmla="*/ 200556 h 770222"/>
                <a:gd name="connsiteX38" fmla="*/ 5733094 w 5771144"/>
                <a:gd name="connsiteY38" fmla="*/ 300295 h 770222"/>
                <a:gd name="connsiteX39" fmla="*/ 5724280 w 5771144"/>
                <a:gd name="connsiteY39" fmla="*/ 306049 h 770222"/>
                <a:gd name="connsiteX40" fmla="*/ 5548322 w 5771144"/>
                <a:gd name="connsiteY40" fmla="*/ 90298 h 770222"/>
                <a:gd name="connsiteX41" fmla="*/ 5545097 w 5771144"/>
                <a:gd name="connsiteY41" fmla="*/ 91713 h 770222"/>
                <a:gd name="connsiteX42" fmla="*/ 5545795 w 5771144"/>
                <a:gd name="connsiteY42" fmla="*/ 278616 h 770222"/>
                <a:gd name="connsiteX43" fmla="*/ 5559181 w 5771144"/>
                <a:gd name="connsiteY43" fmla="*/ 299203 h 770222"/>
                <a:gd name="connsiteX44" fmla="*/ 5568210 w 5771144"/>
                <a:gd name="connsiteY44" fmla="*/ 300295 h 770222"/>
                <a:gd name="connsiteX45" fmla="*/ 5571093 w 5771144"/>
                <a:gd name="connsiteY45" fmla="*/ 302453 h 770222"/>
                <a:gd name="connsiteX46" fmla="*/ 5565340 w 5771144"/>
                <a:gd name="connsiteY46" fmla="*/ 305355 h 770222"/>
                <a:gd name="connsiteX47" fmla="*/ 5529920 w 5771144"/>
                <a:gd name="connsiteY47" fmla="*/ 304214 h 770222"/>
                <a:gd name="connsiteX48" fmla="*/ 5489039 w 5771144"/>
                <a:gd name="connsiteY48" fmla="*/ 305355 h 770222"/>
                <a:gd name="connsiteX49" fmla="*/ 5483210 w 5771144"/>
                <a:gd name="connsiteY49" fmla="*/ 302453 h 770222"/>
                <a:gd name="connsiteX50" fmla="*/ 5486156 w 5771144"/>
                <a:gd name="connsiteY50" fmla="*/ 300295 h 770222"/>
                <a:gd name="connsiteX51" fmla="*/ 5498462 w 5771144"/>
                <a:gd name="connsiteY51" fmla="*/ 299203 h 770222"/>
                <a:gd name="connsiteX52" fmla="*/ 5514019 w 5771144"/>
                <a:gd name="connsiteY52" fmla="*/ 278616 h 770222"/>
                <a:gd name="connsiteX53" fmla="*/ 5514680 w 5771144"/>
                <a:gd name="connsiteY53" fmla="*/ 200556 h 770222"/>
                <a:gd name="connsiteX54" fmla="*/ 5165291 w 5771144"/>
                <a:gd name="connsiteY54" fmla="*/ 34290 h 770222"/>
                <a:gd name="connsiteX55" fmla="*/ 5173965 w 5771144"/>
                <a:gd name="connsiteY55" fmla="*/ 28510 h 770222"/>
                <a:gd name="connsiteX56" fmla="*/ 5178334 w 5771144"/>
                <a:gd name="connsiteY56" fmla="*/ 34290 h 770222"/>
                <a:gd name="connsiteX57" fmla="*/ 5208293 w 5771144"/>
                <a:gd name="connsiteY57" fmla="*/ 72911 h 770222"/>
                <a:gd name="connsiteX58" fmla="*/ 5348196 w 5771144"/>
                <a:gd name="connsiteY58" fmla="*/ 243913 h 770222"/>
                <a:gd name="connsiteX59" fmla="*/ 5353251 w 5771144"/>
                <a:gd name="connsiteY59" fmla="*/ 241359 h 770222"/>
                <a:gd name="connsiteX60" fmla="*/ 5353251 w 5771144"/>
                <a:gd name="connsiteY60" fmla="*/ 136931 h 770222"/>
                <a:gd name="connsiteX61" fmla="*/ 5351447 w 5771144"/>
                <a:gd name="connsiteY61" fmla="*/ 58499 h 770222"/>
                <a:gd name="connsiteX62" fmla="*/ 5340932 w 5771144"/>
                <a:gd name="connsiteY62" fmla="*/ 38582 h 770222"/>
                <a:gd name="connsiteX63" fmla="*/ 5330086 w 5771144"/>
                <a:gd name="connsiteY63" fmla="*/ 37167 h 770222"/>
                <a:gd name="connsiteX64" fmla="*/ 5327216 w 5771144"/>
                <a:gd name="connsiteY64" fmla="*/ 35014 h 770222"/>
                <a:gd name="connsiteX65" fmla="*/ 5333019 w 5771144"/>
                <a:gd name="connsiteY65" fmla="*/ 32107 h 770222"/>
                <a:gd name="connsiteX66" fmla="*/ 5368491 w 5771144"/>
                <a:gd name="connsiteY66" fmla="*/ 33198 h 770222"/>
                <a:gd name="connsiteX67" fmla="*/ 5412864 w 5771144"/>
                <a:gd name="connsiteY67" fmla="*/ 32107 h 770222"/>
                <a:gd name="connsiteX68" fmla="*/ 5418643 w 5771144"/>
                <a:gd name="connsiteY68" fmla="*/ 35014 h 770222"/>
                <a:gd name="connsiteX69" fmla="*/ 5415760 w 5771144"/>
                <a:gd name="connsiteY69" fmla="*/ 37167 h 770222"/>
                <a:gd name="connsiteX70" fmla="*/ 5399542 w 5771144"/>
                <a:gd name="connsiteY70" fmla="*/ 38582 h 770222"/>
                <a:gd name="connsiteX71" fmla="*/ 5385356 w 5771144"/>
                <a:gd name="connsiteY71" fmla="*/ 58499 h 770222"/>
                <a:gd name="connsiteX72" fmla="*/ 5383617 w 5771144"/>
                <a:gd name="connsiteY72" fmla="*/ 136931 h 770222"/>
                <a:gd name="connsiteX73" fmla="*/ 5383617 w 5771144"/>
                <a:gd name="connsiteY73" fmla="*/ 200556 h 770222"/>
                <a:gd name="connsiteX74" fmla="*/ 5383617 w 5771144"/>
                <a:gd name="connsiteY74" fmla="*/ 300295 h 770222"/>
                <a:gd name="connsiteX75" fmla="*/ 5374929 w 5771144"/>
                <a:gd name="connsiteY75" fmla="*/ 306049 h 770222"/>
                <a:gd name="connsiteX76" fmla="*/ 5198921 w 5771144"/>
                <a:gd name="connsiteY76" fmla="*/ 90298 h 770222"/>
                <a:gd name="connsiteX77" fmla="*/ 5195644 w 5771144"/>
                <a:gd name="connsiteY77" fmla="*/ 91713 h 770222"/>
                <a:gd name="connsiteX78" fmla="*/ 5196368 w 5771144"/>
                <a:gd name="connsiteY78" fmla="*/ 278616 h 770222"/>
                <a:gd name="connsiteX79" fmla="*/ 5209792 w 5771144"/>
                <a:gd name="connsiteY79" fmla="*/ 299203 h 770222"/>
                <a:gd name="connsiteX80" fmla="*/ 5218796 w 5771144"/>
                <a:gd name="connsiteY80" fmla="*/ 300295 h 770222"/>
                <a:gd name="connsiteX81" fmla="*/ 5221717 w 5771144"/>
                <a:gd name="connsiteY81" fmla="*/ 302453 h 770222"/>
                <a:gd name="connsiteX82" fmla="*/ 5215888 w 5771144"/>
                <a:gd name="connsiteY82" fmla="*/ 305355 h 770222"/>
                <a:gd name="connsiteX83" fmla="*/ 5180467 w 5771144"/>
                <a:gd name="connsiteY83" fmla="*/ 304214 h 770222"/>
                <a:gd name="connsiteX84" fmla="*/ 5139688 w 5771144"/>
                <a:gd name="connsiteY84" fmla="*/ 305355 h 770222"/>
                <a:gd name="connsiteX85" fmla="*/ 5133859 w 5771144"/>
                <a:gd name="connsiteY85" fmla="*/ 302453 h 770222"/>
                <a:gd name="connsiteX86" fmla="*/ 5136793 w 5771144"/>
                <a:gd name="connsiteY86" fmla="*/ 300295 h 770222"/>
                <a:gd name="connsiteX87" fmla="*/ 5148985 w 5771144"/>
                <a:gd name="connsiteY87" fmla="*/ 299203 h 770222"/>
                <a:gd name="connsiteX88" fmla="*/ 5164592 w 5771144"/>
                <a:gd name="connsiteY88" fmla="*/ 278616 h 770222"/>
                <a:gd name="connsiteX89" fmla="*/ 5165291 w 5771144"/>
                <a:gd name="connsiteY89" fmla="*/ 200556 h 770222"/>
                <a:gd name="connsiteX90" fmla="*/ 5004509 w 5771144"/>
                <a:gd name="connsiteY90" fmla="*/ 58499 h 770222"/>
                <a:gd name="connsiteX91" fmla="*/ 5001969 w 5771144"/>
                <a:gd name="connsiteY91" fmla="*/ 45824 h 770222"/>
                <a:gd name="connsiteX92" fmla="*/ 4853469 w 5771144"/>
                <a:gd name="connsiteY92" fmla="*/ 45824 h 770222"/>
                <a:gd name="connsiteX93" fmla="*/ 4850561 w 5771144"/>
                <a:gd name="connsiteY93" fmla="*/ 58499 h 770222"/>
                <a:gd name="connsiteX94" fmla="*/ 4848782 w 5771144"/>
                <a:gd name="connsiteY94" fmla="*/ 136931 h 770222"/>
                <a:gd name="connsiteX95" fmla="*/ 4849468 w 5771144"/>
                <a:gd name="connsiteY95" fmla="*/ 278616 h 770222"/>
                <a:gd name="connsiteX96" fmla="*/ 4862867 w 5771144"/>
                <a:gd name="connsiteY96" fmla="*/ 299203 h 770222"/>
                <a:gd name="connsiteX97" fmla="*/ 4871897 w 5771144"/>
                <a:gd name="connsiteY97" fmla="*/ 300295 h 770222"/>
                <a:gd name="connsiteX98" fmla="*/ 4874805 w 5771144"/>
                <a:gd name="connsiteY98" fmla="*/ 302453 h 770222"/>
                <a:gd name="connsiteX99" fmla="*/ 4869001 w 5771144"/>
                <a:gd name="connsiteY99" fmla="*/ 305355 h 770222"/>
                <a:gd name="connsiteX100" fmla="*/ 4833555 w 5771144"/>
                <a:gd name="connsiteY100" fmla="*/ 304214 h 770222"/>
                <a:gd name="connsiteX101" fmla="*/ 4792725 w 5771144"/>
                <a:gd name="connsiteY101" fmla="*/ 305355 h 770222"/>
                <a:gd name="connsiteX102" fmla="*/ 4786946 w 5771144"/>
                <a:gd name="connsiteY102" fmla="*/ 302453 h 770222"/>
                <a:gd name="connsiteX103" fmla="*/ 4789842 w 5771144"/>
                <a:gd name="connsiteY103" fmla="*/ 300295 h 770222"/>
                <a:gd name="connsiteX104" fmla="*/ 4802148 w 5771144"/>
                <a:gd name="connsiteY104" fmla="*/ 299203 h 770222"/>
                <a:gd name="connsiteX105" fmla="*/ 4817680 w 5771144"/>
                <a:gd name="connsiteY105" fmla="*/ 278616 h 770222"/>
                <a:gd name="connsiteX106" fmla="*/ 4818392 w 5771144"/>
                <a:gd name="connsiteY106" fmla="*/ 200556 h 770222"/>
                <a:gd name="connsiteX107" fmla="*/ 4818392 w 5771144"/>
                <a:gd name="connsiteY107" fmla="*/ 136931 h 770222"/>
                <a:gd name="connsiteX108" fmla="*/ 4816588 w 5771144"/>
                <a:gd name="connsiteY108" fmla="*/ 58499 h 770222"/>
                <a:gd name="connsiteX109" fmla="*/ 4806086 w 5771144"/>
                <a:gd name="connsiteY109" fmla="*/ 38582 h 770222"/>
                <a:gd name="connsiteX110" fmla="*/ 4795252 w 5771144"/>
                <a:gd name="connsiteY110" fmla="*/ 37167 h 770222"/>
                <a:gd name="connsiteX111" fmla="*/ 4792344 w 5771144"/>
                <a:gd name="connsiteY111" fmla="*/ 35014 h 770222"/>
                <a:gd name="connsiteX112" fmla="*/ 4798148 w 5771144"/>
                <a:gd name="connsiteY112" fmla="*/ 32107 h 770222"/>
                <a:gd name="connsiteX113" fmla="*/ 4833555 w 5771144"/>
                <a:gd name="connsiteY113" fmla="*/ 33198 h 770222"/>
                <a:gd name="connsiteX114" fmla="*/ 4864277 w 5771144"/>
                <a:gd name="connsiteY114" fmla="*/ 32107 h 770222"/>
                <a:gd name="connsiteX115" fmla="*/ 4995823 w 5771144"/>
                <a:gd name="connsiteY115" fmla="*/ 32107 h 770222"/>
                <a:gd name="connsiteX116" fmla="*/ 5021515 w 5771144"/>
                <a:gd name="connsiteY116" fmla="*/ 33198 h 770222"/>
                <a:gd name="connsiteX117" fmla="*/ 5038863 w 5771144"/>
                <a:gd name="connsiteY117" fmla="*/ 33198 h 770222"/>
                <a:gd name="connsiteX118" fmla="*/ 5067057 w 5771144"/>
                <a:gd name="connsiteY118" fmla="*/ 9684 h 770222"/>
                <a:gd name="connsiteX119" fmla="*/ 5067057 w 5771144"/>
                <a:gd name="connsiteY119" fmla="*/ 5715 h 770222"/>
                <a:gd name="connsiteX120" fmla="*/ 5069546 w 5771144"/>
                <a:gd name="connsiteY120" fmla="*/ -437 h 770222"/>
                <a:gd name="connsiteX121" fmla="*/ 5073267 w 5771144"/>
                <a:gd name="connsiteY121" fmla="*/ 4251 h 770222"/>
                <a:gd name="connsiteX122" fmla="*/ 5081103 w 5771144"/>
                <a:gd name="connsiteY122" fmla="*/ 45824 h 770222"/>
                <a:gd name="connsiteX123" fmla="*/ 5080087 w 5771144"/>
                <a:gd name="connsiteY123" fmla="*/ 50189 h 770222"/>
                <a:gd name="connsiteX124" fmla="*/ 5061304 w 5771144"/>
                <a:gd name="connsiteY124" fmla="*/ 47287 h 770222"/>
                <a:gd name="connsiteX125" fmla="*/ 5037441 w 5771144"/>
                <a:gd name="connsiteY125" fmla="*/ 69710 h 770222"/>
                <a:gd name="connsiteX126" fmla="*/ 5036755 w 5771144"/>
                <a:gd name="connsiteY126" fmla="*/ 136931 h 770222"/>
                <a:gd name="connsiteX127" fmla="*/ 5036755 w 5771144"/>
                <a:gd name="connsiteY127" fmla="*/ 200556 h 770222"/>
                <a:gd name="connsiteX128" fmla="*/ 5037441 w 5771144"/>
                <a:gd name="connsiteY128" fmla="*/ 278616 h 770222"/>
                <a:gd name="connsiteX129" fmla="*/ 5050788 w 5771144"/>
                <a:gd name="connsiteY129" fmla="*/ 299203 h 770222"/>
                <a:gd name="connsiteX130" fmla="*/ 5059818 w 5771144"/>
                <a:gd name="connsiteY130" fmla="*/ 300295 h 770222"/>
                <a:gd name="connsiteX131" fmla="*/ 5062714 w 5771144"/>
                <a:gd name="connsiteY131" fmla="*/ 302453 h 770222"/>
                <a:gd name="connsiteX132" fmla="*/ 5056935 w 5771144"/>
                <a:gd name="connsiteY132" fmla="*/ 305355 h 770222"/>
                <a:gd name="connsiteX133" fmla="*/ 5021515 w 5771144"/>
                <a:gd name="connsiteY133" fmla="*/ 304214 h 770222"/>
                <a:gd name="connsiteX134" fmla="*/ 4980672 w 5771144"/>
                <a:gd name="connsiteY134" fmla="*/ 305355 h 770222"/>
                <a:gd name="connsiteX135" fmla="*/ 4974868 w 5771144"/>
                <a:gd name="connsiteY135" fmla="*/ 302453 h 770222"/>
                <a:gd name="connsiteX136" fmla="*/ 4977763 w 5771144"/>
                <a:gd name="connsiteY136" fmla="*/ 300295 h 770222"/>
                <a:gd name="connsiteX137" fmla="*/ 4990120 w 5771144"/>
                <a:gd name="connsiteY137" fmla="*/ 299203 h 770222"/>
                <a:gd name="connsiteX138" fmla="*/ 5005589 w 5771144"/>
                <a:gd name="connsiteY138" fmla="*/ 278616 h 770222"/>
                <a:gd name="connsiteX139" fmla="*/ 5006338 w 5771144"/>
                <a:gd name="connsiteY139" fmla="*/ 200556 h 770222"/>
                <a:gd name="connsiteX140" fmla="*/ 5006338 w 5771144"/>
                <a:gd name="connsiteY140" fmla="*/ 136931 h 770222"/>
                <a:gd name="connsiteX141" fmla="*/ 5004509 w 5771144"/>
                <a:gd name="connsiteY141" fmla="*/ 58499 h 770222"/>
                <a:gd name="connsiteX142" fmla="*/ 4656518 w 5771144"/>
                <a:gd name="connsiteY142" fmla="*/ 154269 h 770222"/>
                <a:gd name="connsiteX143" fmla="*/ 4622164 w 5771144"/>
                <a:gd name="connsiteY143" fmla="*/ 251851 h 770222"/>
                <a:gd name="connsiteX144" fmla="*/ 4619281 w 5771144"/>
                <a:gd name="connsiteY144" fmla="*/ 255845 h 770222"/>
                <a:gd name="connsiteX145" fmla="*/ 4616780 w 5771144"/>
                <a:gd name="connsiteY145" fmla="*/ 251851 h 770222"/>
                <a:gd name="connsiteX146" fmla="*/ 4584954 w 5771144"/>
                <a:gd name="connsiteY146" fmla="*/ 154269 h 770222"/>
                <a:gd name="connsiteX147" fmla="*/ 4585995 w 5771144"/>
                <a:gd name="connsiteY147" fmla="*/ 151715 h 770222"/>
                <a:gd name="connsiteX148" fmla="*/ 4655057 w 5771144"/>
                <a:gd name="connsiteY148" fmla="*/ 151715 h 770222"/>
                <a:gd name="connsiteX149" fmla="*/ 4656518 w 5771144"/>
                <a:gd name="connsiteY149" fmla="*/ 154269 h 770222"/>
                <a:gd name="connsiteX150" fmla="*/ 4766753 w 5771144"/>
                <a:gd name="connsiteY150" fmla="*/ 35014 h 770222"/>
                <a:gd name="connsiteX151" fmla="*/ 4759527 w 5771144"/>
                <a:gd name="connsiteY151" fmla="*/ 32107 h 770222"/>
                <a:gd name="connsiteX152" fmla="*/ 4702733 w 5771144"/>
                <a:gd name="connsiteY152" fmla="*/ 32802 h 770222"/>
                <a:gd name="connsiteX153" fmla="*/ 4691887 w 5771144"/>
                <a:gd name="connsiteY153" fmla="*/ 35332 h 770222"/>
                <a:gd name="connsiteX154" fmla="*/ 4694440 w 5771144"/>
                <a:gd name="connsiteY154" fmla="*/ 37861 h 770222"/>
                <a:gd name="connsiteX155" fmla="*/ 4697323 w 5771144"/>
                <a:gd name="connsiteY155" fmla="*/ 42952 h 770222"/>
                <a:gd name="connsiteX156" fmla="*/ 4696599 w 5771144"/>
                <a:gd name="connsiteY156" fmla="*/ 47659 h 770222"/>
                <a:gd name="connsiteX157" fmla="*/ 4663020 w 5771144"/>
                <a:gd name="connsiteY157" fmla="*/ 136585 h 770222"/>
                <a:gd name="connsiteX158" fmla="*/ 4659769 w 5771144"/>
                <a:gd name="connsiteY158" fmla="*/ 138717 h 770222"/>
                <a:gd name="connsiteX159" fmla="*/ 4582032 w 5771144"/>
                <a:gd name="connsiteY159" fmla="*/ 138717 h 770222"/>
                <a:gd name="connsiteX160" fmla="*/ 4578439 w 5771144"/>
                <a:gd name="connsiteY160" fmla="*/ 135840 h 770222"/>
                <a:gd name="connsiteX161" fmla="*/ 4556734 w 5771144"/>
                <a:gd name="connsiteY161" fmla="*/ 71869 h 770222"/>
                <a:gd name="connsiteX162" fmla="*/ 4551692 w 5771144"/>
                <a:gd name="connsiteY162" fmla="*/ 47659 h 770222"/>
                <a:gd name="connsiteX163" fmla="*/ 4565408 w 5771144"/>
                <a:gd name="connsiteY163" fmla="*/ 37167 h 770222"/>
                <a:gd name="connsiteX164" fmla="*/ 4569053 w 5771144"/>
                <a:gd name="connsiteY164" fmla="*/ 37167 h 770222"/>
                <a:gd name="connsiteX165" fmla="*/ 4572660 w 5771144"/>
                <a:gd name="connsiteY165" fmla="*/ 35014 h 770222"/>
                <a:gd name="connsiteX166" fmla="*/ 4567275 w 5771144"/>
                <a:gd name="connsiteY166" fmla="*/ 32107 h 770222"/>
                <a:gd name="connsiteX167" fmla="*/ 4539018 w 5771144"/>
                <a:gd name="connsiteY167" fmla="*/ 33198 h 770222"/>
                <a:gd name="connsiteX168" fmla="*/ 4498187 w 5771144"/>
                <a:gd name="connsiteY168" fmla="*/ 32107 h 770222"/>
                <a:gd name="connsiteX169" fmla="*/ 4491317 w 5771144"/>
                <a:gd name="connsiteY169" fmla="*/ 35014 h 770222"/>
                <a:gd name="connsiteX170" fmla="*/ 4494568 w 5771144"/>
                <a:gd name="connsiteY170" fmla="*/ 37167 h 770222"/>
                <a:gd name="connsiteX171" fmla="*/ 4505083 w 5771144"/>
                <a:gd name="connsiteY171" fmla="*/ 37861 h 770222"/>
                <a:gd name="connsiteX172" fmla="*/ 4535449 w 5771144"/>
                <a:gd name="connsiteY172" fmla="*/ 71869 h 770222"/>
                <a:gd name="connsiteX173" fmla="*/ 4617503 w 5771144"/>
                <a:gd name="connsiteY173" fmla="*/ 296326 h 770222"/>
                <a:gd name="connsiteX174" fmla="*/ 4625441 w 5771144"/>
                <a:gd name="connsiteY174" fmla="*/ 310390 h 770222"/>
                <a:gd name="connsiteX175" fmla="*/ 4633404 w 5771144"/>
                <a:gd name="connsiteY175" fmla="*/ 297393 h 770222"/>
                <a:gd name="connsiteX176" fmla="*/ 4717592 w 5771144"/>
                <a:gd name="connsiteY176" fmla="*/ 79464 h 770222"/>
                <a:gd name="connsiteX177" fmla="*/ 4748668 w 5771144"/>
                <a:gd name="connsiteY177" fmla="*/ 39350 h 770222"/>
                <a:gd name="connsiteX178" fmla="*/ 4763159 w 5771144"/>
                <a:gd name="connsiteY178" fmla="*/ 37167 h 770222"/>
                <a:gd name="connsiteX179" fmla="*/ 4766753 w 5771144"/>
                <a:gd name="connsiteY179" fmla="*/ 35014 h 770222"/>
                <a:gd name="connsiteX180" fmla="*/ 4343565 w 5771144"/>
                <a:gd name="connsiteY180" fmla="*/ 136931 h 770222"/>
                <a:gd name="connsiteX181" fmla="*/ 4341775 w 5771144"/>
                <a:gd name="connsiteY181" fmla="*/ 58499 h 770222"/>
                <a:gd name="connsiteX182" fmla="*/ 4331309 w 5771144"/>
                <a:gd name="connsiteY182" fmla="*/ 38582 h 770222"/>
                <a:gd name="connsiteX183" fmla="*/ 4320464 w 5771144"/>
                <a:gd name="connsiteY183" fmla="*/ 37167 h 770222"/>
                <a:gd name="connsiteX184" fmla="*/ 4317594 w 5771144"/>
                <a:gd name="connsiteY184" fmla="*/ 35014 h 770222"/>
                <a:gd name="connsiteX185" fmla="*/ 4323372 w 5771144"/>
                <a:gd name="connsiteY185" fmla="*/ 32107 h 770222"/>
                <a:gd name="connsiteX186" fmla="*/ 4358069 w 5771144"/>
                <a:gd name="connsiteY186" fmla="*/ 33198 h 770222"/>
                <a:gd name="connsiteX187" fmla="*/ 4402544 w 5771144"/>
                <a:gd name="connsiteY187" fmla="*/ 32107 h 770222"/>
                <a:gd name="connsiteX188" fmla="*/ 4408297 w 5771144"/>
                <a:gd name="connsiteY188" fmla="*/ 35014 h 770222"/>
                <a:gd name="connsiteX189" fmla="*/ 4405427 w 5771144"/>
                <a:gd name="connsiteY189" fmla="*/ 37167 h 770222"/>
                <a:gd name="connsiteX190" fmla="*/ 4389171 w 5771144"/>
                <a:gd name="connsiteY190" fmla="*/ 38582 h 770222"/>
                <a:gd name="connsiteX191" fmla="*/ 4375036 w 5771144"/>
                <a:gd name="connsiteY191" fmla="*/ 58499 h 770222"/>
                <a:gd name="connsiteX192" fmla="*/ 4373219 w 5771144"/>
                <a:gd name="connsiteY192" fmla="*/ 136931 h 770222"/>
                <a:gd name="connsiteX193" fmla="*/ 4373219 w 5771144"/>
                <a:gd name="connsiteY193" fmla="*/ 285487 h 770222"/>
                <a:gd name="connsiteX194" fmla="*/ 4376102 w 5771144"/>
                <a:gd name="connsiteY194" fmla="*/ 292357 h 770222"/>
                <a:gd name="connsiteX195" fmla="*/ 4391660 w 5771144"/>
                <a:gd name="connsiteY195" fmla="*/ 294491 h 770222"/>
                <a:gd name="connsiteX196" fmla="*/ 4441164 w 5771144"/>
                <a:gd name="connsiteY196" fmla="*/ 276482 h 770222"/>
                <a:gd name="connsiteX197" fmla="*/ 4461433 w 5771144"/>
                <a:gd name="connsiteY197" fmla="*/ 220771 h 770222"/>
                <a:gd name="connsiteX198" fmla="*/ 4398924 w 5771144"/>
                <a:gd name="connsiteY198" fmla="*/ 161860 h 770222"/>
                <a:gd name="connsiteX199" fmla="*/ 4389171 w 5771144"/>
                <a:gd name="connsiteY199" fmla="*/ 158586 h 770222"/>
                <a:gd name="connsiteX200" fmla="*/ 4393120 w 5771144"/>
                <a:gd name="connsiteY200" fmla="*/ 156106 h 770222"/>
                <a:gd name="connsiteX201" fmla="*/ 4400689 w 5771144"/>
                <a:gd name="connsiteY201" fmla="*/ 155708 h 770222"/>
                <a:gd name="connsiteX202" fmla="*/ 4489627 w 5771144"/>
                <a:gd name="connsiteY202" fmla="*/ 241756 h 770222"/>
                <a:gd name="connsiteX203" fmla="*/ 4471555 w 5771144"/>
                <a:gd name="connsiteY203" fmla="*/ 284717 h 770222"/>
                <a:gd name="connsiteX204" fmla="*/ 4404360 w 5771144"/>
                <a:gd name="connsiteY204" fmla="*/ 305355 h 770222"/>
                <a:gd name="connsiteX205" fmla="*/ 4358767 w 5771144"/>
                <a:gd name="connsiteY205" fmla="*/ 304214 h 770222"/>
                <a:gd name="connsiteX206" fmla="*/ 4317937 w 5771144"/>
                <a:gd name="connsiteY206" fmla="*/ 305355 h 770222"/>
                <a:gd name="connsiteX207" fmla="*/ 4312158 w 5771144"/>
                <a:gd name="connsiteY207" fmla="*/ 302453 h 770222"/>
                <a:gd name="connsiteX208" fmla="*/ 4315079 w 5771144"/>
                <a:gd name="connsiteY208" fmla="*/ 300295 h 770222"/>
                <a:gd name="connsiteX209" fmla="*/ 4327284 w 5771144"/>
                <a:gd name="connsiteY209" fmla="*/ 299203 h 770222"/>
                <a:gd name="connsiteX210" fmla="*/ 4342892 w 5771144"/>
                <a:gd name="connsiteY210" fmla="*/ 278616 h 770222"/>
                <a:gd name="connsiteX211" fmla="*/ 4343565 w 5771144"/>
                <a:gd name="connsiteY211" fmla="*/ 200556 h 770222"/>
                <a:gd name="connsiteX212" fmla="*/ 4133215 w 5771144"/>
                <a:gd name="connsiteY212" fmla="*/ 287595 h 770222"/>
                <a:gd name="connsiteX213" fmla="*/ 4135375 w 5771144"/>
                <a:gd name="connsiteY213" fmla="*/ 290894 h 770222"/>
                <a:gd name="connsiteX214" fmla="*/ 4177271 w 5771144"/>
                <a:gd name="connsiteY214" fmla="*/ 289778 h 770222"/>
                <a:gd name="connsiteX215" fmla="*/ 4209491 w 5771144"/>
                <a:gd name="connsiteY215" fmla="*/ 277872 h 770222"/>
                <a:gd name="connsiteX216" fmla="*/ 4212692 w 5771144"/>
                <a:gd name="connsiteY216" fmla="*/ 264155 h 770222"/>
                <a:gd name="connsiteX217" fmla="*/ 4215245 w 5771144"/>
                <a:gd name="connsiteY217" fmla="*/ 260160 h 770222"/>
                <a:gd name="connsiteX218" fmla="*/ 4218127 w 5771144"/>
                <a:gd name="connsiteY218" fmla="*/ 263807 h 770222"/>
                <a:gd name="connsiteX219" fmla="*/ 4219931 w 5771144"/>
                <a:gd name="connsiteY219" fmla="*/ 287595 h 770222"/>
                <a:gd name="connsiteX220" fmla="*/ 4222814 w 5771144"/>
                <a:gd name="connsiteY220" fmla="*/ 304636 h 770222"/>
                <a:gd name="connsiteX221" fmla="*/ 4220680 w 5771144"/>
                <a:gd name="connsiteY221" fmla="*/ 308604 h 770222"/>
                <a:gd name="connsiteX222" fmla="*/ 4215587 w 5771144"/>
                <a:gd name="connsiteY222" fmla="*/ 306421 h 770222"/>
                <a:gd name="connsiteX223" fmla="*/ 4199687 w 5771144"/>
                <a:gd name="connsiteY223" fmla="*/ 305008 h 770222"/>
                <a:gd name="connsiteX224" fmla="*/ 4118014 w 5771144"/>
                <a:gd name="connsiteY224" fmla="*/ 304214 h 770222"/>
                <a:gd name="connsiteX225" fmla="*/ 4077157 w 5771144"/>
                <a:gd name="connsiteY225" fmla="*/ 305355 h 770222"/>
                <a:gd name="connsiteX226" fmla="*/ 4071379 w 5771144"/>
                <a:gd name="connsiteY226" fmla="*/ 302453 h 770222"/>
                <a:gd name="connsiteX227" fmla="*/ 4074275 w 5771144"/>
                <a:gd name="connsiteY227" fmla="*/ 300295 h 770222"/>
                <a:gd name="connsiteX228" fmla="*/ 4086581 w 5771144"/>
                <a:gd name="connsiteY228" fmla="*/ 299203 h 770222"/>
                <a:gd name="connsiteX229" fmla="*/ 4101745 w 5771144"/>
                <a:gd name="connsiteY229" fmla="*/ 282559 h 770222"/>
                <a:gd name="connsiteX230" fmla="*/ 4102850 w 5771144"/>
                <a:gd name="connsiteY230" fmla="*/ 200580 h 770222"/>
                <a:gd name="connsiteX231" fmla="*/ 4102850 w 5771144"/>
                <a:gd name="connsiteY231" fmla="*/ 136931 h 770222"/>
                <a:gd name="connsiteX232" fmla="*/ 4100297 w 5771144"/>
                <a:gd name="connsiteY232" fmla="*/ 54158 h 770222"/>
                <a:gd name="connsiteX233" fmla="*/ 4090556 w 5771144"/>
                <a:gd name="connsiteY233" fmla="*/ 38582 h 770222"/>
                <a:gd name="connsiteX234" fmla="*/ 4079710 w 5771144"/>
                <a:gd name="connsiteY234" fmla="*/ 37167 h 770222"/>
                <a:gd name="connsiteX235" fmla="*/ 4076790 w 5771144"/>
                <a:gd name="connsiteY235" fmla="*/ 35014 h 770222"/>
                <a:gd name="connsiteX236" fmla="*/ 4082593 w 5771144"/>
                <a:gd name="connsiteY236" fmla="*/ 32107 h 770222"/>
                <a:gd name="connsiteX237" fmla="*/ 4118014 w 5771144"/>
                <a:gd name="connsiteY237" fmla="*/ 33198 h 770222"/>
                <a:gd name="connsiteX238" fmla="*/ 4207282 w 5771144"/>
                <a:gd name="connsiteY238" fmla="*/ 31045 h 770222"/>
                <a:gd name="connsiteX239" fmla="*/ 4226827 w 5771144"/>
                <a:gd name="connsiteY239" fmla="*/ 40441 h 770222"/>
                <a:gd name="connsiteX240" fmla="*/ 4231488 w 5771144"/>
                <a:gd name="connsiteY240" fmla="*/ 75466 h 770222"/>
                <a:gd name="connsiteX241" fmla="*/ 4229354 w 5771144"/>
                <a:gd name="connsiteY241" fmla="*/ 80872 h 770222"/>
                <a:gd name="connsiteX242" fmla="*/ 4226090 w 5771144"/>
                <a:gd name="connsiteY242" fmla="*/ 75466 h 770222"/>
                <a:gd name="connsiteX243" fmla="*/ 4209834 w 5771144"/>
                <a:gd name="connsiteY243" fmla="*/ 49421 h 770222"/>
                <a:gd name="connsiteX244" fmla="*/ 4175087 w 5771144"/>
                <a:gd name="connsiteY244" fmla="*/ 45476 h 770222"/>
                <a:gd name="connsiteX245" fmla="*/ 4133215 w 5771144"/>
                <a:gd name="connsiteY245" fmla="*/ 75094 h 770222"/>
                <a:gd name="connsiteX246" fmla="*/ 4133215 w 5771144"/>
                <a:gd name="connsiteY246" fmla="*/ 168707 h 770222"/>
                <a:gd name="connsiteX247" fmla="*/ 4135692 w 5771144"/>
                <a:gd name="connsiteY247" fmla="*/ 171237 h 770222"/>
                <a:gd name="connsiteX248" fmla="*/ 4187394 w 5771144"/>
                <a:gd name="connsiteY248" fmla="*/ 169451 h 770222"/>
                <a:gd name="connsiteX249" fmla="*/ 4206240 w 5771144"/>
                <a:gd name="connsiteY249" fmla="*/ 156775 h 770222"/>
                <a:gd name="connsiteX250" fmla="*/ 4207675 w 5771144"/>
                <a:gd name="connsiteY250" fmla="*/ 144869 h 770222"/>
                <a:gd name="connsiteX251" fmla="*/ 4210165 w 5771144"/>
                <a:gd name="connsiteY251" fmla="*/ 141595 h 770222"/>
                <a:gd name="connsiteX252" fmla="*/ 4212692 w 5771144"/>
                <a:gd name="connsiteY252" fmla="*/ 148465 h 770222"/>
                <a:gd name="connsiteX253" fmla="*/ 4217061 w 5771144"/>
                <a:gd name="connsiteY253" fmla="*/ 191849 h 770222"/>
                <a:gd name="connsiteX254" fmla="*/ 4215245 w 5771144"/>
                <a:gd name="connsiteY254" fmla="*/ 194751 h 770222"/>
                <a:gd name="connsiteX255" fmla="*/ 4209834 w 5771144"/>
                <a:gd name="connsiteY255" fmla="*/ 190063 h 770222"/>
                <a:gd name="connsiteX256" fmla="*/ 4192791 w 5771144"/>
                <a:gd name="connsiteY256" fmla="*/ 184978 h 770222"/>
                <a:gd name="connsiteX257" fmla="*/ 4135375 w 5771144"/>
                <a:gd name="connsiteY257" fmla="*/ 184259 h 770222"/>
                <a:gd name="connsiteX258" fmla="*/ 4133215 w 5771144"/>
                <a:gd name="connsiteY258" fmla="*/ 187880 h 770222"/>
                <a:gd name="connsiteX259" fmla="*/ 3959365 w 5771144"/>
                <a:gd name="connsiteY259" fmla="*/ 49073 h 770222"/>
                <a:gd name="connsiteX260" fmla="*/ 3959035 w 5771144"/>
                <a:gd name="connsiteY260" fmla="*/ 50189 h 770222"/>
                <a:gd name="connsiteX261" fmla="*/ 3878797 w 5771144"/>
                <a:gd name="connsiteY261" fmla="*/ 255075 h 770222"/>
                <a:gd name="connsiteX262" fmla="*/ 3871177 w 5771144"/>
                <a:gd name="connsiteY262" fmla="*/ 254753 h 770222"/>
                <a:gd name="connsiteX263" fmla="*/ 3808299 w 5771144"/>
                <a:gd name="connsiteY263" fmla="*/ 74423 h 770222"/>
                <a:gd name="connsiteX264" fmla="*/ 3803270 w 5771144"/>
                <a:gd name="connsiteY264" fmla="*/ 50189 h 770222"/>
                <a:gd name="connsiteX265" fmla="*/ 3803270 w 5771144"/>
                <a:gd name="connsiteY265" fmla="*/ 49073 h 770222"/>
                <a:gd name="connsiteX266" fmla="*/ 3959365 w 5771144"/>
                <a:gd name="connsiteY266" fmla="*/ 49073 h 770222"/>
                <a:gd name="connsiteX267" fmla="*/ 4036772 w 5771144"/>
                <a:gd name="connsiteY267" fmla="*/ 48032 h 770222"/>
                <a:gd name="connsiteX268" fmla="*/ 4028390 w 5771144"/>
                <a:gd name="connsiteY268" fmla="*/ 6067 h 770222"/>
                <a:gd name="connsiteX269" fmla="*/ 4024821 w 5771144"/>
                <a:gd name="connsiteY269" fmla="*/ 1399 h 770222"/>
                <a:gd name="connsiteX270" fmla="*/ 4022294 w 5771144"/>
                <a:gd name="connsiteY270" fmla="*/ 7526 h 770222"/>
                <a:gd name="connsiteX271" fmla="*/ 4022294 w 5771144"/>
                <a:gd name="connsiteY271" fmla="*/ 11495 h 770222"/>
                <a:gd name="connsiteX272" fmla="*/ 3991179 w 5771144"/>
                <a:gd name="connsiteY272" fmla="*/ 33918 h 770222"/>
                <a:gd name="connsiteX273" fmla="*/ 3936264 w 5771144"/>
                <a:gd name="connsiteY273" fmla="*/ 34290 h 770222"/>
                <a:gd name="connsiteX274" fmla="*/ 3839376 w 5771144"/>
                <a:gd name="connsiteY274" fmla="*/ 34290 h 770222"/>
                <a:gd name="connsiteX275" fmla="*/ 3777222 w 5771144"/>
                <a:gd name="connsiteY275" fmla="*/ 33918 h 770222"/>
                <a:gd name="connsiteX276" fmla="*/ 3747632 w 5771144"/>
                <a:gd name="connsiteY276" fmla="*/ 20896 h 770222"/>
                <a:gd name="connsiteX277" fmla="*/ 3746883 w 5771144"/>
                <a:gd name="connsiteY277" fmla="*/ 5021 h 770222"/>
                <a:gd name="connsiteX278" fmla="*/ 3744723 w 5771144"/>
                <a:gd name="connsiteY278" fmla="*/ 1399 h 770222"/>
                <a:gd name="connsiteX279" fmla="*/ 3741803 w 5771144"/>
                <a:gd name="connsiteY279" fmla="*/ 4648 h 770222"/>
                <a:gd name="connsiteX280" fmla="*/ 3734208 w 5771144"/>
                <a:gd name="connsiteY280" fmla="*/ 46519 h 770222"/>
                <a:gd name="connsiteX281" fmla="*/ 3735326 w 5771144"/>
                <a:gd name="connsiteY281" fmla="*/ 53439 h 770222"/>
                <a:gd name="connsiteX282" fmla="*/ 3753727 w 5771144"/>
                <a:gd name="connsiteY282" fmla="*/ 49073 h 770222"/>
                <a:gd name="connsiteX283" fmla="*/ 3785528 w 5771144"/>
                <a:gd name="connsiteY283" fmla="*/ 74423 h 770222"/>
                <a:gd name="connsiteX284" fmla="*/ 3874110 w 5771144"/>
                <a:gd name="connsiteY284" fmla="*/ 299923 h 770222"/>
                <a:gd name="connsiteX285" fmla="*/ 3882391 w 5771144"/>
                <a:gd name="connsiteY285" fmla="*/ 314012 h 770222"/>
                <a:gd name="connsiteX286" fmla="*/ 3891053 w 5771144"/>
                <a:gd name="connsiteY286" fmla="*/ 301014 h 770222"/>
                <a:gd name="connsiteX287" fmla="*/ 3979304 w 5771144"/>
                <a:gd name="connsiteY287" fmla="*/ 81965 h 770222"/>
                <a:gd name="connsiteX288" fmla="*/ 3993719 w 5771144"/>
                <a:gd name="connsiteY288" fmla="*/ 57755 h 770222"/>
                <a:gd name="connsiteX289" fmla="*/ 4016134 w 5771144"/>
                <a:gd name="connsiteY289" fmla="*/ 49421 h 770222"/>
                <a:gd name="connsiteX290" fmla="*/ 4035654 w 5771144"/>
                <a:gd name="connsiteY290" fmla="*/ 52323 h 770222"/>
                <a:gd name="connsiteX291" fmla="*/ 4036772 w 5771144"/>
                <a:gd name="connsiteY291" fmla="*/ 48032 h 770222"/>
                <a:gd name="connsiteX292" fmla="*/ 3596515 w 5771144"/>
                <a:gd name="connsiteY292" fmla="*/ 287595 h 770222"/>
                <a:gd name="connsiteX293" fmla="*/ 3598699 w 5771144"/>
                <a:gd name="connsiteY293" fmla="*/ 290894 h 770222"/>
                <a:gd name="connsiteX294" fmla="*/ 3640647 w 5771144"/>
                <a:gd name="connsiteY294" fmla="*/ 289778 h 770222"/>
                <a:gd name="connsiteX295" fmla="*/ 3672816 w 5771144"/>
                <a:gd name="connsiteY295" fmla="*/ 277872 h 770222"/>
                <a:gd name="connsiteX296" fmla="*/ 3676067 w 5771144"/>
                <a:gd name="connsiteY296" fmla="*/ 264155 h 770222"/>
                <a:gd name="connsiteX297" fmla="*/ 3678595 w 5771144"/>
                <a:gd name="connsiteY297" fmla="*/ 260160 h 770222"/>
                <a:gd name="connsiteX298" fmla="*/ 3681478 w 5771144"/>
                <a:gd name="connsiteY298" fmla="*/ 263807 h 770222"/>
                <a:gd name="connsiteX299" fmla="*/ 3683281 w 5771144"/>
                <a:gd name="connsiteY299" fmla="*/ 287595 h 770222"/>
                <a:gd name="connsiteX300" fmla="*/ 3686164 w 5771144"/>
                <a:gd name="connsiteY300" fmla="*/ 304636 h 770222"/>
                <a:gd name="connsiteX301" fmla="*/ 3684030 w 5771144"/>
                <a:gd name="connsiteY301" fmla="*/ 308604 h 770222"/>
                <a:gd name="connsiteX302" fmla="*/ 3678950 w 5771144"/>
                <a:gd name="connsiteY302" fmla="*/ 306421 h 770222"/>
                <a:gd name="connsiteX303" fmla="*/ 3663088 w 5771144"/>
                <a:gd name="connsiteY303" fmla="*/ 305008 h 770222"/>
                <a:gd name="connsiteX304" fmla="*/ 3581338 w 5771144"/>
                <a:gd name="connsiteY304" fmla="*/ 304214 h 770222"/>
                <a:gd name="connsiteX305" fmla="*/ 3540508 w 5771144"/>
                <a:gd name="connsiteY305" fmla="*/ 305355 h 770222"/>
                <a:gd name="connsiteX306" fmla="*/ 3534755 w 5771144"/>
                <a:gd name="connsiteY306" fmla="*/ 302453 h 770222"/>
                <a:gd name="connsiteX307" fmla="*/ 3537663 w 5771144"/>
                <a:gd name="connsiteY307" fmla="*/ 300295 h 770222"/>
                <a:gd name="connsiteX308" fmla="*/ 3549931 w 5771144"/>
                <a:gd name="connsiteY308" fmla="*/ 299203 h 770222"/>
                <a:gd name="connsiteX309" fmla="*/ 3565095 w 5771144"/>
                <a:gd name="connsiteY309" fmla="*/ 282559 h 770222"/>
                <a:gd name="connsiteX310" fmla="*/ 3566162 w 5771144"/>
                <a:gd name="connsiteY310" fmla="*/ 200580 h 770222"/>
                <a:gd name="connsiteX311" fmla="*/ 3566162 w 5771144"/>
                <a:gd name="connsiteY311" fmla="*/ 136931 h 770222"/>
                <a:gd name="connsiteX312" fmla="*/ 3563622 w 5771144"/>
                <a:gd name="connsiteY312" fmla="*/ 54158 h 770222"/>
                <a:gd name="connsiteX313" fmla="*/ 3553906 w 5771144"/>
                <a:gd name="connsiteY313" fmla="*/ 38582 h 770222"/>
                <a:gd name="connsiteX314" fmla="*/ 3543035 w 5771144"/>
                <a:gd name="connsiteY314" fmla="*/ 37167 h 770222"/>
                <a:gd name="connsiteX315" fmla="*/ 3540165 w 5771144"/>
                <a:gd name="connsiteY315" fmla="*/ 35014 h 770222"/>
                <a:gd name="connsiteX316" fmla="*/ 3545918 w 5771144"/>
                <a:gd name="connsiteY316" fmla="*/ 32107 h 770222"/>
                <a:gd name="connsiteX317" fmla="*/ 3581338 w 5771144"/>
                <a:gd name="connsiteY317" fmla="*/ 33198 h 770222"/>
                <a:gd name="connsiteX318" fmla="*/ 3670632 w 5771144"/>
                <a:gd name="connsiteY318" fmla="*/ 31045 h 770222"/>
                <a:gd name="connsiteX319" fmla="*/ 3690177 w 5771144"/>
                <a:gd name="connsiteY319" fmla="*/ 40441 h 770222"/>
                <a:gd name="connsiteX320" fmla="*/ 3694838 w 5771144"/>
                <a:gd name="connsiteY320" fmla="*/ 75466 h 770222"/>
                <a:gd name="connsiteX321" fmla="*/ 3692666 w 5771144"/>
                <a:gd name="connsiteY321" fmla="*/ 80872 h 770222"/>
                <a:gd name="connsiteX322" fmla="*/ 3689441 w 5771144"/>
                <a:gd name="connsiteY322" fmla="*/ 75466 h 770222"/>
                <a:gd name="connsiteX323" fmla="*/ 3673159 w 5771144"/>
                <a:gd name="connsiteY323" fmla="*/ 49421 h 770222"/>
                <a:gd name="connsiteX324" fmla="*/ 3638463 w 5771144"/>
                <a:gd name="connsiteY324" fmla="*/ 45476 h 770222"/>
                <a:gd name="connsiteX325" fmla="*/ 3596515 w 5771144"/>
                <a:gd name="connsiteY325" fmla="*/ 75094 h 770222"/>
                <a:gd name="connsiteX326" fmla="*/ 3596515 w 5771144"/>
                <a:gd name="connsiteY326" fmla="*/ 168707 h 770222"/>
                <a:gd name="connsiteX327" fmla="*/ 3599093 w 5771144"/>
                <a:gd name="connsiteY327" fmla="*/ 171237 h 770222"/>
                <a:gd name="connsiteX328" fmla="*/ 3650769 w 5771144"/>
                <a:gd name="connsiteY328" fmla="*/ 169451 h 770222"/>
                <a:gd name="connsiteX329" fmla="*/ 3669565 w 5771144"/>
                <a:gd name="connsiteY329" fmla="*/ 156775 h 770222"/>
                <a:gd name="connsiteX330" fmla="*/ 3670987 w 5771144"/>
                <a:gd name="connsiteY330" fmla="*/ 144869 h 770222"/>
                <a:gd name="connsiteX331" fmla="*/ 3673515 w 5771144"/>
                <a:gd name="connsiteY331" fmla="*/ 141595 h 770222"/>
                <a:gd name="connsiteX332" fmla="*/ 3676067 w 5771144"/>
                <a:gd name="connsiteY332" fmla="*/ 148465 h 770222"/>
                <a:gd name="connsiteX333" fmla="*/ 3680360 w 5771144"/>
                <a:gd name="connsiteY333" fmla="*/ 191849 h 770222"/>
                <a:gd name="connsiteX334" fmla="*/ 3678595 w 5771144"/>
                <a:gd name="connsiteY334" fmla="*/ 194751 h 770222"/>
                <a:gd name="connsiteX335" fmla="*/ 3673159 w 5771144"/>
                <a:gd name="connsiteY335" fmla="*/ 190063 h 770222"/>
                <a:gd name="connsiteX336" fmla="*/ 3656153 w 5771144"/>
                <a:gd name="connsiteY336" fmla="*/ 184978 h 770222"/>
                <a:gd name="connsiteX337" fmla="*/ 3598699 w 5771144"/>
                <a:gd name="connsiteY337" fmla="*/ 184259 h 770222"/>
                <a:gd name="connsiteX338" fmla="*/ 3596515 w 5771144"/>
                <a:gd name="connsiteY338" fmla="*/ 187880 h 770222"/>
                <a:gd name="connsiteX339" fmla="*/ 3357705 w 5771144"/>
                <a:gd name="connsiteY339" fmla="*/ 70033 h 770222"/>
                <a:gd name="connsiteX340" fmla="*/ 3448039 w 5771144"/>
                <a:gd name="connsiteY340" fmla="*/ 168364 h 770222"/>
                <a:gd name="connsiteX341" fmla="*/ 3367077 w 5771144"/>
                <a:gd name="connsiteY341" fmla="*/ 272092 h 770222"/>
                <a:gd name="connsiteX342" fmla="*/ 3359863 w 5771144"/>
                <a:gd name="connsiteY342" fmla="*/ 272811 h 770222"/>
                <a:gd name="connsiteX343" fmla="*/ 3355889 w 5771144"/>
                <a:gd name="connsiteY343" fmla="*/ 261947 h 770222"/>
                <a:gd name="connsiteX344" fmla="*/ 3355520 w 5771144"/>
                <a:gd name="connsiteY344" fmla="*/ 255845 h 770222"/>
                <a:gd name="connsiteX345" fmla="*/ 3355520 w 5771144"/>
                <a:gd name="connsiteY345" fmla="*/ 200556 h 770222"/>
                <a:gd name="connsiteX346" fmla="*/ 3355520 w 5771144"/>
                <a:gd name="connsiteY346" fmla="*/ 136931 h 770222"/>
                <a:gd name="connsiteX347" fmla="*/ 3356231 w 5771144"/>
                <a:gd name="connsiteY347" fmla="*/ 71527 h 770222"/>
                <a:gd name="connsiteX348" fmla="*/ 3357705 w 5771144"/>
                <a:gd name="connsiteY348" fmla="*/ 70033 h 770222"/>
                <a:gd name="connsiteX349" fmla="*/ 3325154 w 5771144"/>
                <a:gd name="connsiteY349" fmla="*/ 260558 h 770222"/>
                <a:gd name="connsiteX350" fmla="*/ 3324431 w 5771144"/>
                <a:gd name="connsiteY350" fmla="*/ 272488 h 770222"/>
                <a:gd name="connsiteX351" fmla="*/ 3321535 w 5771144"/>
                <a:gd name="connsiteY351" fmla="*/ 274622 h 770222"/>
                <a:gd name="connsiteX352" fmla="*/ 3230794 w 5771144"/>
                <a:gd name="connsiteY352" fmla="*/ 175577 h 770222"/>
                <a:gd name="connsiteX353" fmla="*/ 3320811 w 5771144"/>
                <a:gd name="connsiteY353" fmla="*/ 70777 h 770222"/>
                <a:gd name="connsiteX354" fmla="*/ 3324431 w 5771144"/>
                <a:gd name="connsiteY354" fmla="*/ 74002 h 770222"/>
                <a:gd name="connsiteX355" fmla="*/ 3325154 w 5771144"/>
                <a:gd name="connsiteY355" fmla="*/ 136931 h 770222"/>
                <a:gd name="connsiteX356" fmla="*/ 3325154 w 5771144"/>
                <a:gd name="connsiteY356" fmla="*/ 200556 h 770222"/>
                <a:gd name="connsiteX357" fmla="*/ 3358047 w 5771144"/>
                <a:gd name="connsiteY357" fmla="*/ 59938 h 770222"/>
                <a:gd name="connsiteX358" fmla="*/ 3357298 w 5771144"/>
                <a:gd name="connsiteY358" fmla="*/ 58847 h 770222"/>
                <a:gd name="connsiteX359" fmla="*/ 3371395 w 5771144"/>
                <a:gd name="connsiteY359" fmla="*/ 28138 h 770222"/>
                <a:gd name="connsiteX360" fmla="*/ 3387689 w 5771144"/>
                <a:gd name="connsiteY360" fmla="*/ 26650 h 770222"/>
                <a:gd name="connsiteX361" fmla="*/ 3390585 w 5771144"/>
                <a:gd name="connsiteY361" fmla="*/ 24516 h 770222"/>
                <a:gd name="connsiteX362" fmla="*/ 3384781 w 5771144"/>
                <a:gd name="connsiteY362" fmla="*/ 21614 h 770222"/>
                <a:gd name="connsiteX363" fmla="*/ 3340331 w 5771144"/>
                <a:gd name="connsiteY363" fmla="*/ 22736 h 770222"/>
                <a:gd name="connsiteX364" fmla="*/ 3304885 w 5771144"/>
                <a:gd name="connsiteY364" fmla="*/ 21614 h 770222"/>
                <a:gd name="connsiteX365" fmla="*/ 3299132 w 5771144"/>
                <a:gd name="connsiteY365" fmla="*/ 24516 h 770222"/>
                <a:gd name="connsiteX366" fmla="*/ 3302040 w 5771144"/>
                <a:gd name="connsiteY366" fmla="*/ 26650 h 770222"/>
                <a:gd name="connsiteX367" fmla="*/ 3312848 w 5771144"/>
                <a:gd name="connsiteY367" fmla="*/ 28138 h 770222"/>
                <a:gd name="connsiteX368" fmla="*/ 3324431 w 5771144"/>
                <a:gd name="connsiteY368" fmla="*/ 58847 h 770222"/>
                <a:gd name="connsiteX369" fmla="*/ 3323719 w 5771144"/>
                <a:gd name="connsiteY369" fmla="*/ 59938 h 770222"/>
                <a:gd name="connsiteX370" fmla="*/ 3198650 w 5771144"/>
                <a:gd name="connsiteY370" fmla="*/ 171237 h 770222"/>
                <a:gd name="connsiteX371" fmla="*/ 3322970 w 5771144"/>
                <a:gd name="connsiteY371" fmla="*/ 284370 h 770222"/>
                <a:gd name="connsiteX372" fmla="*/ 3323719 w 5771144"/>
                <a:gd name="connsiteY372" fmla="*/ 285487 h 770222"/>
                <a:gd name="connsiteX373" fmla="*/ 3312162 w 5771144"/>
                <a:gd name="connsiteY373" fmla="*/ 308951 h 770222"/>
                <a:gd name="connsiteX374" fmla="*/ 3300923 w 5771144"/>
                <a:gd name="connsiteY374" fmla="*/ 310390 h 770222"/>
                <a:gd name="connsiteX375" fmla="*/ 3298040 w 5771144"/>
                <a:gd name="connsiteY375" fmla="*/ 312597 h 770222"/>
                <a:gd name="connsiteX376" fmla="*/ 3303819 w 5771144"/>
                <a:gd name="connsiteY376" fmla="*/ 315475 h 770222"/>
                <a:gd name="connsiteX377" fmla="*/ 3340331 w 5771144"/>
                <a:gd name="connsiteY377" fmla="*/ 314384 h 770222"/>
                <a:gd name="connsiteX378" fmla="*/ 3375751 w 5771144"/>
                <a:gd name="connsiteY378" fmla="*/ 315475 h 770222"/>
                <a:gd name="connsiteX379" fmla="*/ 3381542 w 5771144"/>
                <a:gd name="connsiteY379" fmla="*/ 312597 h 770222"/>
                <a:gd name="connsiteX380" fmla="*/ 3378634 w 5771144"/>
                <a:gd name="connsiteY380" fmla="*/ 310390 h 770222"/>
                <a:gd name="connsiteX381" fmla="*/ 3369579 w 5771144"/>
                <a:gd name="connsiteY381" fmla="*/ 309299 h 770222"/>
                <a:gd name="connsiteX382" fmla="*/ 3356955 w 5771144"/>
                <a:gd name="connsiteY382" fmla="*/ 285487 h 770222"/>
                <a:gd name="connsiteX383" fmla="*/ 3357705 w 5771144"/>
                <a:gd name="connsiteY383" fmla="*/ 284370 h 770222"/>
                <a:gd name="connsiteX384" fmla="*/ 3480183 w 5771144"/>
                <a:gd name="connsiteY384" fmla="*/ 177388 h 770222"/>
                <a:gd name="connsiteX385" fmla="*/ 3358047 w 5771144"/>
                <a:gd name="connsiteY385" fmla="*/ 59938 h 770222"/>
                <a:gd name="connsiteX386" fmla="*/ 2768616 w 5771144"/>
                <a:gd name="connsiteY386" fmla="*/ 34290 h 770222"/>
                <a:gd name="connsiteX387" fmla="*/ 2777291 w 5771144"/>
                <a:gd name="connsiteY387" fmla="*/ 28510 h 770222"/>
                <a:gd name="connsiteX388" fmla="*/ 2781634 w 5771144"/>
                <a:gd name="connsiteY388" fmla="*/ 34290 h 770222"/>
                <a:gd name="connsiteX389" fmla="*/ 2811631 w 5771144"/>
                <a:gd name="connsiteY389" fmla="*/ 72911 h 770222"/>
                <a:gd name="connsiteX390" fmla="*/ 2951496 w 5771144"/>
                <a:gd name="connsiteY390" fmla="*/ 243913 h 770222"/>
                <a:gd name="connsiteX391" fmla="*/ 2956538 w 5771144"/>
                <a:gd name="connsiteY391" fmla="*/ 241359 h 770222"/>
                <a:gd name="connsiteX392" fmla="*/ 2956538 w 5771144"/>
                <a:gd name="connsiteY392" fmla="*/ 136931 h 770222"/>
                <a:gd name="connsiteX393" fmla="*/ 2954747 w 5771144"/>
                <a:gd name="connsiteY393" fmla="*/ 58499 h 770222"/>
                <a:gd name="connsiteX394" fmla="*/ 2944257 w 5771144"/>
                <a:gd name="connsiteY394" fmla="*/ 38582 h 770222"/>
                <a:gd name="connsiteX395" fmla="*/ 2933411 w 5771144"/>
                <a:gd name="connsiteY395" fmla="*/ 37167 h 770222"/>
                <a:gd name="connsiteX396" fmla="*/ 2930516 w 5771144"/>
                <a:gd name="connsiteY396" fmla="*/ 35014 h 770222"/>
                <a:gd name="connsiteX397" fmla="*/ 2936294 w 5771144"/>
                <a:gd name="connsiteY397" fmla="*/ 32107 h 770222"/>
                <a:gd name="connsiteX398" fmla="*/ 2971714 w 5771144"/>
                <a:gd name="connsiteY398" fmla="*/ 33198 h 770222"/>
                <a:gd name="connsiteX399" fmla="*/ 3016139 w 5771144"/>
                <a:gd name="connsiteY399" fmla="*/ 32107 h 770222"/>
                <a:gd name="connsiteX400" fmla="*/ 3021943 w 5771144"/>
                <a:gd name="connsiteY400" fmla="*/ 35014 h 770222"/>
                <a:gd name="connsiteX401" fmla="*/ 3019047 w 5771144"/>
                <a:gd name="connsiteY401" fmla="*/ 37167 h 770222"/>
                <a:gd name="connsiteX402" fmla="*/ 3002791 w 5771144"/>
                <a:gd name="connsiteY402" fmla="*/ 38582 h 770222"/>
                <a:gd name="connsiteX403" fmla="*/ 2988707 w 5771144"/>
                <a:gd name="connsiteY403" fmla="*/ 58499 h 770222"/>
                <a:gd name="connsiteX404" fmla="*/ 2986865 w 5771144"/>
                <a:gd name="connsiteY404" fmla="*/ 136931 h 770222"/>
                <a:gd name="connsiteX405" fmla="*/ 2986865 w 5771144"/>
                <a:gd name="connsiteY405" fmla="*/ 200556 h 770222"/>
                <a:gd name="connsiteX406" fmla="*/ 2986865 w 5771144"/>
                <a:gd name="connsiteY406" fmla="*/ 300295 h 770222"/>
                <a:gd name="connsiteX407" fmla="*/ 2978217 w 5771144"/>
                <a:gd name="connsiteY407" fmla="*/ 306049 h 770222"/>
                <a:gd name="connsiteX408" fmla="*/ 2802246 w 5771144"/>
                <a:gd name="connsiteY408" fmla="*/ 90298 h 770222"/>
                <a:gd name="connsiteX409" fmla="*/ 2798995 w 5771144"/>
                <a:gd name="connsiteY409" fmla="*/ 91713 h 770222"/>
                <a:gd name="connsiteX410" fmla="*/ 2799693 w 5771144"/>
                <a:gd name="connsiteY410" fmla="*/ 278616 h 770222"/>
                <a:gd name="connsiteX411" fmla="*/ 2813066 w 5771144"/>
                <a:gd name="connsiteY411" fmla="*/ 299203 h 770222"/>
                <a:gd name="connsiteX412" fmla="*/ 2822096 w 5771144"/>
                <a:gd name="connsiteY412" fmla="*/ 300295 h 770222"/>
                <a:gd name="connsiteX413" fmla="*/ 2824992 w 5771144"/>
                <a:gd name="connsiteY413" fmla="*/ 302453 h 770222"/>
                <a:gd name="connsiteX414" fmla="*/ 2819213 w 5771144"/>
                <a:gd name="connsiteY414" fmla="*/ 305355 h 770222"/>
                <a:gd name="connsiteX415" fmla="*/ 2783793 w 5771144"/>
                <a:gd name="connsiteY415" fmla="*/ 304214 h 770222"/>
                <a:gd name="connsiteX416" fmla="*/ 2742937 w 5771144"/>
                <a:gd name="connsiteY416" fmla="*/ 305355 h 770222"/>
                <a:gd name="connsiteX417" fmla="*/ 2737159 w 5771144"/>
                <a:gd name="connsiteY417" fmla="*/ 302453 h 770222"/>
                <a:gd name="connsiteX418" fmla="*/ 2740067 w 5771144"/>
                <a:gd name="connsiteY418" fmla="*/ 300295 h 770222"/>
                <a:gd name="connsiteX419" fmla="*/ 2752373 w 5771144"/>
                <a:gd name="connsiteY419" fmla="*/ 299203 h 770222"/>
                <a:gd name="connsiteX420" fmla="*/ 2767893 w 5771144"/>
                <a:gd name="connsiteY420" fmla="*/ 278616 h 770222"/>
                <a:gd name="connsiteX421" fmla="*/ 2768616 w 5771144"/>
                <a:gd name="connsiteY421" fmla="*/ 200556 h 770222"/>
                <a:gd name="connsiteX422" fmla="*/ 2656666 w 5771144"/>
                <a:gd name="connsiteY422" fmla="*/ 164762 h 770222"/>
                <a:gd name="connsiteX423" fmla="*/ 2546786 w 5771144"/>
                <a:gd name="connsiteY423" fmla="*/ 298112 h 770222"/>
                <a:gd name="connsiteX424" fmla="*/ 2441262 w 5771144"/>
                <a:gd name="connsiteY424" fmla="*/ 179198 h 770222"/>
                <a:gd name="connsiteX425" fmla="*/ 2556933 w 5771144"/>
                <a:gd name="connsiteY425" fmla="*/ 40763 h 770222"/>
                <a:gd name="connsiteX426" fmla="*/ 2656666 w 5771144"/>
                <a:gd name="connsiteY426" fmla="*/ 164762 h 770222"/>
                <a:gd name="connsiteX427" fmla="*/ 2691375 w 5771144"/>
                <a:gd name="connsiteY427" fmla="*/ 174883 h 770222"/>
                <a:gd name="connsiteX428" fmla="*/ 2547154 w 5771144"/>
                <a:gd name="connsiteY428" fmla="*/ 27047 h 770222"/>
                <a:gd name="connsiteX429" fmla="*/ 2406934 w 5771144"/>
                <a:gd name="connsiteY429" fmla="*/ 169128 h 770222"/>
                <a:gd name="connsiteX430" fmla="*/ 2549313 w 5771144"/>
                <a:gd name="connsiteY430" fmla="*/ 310390 h 770222"/>
                <a:gd name="connsiteX431" fmla="*/ 2691375 w 5771144"/>
                <a:gd name="connsiteY431" fmla="*/ 174883 h 770222"/>
                <a:gd name="connsiteX432" fmla="*/ 2176417 w 5771144"/>
                <a:gd name="connsiteY432" fmla="*/ 136931 h 770222"/>
                <a:gd name="connsiteX433" fmla="*/ 2174614 w 5771144"/>
                <a:gd name="connsiteY433" fmla="*/ 58499 h 770222"/>
                <a:gd name="connsiteX434" fmla="*/ 2164111 w 5771144"/>
                <a:gd name="connsiteY434" fmla="*/ 38582 h 770222"/>
                <a:gd name="connsiteX435" fmla="*/ 2153265 w 5771144"/>
                <a:gd name="connsiteY435" fmla="*/ 37167 h 770222"/>
                <a:gd name="connsiteX436" fmla="*/ 2150382 w 5771144"/>
                <a:gd name="connsiteY436" fmla="*/ 35014 h 770222"/>
                <a:gd name="connsiteX437" fmla="*/ 2156160 w 5771144"/>
                <a:gd name="connsiteY437" fmla="*/ 32107 h 770222"/>
                <a:gd name="connsiteX438" fmla="*/ 2190844 w 5771144"/>
                <a:gd name="connsiteY438" fmla="*/ 33198 h 770222"/>
                <a:gd name="connsiteX439" fmla="*/ 2232437 w 5771144"/>
                <a:gd name="connsiteY439" fmla="*/ 32107 h 770222"/>
                <a:gd name="connsiteX440" fmla="*/ 2238215 w 5771144"/>
                <a:gd name="connsiteY440" fmla="*/ 35014 h 770222"/>
                <a:gd name="connsiteX441" fmla="*/ 2235294 w 5771144"/>
                <a:gd name="connsiteY441" fmla="*/ 37167 h 770222"/>
                <a:gd name="connsiteX442" fmla="*/ 2221197 w 5771144"/>
                <a:gd name="connsiteY442" fmla="*/ 38582 h 770222"/>
                <a:gd name="connsiteX443" fmla="*/ 2207164 w 5771144"/>
                <a:gd name="connsiteY443" fmla="*/ 58499 h 770222"/>
                <a:gd name="connsiteX444" fmla="*/ 2205297 w 5771144"/>
                <a:gd name="connsiteY444" fmla="*/ 136931 h 770222"/>
                <a:gd name="connsiteX445" fmla="*/ 2205297 w 5771144"/>
                <a:gd name="connsiteY445" fmla="*/ 172353 h 770222"/>
                <a:gd name="connsiteX446" fmla="*/ 2207164 w 5771144"/>
                <a:gd name="connsiteY446" fmla="*/ 172353 h 770222"/>
                <a:gd name="connsiteX447" fmla="*/ 2317399 w 5771144"/>
                <a:gd name="connsiteY447" fmla="*/ 54902 h 770222"/>
                <a:gd name="connsiteX448" fmla="*/ 2361100 w 5771144"/>
                <a:gd name="connsiteY448" fmla="*/ 32802 h 770222"/>
                <a:gd name="connsiteX449" fmla="*/ 2386030 w 5771144"/>
                <a:gd name="connsiteY449" fmla="*/ 32107 h 770222"/>
                <a:gd name="connsiteX450" fmla="*/ 2404458 w 5771144"/>
                <a:gd name="connsiteY450" fmla="*/ 32107 h 770222"/>
                <a:gd name="connsiteX451" fmla="*/ 2412395 w 5771144"/>
                <a:gd name="connsiteY451" fmla="*/ 35014 h 770222"/>
                <a:gd name="connsiteX452" fmla="*/ 2407709 w 5771144"/>
                <a:gd name="connsiteY452" fmla="*/ 37167 h 770222"/>
                <a:gd name="connsiteX453" fmla="*/ 2385306 w 5771144"/>
                <a:gd name="connsiteY453" fmla="*/ 41905 h 770222"/>
                <a:gd name="connsiteX454" fmla="*/ 2331458 w 5771144"/>
                <a:gd name="connsiteY454" fmla="*/ 83105 h 770222"/>
                <a:gd name="connsiteX455" fmla="*/ 2232043 w 5771144"/>
                <a:gd name="connsiteY455" fmla="*/ 184978 h 770222"/>
                <a:gd name="connsiteX456" fmla="*/ 2311570 w 5771144"/>
                <a:gd name="connsiteY456" fmla="*/ 264155 h 770222"/>
                <a:gd name="connsiteX457" fmla="*/ 2350635 w 5771144"/>
                <a:gd name="connsiteY457" fmla="*/ 295234 h 770222"/>
                <a:gd name="connsiteX458" fmla="*/ 2370828 w 5771144"/>
                <a:gd name="connsiteY458" fmla="*/ 300295 h 770222"/>
                <a:gd name="connsiteX459" fmla="*/ 2374448 w 5771144"/>
                <a:gd name="connsiteY459" fmla="*/ 302825 h 770222"/>
                <a:gd name="connsiteX460" fmla="*/ 2369012 w 5771144"/>
                <a:gd name="connsiteY460" fmla="*/ 305355 h 770222"/>
                <a:gd name="connsiteX461" fmla="*/ 2334379 w 5771144"/>
                <a:gd name="connsiteY461" fmla="*/ 304214 h 770222"/>
                <a:gd name="connsiteX462" fmla="*/ 2307227 w 5771144"/>
                <a:gd name="connsiteY462" fmla="*/ 305355 h 770222"/>
                <a:gd name="connsiteX463" fmla="*/ 2302883 w 5771144"/>
                <a:gd name="connsiteY463" fmla="*/ 302825 h 770222"/>
                <a:gd name="connsiteX464" fmla="*/ 2306160 w 5771144"/>
                <a:gd name="connsiteY464" fmla="*/ 299923 h 770222"/>
                <a:gd name="connsiteX465" fmla="*/ 2310872 w 5771144"/>
                <a:gd name="connsiteY465" fmla="*/ 292357 h 770222"/>
                <a:gd name="connsiteX466" fmla="*/ 2291352 w 5771144"/>
                <a:gd name="connsiteY466" fmla="*/ 266288 h 770222"/>
                <a:gd name="connsiteX467" fmla="*/ 2206744 w 5771144"/>
                <a:gd name="connsiteY467" fmla="*/ 178851 h 770222"/>
                <a:gd name="connsiteX468" fmla="*/ 2205297 w 5771144"/>
                <a:gd name="connsiteY468" fmla="*/ 178851 h 770222"/>
                <a:gd name="connsiteX469" fmla="*/ 2205297 w 5771144"/>
                <a:gd name="connsiteY469" fmla="*/ 200556 h 770222"/>
                <a:gd name="connsiteX470" fmla="*/ 2206046 w 5771144"/>
                <a:gd name="connsiteY470" fmla="*/ 278616 h 770222"/>
                <a:gd name="connsiteX471" fmla="*/ 2219419 w 5771144"/>
                <a:gd name="connsiteY471" fmla="*/ 299203 h 770222"/>
                <a:gd name="connsiteX472" fmla="*/ 2228474 w 5771144"/>
                <a:gd name="connsiteY472" fmla="*/ 300295 h 770222"/>
                <a:gd name="connsiteX473" fmla="*/ 2231370 w 5771144"/>
                <a:gd name="connsiteY473" fmla="*/ 302453 h 770222"/>
                <a:gd name="connsiteX474" fmla="*/ 2225566 w 5771144"/>
                <a:gd name="connsiteY474" fmla="*/ 305355 h 770222"/>
                <a:gd name="connsiteX475" fmla="*/ 2190463 w 5771144"/>
                <a:gd name="connsiteY475" fmla="*/ 304214 h 770222"/>
                <a:gd name="connsiteX476" fmla="*/ 2150750 w 5771144"/>
                <a:gd name="connsiteY476" fmla="*/ 305355 h 770222"/>
                <a:gd name="connsiteX477" fmla="*/ 2144959 w 5771144"/>
                <a:gd name="connsiteY477" fmla="*/ 302453 h 770222"/>
                <a:gd name="connsiteX478" fmla="*/ 2147855 w 5771144"/>
                <a:gd name="connsiteY478" fmla="*/ 300295 h 770222"/>
                <a:gd name="connsiteX479" fmla="*/ 2160148 w 5771144"/>
                <a:gd name="connsiteY479" fmla="*/ 299203 h 770222"/>
                <a:gd name="connsiteX480" fmla="*/ 2175655 w 5771144"/>
                <a:gd name="connsiteY480" fmla="*/ 278616 h 770222"/>
                <a:gd name="connsiteX481" fmla="*/ 2176417 w 5771144"/>
                <a:gd name="connsiteY481" fmla="*/ 200556 h 770222"/>
                <a:gd name="connsiteX482" fmla="*/ 1844287 w 5771144"/>
                <a:gd name="connsiteY482" fmla="*/ 173097 h 770222"/>
                <a:gd name="connsiteX483" fmla="*/ 2007291 w 5771144"/>
                <a:gd name="connsiteY483" fmla="*/ 27047 h 770222"/>
                <a:gd name="connsiteX484" fmla="*/ 2072353 w 5771144"/>
                <a:gd name="connsiteY484" fmla="*/ 35332 h 770222"/>
                <a:gd name="connsiteX485" fmla="*/ 2081751 w 5771144"/>
                <a:gd name="connsiteY485" fmla="*/ 45824 h 770222"/>
                <a:gd name="connsiteX486" fmla="*/ 2089714 w 5771144"/>
                <a:gd name="connsiteY486" fmla="*/ 92085 h 770222"/>
                <a:gd name="connsiteX487" fmla="*/ 2087187 w 5771144"/>
                <a:gd name="connsiteY487" fmla="*/ 97517 h 770222"/>
                <a:gd name="connsiteX488" fmla="*/ 2083580 w 5771144"/>
                <a:gd name="connsiteY488" fmla="*/ 92085 h 770222"/>
                <a:gd name="connsiteX489" fmla="*/ 2070194 w 5771144"/>
                <a:gd name="connsiteY489" fmla="*/ 61773 h 770222"/>
                <a:gd name="connsiteX490" fmla="*/ 2007291 w 5771144"/>
                <a:gd name="connsiteY490" fmla="*/ 43641 h 770222"/>
                <a:gd name="connsiteX491" fmla="*/ 1876825 w 5771144"/>
                <a:gd name="connsiteY491" fmla="*/ 175974 h 770222"/>
                <a:gd name="connsiteX492" fmla="*/ 1992471 w 5771144"/>
                <a:gd name="connsiteY492" fmla="*/ 296673 h 770222"/>
                <a:gd name="connsiteX493" fmla="*/ 2079935 w 5771144"/>
                <a:gd name="connsiteY493" fmla="*/ 239200 h 770222"/>
                <a:gd name="connsiteX494" fmla="*/ 2082818 w 5771144"/>
                <a:gd name="connsiteY494" fmla="*/ 231611 h 770222"/>
                <a:gd name="connsiteX495" fmla="*/ 2086438 w 5771144"/>
                <a:gd name="connsiteY495" fmla="*/ 254357 h 770222"/>
                <a:gd name="connsiteX496" fmla="*/ 2088965 w 5771144"/>
                <a:gd name="connsiteY496" fmla="*/ 296673 h 770222"/>
                <a:gd name="connsiteX497" fmla="*/ 2084279 w 5771144"/>
                <a:gd name="connsiteY497" fmla="*/ 300667 h 770222"/>
                <a:gd name="connsiteX498" fmla="*/ 1995011 w 5771144"/>
                <a:gd name="connsiteY498" fmla="*/ 310390 h 770222"/>
                <a:gd name="connsiteX499" fmla="*/ 1844287 w 5771144"/>
                <a:gd name="connsiteY499" fmla="*/ 173097 h 770222"/>
                <a:gd name="connsiteX500" fmla="*/ 1538574 w 5771144"/>
                <a:gd name="connsiteY500" fmla="*/ 34290 h 770222"/>
                <a:gd name="connsiteX501" fmla="*/ 1547222 w 5771144"/>
                <a:gd name="connsiteY501" fmla="*/ 28510 h 770222"/>
                <a:gd name="connsiteX502" fmla="*/ 1551579 w 5771144"/>
                <a:gd name="connsiteY502" fmla="*/ 34290 h 770222"/>
                <a:gd name="connsiteX503" fmla="*/ 1581563 w 5771144"/>
                <a:gd name="connsiteY503" fmla="*/ 72911 h 770222"/>
                <a:gd name="connsiteX504" fmla="*/ 1721441 w 5771144"/>
                <a:gd name="connsiteY504" fmla="*/ 243913 h 770222"/>
                <a:gd name="connsiteX505" fmla="*/ 1726495 w 5771144"/>
                <a:gd name="connsiteY505" fmla="*/ 241359 h 770222"/>
                <a:gd name="connsiteX506" fmla="*/ 1726495 w 5771144"/>
                <a:gd name="connsiteY506" fmla="*/ 136931 h 770222"/>
                <a:gd name="connsiteX507" fmla="*/ 1724692 w 5771144"/>
                <a:gd name="connsiteY507" fmla="*/ 58499 h 770222"/>
                <a:gd name="connsiteX508" fmla="*/ 1714214 w 5771144"/>
                <a:gd name="connsiteY508" fmla="*/ 38582 h 770222"/>
                <a:gd name="connsiteX509" fmla="*/ 1703356 w 5771144"/>
                <a:gd name="connsiteY509" fmla="*/ 37167 h 770222"/>
                <a:gd name="connsiteX510" fmla="*/ 1700473 w 5771144"/>
                <a:gd name="connsiteY510" fmla="*/ 35014 h 770222"/>
                <a:gd name="connsiteX511" fmla="*/ 1706251 w 5771144"/>
                <a:gd name="connsiteY511" fmla="*/ 32107 h 770222"/>
                <a:gd name="connsiteX512" fmla="*/ 1741672 w 5771144"/>
                <a:gd name="connsiteY512" fmla="*/ 33198 h 770222"/>
                <a:gd name="connsiteX513" fmla="*/ 1786122 w 5771144"/>
                <a:gd name="connsiteY513" fmla="*/ 32107 h 770222"/>
                <a:gd name="connsiteX514" fmla="*/ 1791913 w 5771144"/>
                <a:gd name="connsiteY514" fmla="*/ 35014 h 770222"/>
                <a:gd name="connsiteX515" fmla="*/ 1789030 w 5771144"/>
                <a:gd name="connsiteY515" fmla="*/ 37167 h 770222"/>
                <a:gd name="connsiteX516" fmla="*/ 1772761 w 5771144"/>
                <a:gd name="connsiteY516" fmla="*/ 38582 h 770222"/>
                <a:gd name="connsiteX517" fmla="*/ 1758651 w 5771144"/>
                <a:gd name="connsiteY517" fmla="*/ 58499 h 770222"/>
                <a:gd name="connsiteX518" fmla="*/ 1756861 w 5771144"/>
                <a:gd name="connsiteY518" fmla="*/ 136931 h 770222"/>
                <a:gd name="connsiteX519" fmla="*/ 1756861 w 5771144"/>
                <a:gd name="connsiteY519" fmla="*/ 200556 h 770222"/>
                <a:gd name="connsiteX520" fmla="*/ 1756861 w 5771144"/>
                <a:gd name="connsiteY520" fmla="*/ 300295 h 770222"/>
                <a:gd name="connsiteX521" fmla="*/ 1748199 w 5771144"/>
                <a:gd name="connsiteY521" fmla="*/ 306049 h 770222"/>
                <a:gd name="connsiteX522" fmla="*/ 1572165 w 5771144"/>
                <a:gd name="connsiteY522" fmla="*/ 90298 h 770222"/>
                <a:gd name="connsiteX523" fmla="*/ 1568914 w 5771144"/>
                <a:gd name="connsiteY523" fmla="*/ 91713 h 770222"/>
                <a:gd name="connsiteX524" fmla="*/ 1569638 w 5771144"/>
                <a:gd name="connsiteY524" fmla="*/ 278616 h 770222"/>
                <a:gd name="connsiteX525" fmla="*/ 1583024 w 5771144"/>
                <a:gd name="connsiteY525" fmla="*/ 299203 h 770222"/>
                <a:gd name="connsiteX526" fmla="*/ 1592053 w 5771144"/>
                <a:gd name="connsiteY526" fmla="*/ 300295 h 770222"/>
                <a:gd name="connsiteX527" fmla="*/ 1594949 w 5771144"/>
                <a:gd name="connsiteY527" fmla="*/ 302453 h 770222"/>
                <a:gd name="connsiteX528" fmla="*/ 1589183 w 5771144"/>
                <a:gd name="connsiteY528" fmla="*/ 305355 h 770222"/>
                <a:gd name="connsiteX529" fmla="*/ 1553738 w 5771144"/>
                <a:gd name="connsiteY529" fmla="*/ 304214 h 770222"/>
                <a:gd name="connsiteX530" fmla="*/ 1512907 w 5771144"/>
                <a:gd name="connsiteY530" fmla="*/ 305355 h 770222"/>
                <a:gd name="connsiteX531" fmla="*/ 1507103 w 5771144"/>
                <a:gd name="connsiteY531" fmla="*/ 302453 h 770222"/>
                <a:gd name="connsiteX532" fmla="*/ 1510024 w 5771144"/>
                <a:gd name="connsiteY532" fmla="*/ 300295 h 770222"/>
                <a:gd name="connsiteX533" fmla="*/ 1522305 w 5771144"/>
                <a:gd name="connsiteY533" fmla="*/ 299203 h 770222"/>
                <a:gd name="connsiteX534" fmla="*/ 1537812 w 5771144"/>
                <a:gd name="connsiteY534" fmla="*/ 278616 h 770222"/>
                <a:gd name="connsiteX535" fmla="*/ 1538574 w 5771144"/>
                <a:gd name="connsiteY535" fmla="*/ 200556 h 770222"/>
                <a:gd name="connsiteX536" fmla="*/ 1191636 w 5771144"/>
                <a:gd name="connsiteY536" fmla="*/ 34290 h 770222"/>
                <a:gd name="connsiteX537" fmla="*/ 1200297 w 5771144"/>
                <a:gd name="connsiteY537" fmla="*/ 28510 h 770222"/>
                <a:gd name="connsiteX538" fmla="*/ 1204628 w 5771144"/>
                <a:gd name="connsiteY538" fmla="*/ 34290 h 770222"/>
                <a:gd name="connsiteX539" fmla="*/ 1234651 w 5771144"/>
                <a:gd name="connsiteY539" fmla="*/ 72911 h 770222"/>
                <a:gd name="connsiteX540" fmla="*/ 1374490 w 5771144"/>
                <a:gd name="connsiteY540" fmla="*/ 243913 h 770222"/>
                <a:gd name="connsiteX541" fmla="*/ 1379583 w 5771144"/>
                <a:gd name="connsiteY541" fmla="*/ 241359 h 770222"/>
                <a:gd name="connsiteX542" fmla="*/ 1379583 w 5771144"/>
                <a:gd name="connsiteY542" fmla="*/ 136931 h 770222"/>
                <a:gd name="connsiteX543" fmla="*/ 1377754 w 5771144"/>
                <a:gd name="connsiteY543" fmla="*/ 58499 h 770222"/>
                <a:gd name="connsiteX544" fmla="*/ 1367302 w 5771144"/>
                <a:gd name="connsiteY544" fmla="*/ 38582 h 770222"/>
                <a:gd name="connsiteX545" fmla="*/ 1356456 w 5771144"/>
                <a:gd name="connsiteY545" fmla="*/ 37167 h 770222"/>
                <a:gd name="connsiteX546" fmla="*/ 1353548 w 5771144"/>
                <a:gd name="connsiteY546" fmla="*/ 35014 h 770222"/>
                <a:gd name="connsiteX547" fmla="*/ 1359339 w 5771144"/>
                <a:gd name="connsiteY547" fmla="*/ 32107 h 770222"/>
                <a:gd name="connsiteX548" fmla="*/ 1394759 w 5771144"/>
                <a:gd name="connsiteY548" fmla="*/ 33198 h 770222"/>
                <a:gd name="connsiteX549" fmla="*/ 1439209 w 5771144"/>
                <a:gd name="connsiteY549" fmla="*/ 32107 h 770222"/>
                <a:gd name="connsiteX550" fmla="*/ 1445013 w 5771144"/>
                <a:gd name="connsiteY550" fmla="*/ 35014 h 770222"/>
                <a:gd name="connsiteX551" fmla="*/ 1442117 w 5771144"/>
                <a:gd name="connsiteY551" fmla="*/ 37167 h 770222"/>
                <a:gd name="connsiteX552" fmla="*/ 1425836 w 5771144"/>
                <a:gd name="connsiteY552" fmla="*/ 38582 h 770222"/>
                <a:gd name="connsiteX553" fmla="*/ 1411726 w 5771144"/>
                <a:gd name="connsiteY553" fmla="*/ 58499 h 770222"/>
                <a:gd name="connsiteX554" fmla="*/ 1409936 w 5771144"/>
                <a:gd name="connsiteY554" fmla="*/ 136931 h 770222"/>
                <a:gd name="connsiteX555" fmla="*/ 1409936 w 5771144"/>
                <a:gd name="connsiteY555" fmla="*/ 200556 h 770222"/>
                <a:gd name="connsiteX556" fmla="*/ 1409936 w 5771144"/>
                <a:gd name="connsiteY556" fmla="*/ 300295 h 770222"/>
                <a:gd name="connsiteX557" fmla="*/ 1401274 w 5771144"/>
                <a:gd name="connsiteY557" fmla="*/ 306049 h 770222"/>
                <a:gd name="connsiteX558" fmla="*/ 1225253 w 5771144"/>
                <a:gd name="connsiteY558" fmla="*/ 90298 h 770222"/>
                <a:gd name="connsiteX559" fmla="*/ 1221989 w 5771144"/>
                <a:gd name="connsiteY559" fmla="*/ 91713 h 770222"/>
                <a:gd name="connsiteX560" fmla="*/ 1222713 w 5771144"/>
                <a:gd name="connsiteY560" fmla="*/ 278616 h 770222"/>
                <a:gd name="connsiteX561" fmla="*/ 1236086 w 5771144"/>
                <a:gd name="connsiteY561" fmla="*/ 299203 h 770222"/>
                <a:gd name="connsiteX562" fmla="*/ 1245116 w 5771144"/>
                <a:gd name="connsiteY562" fmla="*/ 300295 h 770222"/>
                <a:gd name="connsiteX563" fmla="*/ 1247986 w 5771144"/>
                <a:gd name="connsiteY563" fmla="*/ 302453 h 770222"/>
                <a:gd name="connsiteX564" fmla="*/ 1242220 w 5771144"/>
                <a:gd name="connsiteY564" fmla="*/ 305355 h 770222"/>
                <a:gd name="connsiteX565" fmla="*/ 1206812 w 5771144"/>
                <a:gd name="connsiteY565" fmla="*/ 304214 h 770222"/>
                <a:gd name="connsiteX566" fmla="*/ 1165957 w 5771144"/>
                <a:gd name="connsiteY566" fmla="*/ 305355 h 770222"/>
                <a:gd name="connsiteX567" fmla="*/ 1160178 w 5771144"/>
                <a:gd name="connsiteY567" fmla="*/ 302453 h 770222"/>
                <a:gd name="connsiteX568" fmla="*/ 1163099 w 5771144"/>
                <a:gd name="connsiteY568" fmla="*/ 300295 h 770222"/>
                <a:gd name="connsiteX569" fmla="*/ 1175367 w 5771144"/>
                <a:gd name="connsiteY569" fmla="*/ 299203 h 770222"/>
                <a:gd name="connsiteX570" fmla="*/ 1190912 w 5771144"/>
                <a:gd name="connsiteY570" fmla="*/ 278616 h 770222"/>
                <a:gd name="connsiteX571" fmla="*/ 1191636 w 5771144"/>
                <a:gd name="connsiteY571" fmla="*/ 200556 h 770222"/>
                <a:gd name="connsiteX572" fmla="*/ 859532 w 5771144"/>
                <a:gd name="connsiteY572" fmla="*/ 173097 h 770222"/>
                <a:gd name="connsiteX573" fmla="*/ 1022523 w 5771144"/>
                <a:gd name="connsiteY573" fmla="*/ 27047 h 770222"/>
                <a:gd name="connsiteX574" fmla="*/ 1087585 w 5771144"/>
                <a:gd name="connsiteY574" fmla="*/ 35332 h 770222"/>
                <a:gd name="connsiteX575" fmla="*/ 1096983 w 5771144"/>
                <a:gd name="connsiteY575" fmla="*/ 45824 h 770222"/>
                <a:gd name="connsiteX576" fmla="*/ 1104946 w 5771144"/>
                <a:gd name="connsiteY576" fmla="*/ 92085 h 770222"/>
                <a:gd name="connsiteX577" fmla="*/ 1102393 w 5771144"/>
                <a:gd name="connsiteY577" fmla="*/ 97517 h 770222"/>
                <a:gd name="connsiteX578" fmla="*/ 1098787 w 5771144"/>
                <a:gd name="connsiteY578" fmla="*/ 92085 h 770222"/>
                <a:gd name="connsiteX579" fmla="*/ 1085426 w 5771144"/>
                <a:gd name="connsiteY579" fmla="*/ 61773 h 770222"/>
                <a:gd name="connsiteX580" fmla="*/ 1022523 w 5771144"/>
                <a:gd name="connsiteY580" fmla="*/ 43641 h 770222"/>
                <a:gd name="connsiteX581" fmla="*/ 892069 w 5771144"/>
                <a:gd name="connsiteY581" fmla="*/ 175974 h 770222"/>
                <a:gd name="connsiteX582" fmla="*/ 1007715 w 5771144"/>
                <a:gd name="connsiteY582" fmla="*/ 296673 h 770222"/>
                <a:gd name="connsiteX583" fmla="*/ 1095167 w 5771144"/>
                <a:gd name="connsiteY583" fmla="*/ 239200 h 770222"/>
                <a:gd name="connsiteX584" fmla="*/ 1098075 w 5771144"/>
                <a:gd name="connsiteY584" fmla="*/ 231611 h 770222"/>
                <a:gd name="connsiteX585" fmla="*/ 1101682 w 5771144"/>
                <a:gd name="connsiteY585" fmla="*/ 254357 h 770222"/>
                <a:gd name="connsiteX586" fmla="*/ 1104222 w 5771144"/>
                <a:gd name="connsiteY586" fmla="*/ 296673 h 770222"/>
                <a:gd name="connsiteX587" fmla="*/ 1099510 w 5771144"/>
                <a:gd name="connsiteY587" fmla="*/ 300667 h 770222"/>
                <a:gd name="connsiteX588" fmla="*/ 1010242 w 5771144"/>
                <a:gd name="connsiteY588" fmla="*/ 310390 h 770222"/>
                <a:gd name="connsiteX589" fmla="*/ 859532 w 5771144"/>
                <a:gd name="connsiteY589" fmla="*/ 173097 h 770222"/>
                <a:gd name="connsiteX590" fmla="*/ 568614 w 5771144"/>
                <a:gd name="connsiteY590" fmla="*/ 173097 h 770222"/>
                <a:gd name="connsiteX591" fmla="*/ 731630 w 5771144"/>
                <a:gd name="connsiteY591" fmla="*/ 27047 h 770222"/>
                <a:gd name="connsiteX592" fmla="*/ 796667 w 5771144"/>
                <a:gd name="connsiteY592" fmla="*/ 35332 h 770222"/>
                <a:gd name="connsiteX593" fmla="*/ 806078 w 5771144"/>
                <a:gd name="connsiteY593" fmla="*/ 45824 h 770222"/>
                <a:gd name="connsiteX594" fmla="*/ 814040 w 5771144"/>
                <a:gd name="connsiteY594" fmla="*/ 92085 h 770222"/>
                <a:gd name="connsiteX595" fmla="*/ 811500 w 5771144"/>
                <a:gd name="connsiteY595" fmla="*/ 97517 h 770222"/>
                <a:gd name="connsiteX596" fmla="*/ 807881 w 5771144"/>
                <a:gd name="connsiteY596" fmla="*/ 92085 h 770222"/>
                <a:gd name="connsiteX597" fmla="*/ 794508 w 5771144"/>
                <a:gd name="connsiteY597" fmla="*/ 61773 h 770222"/>
                <a:gd name="connsiteX598" fmla="*/ 731630 w 5771144"/>
                <a:gd name="connsiteY598" fmla="*/ 43641 h 770222"/>
                <a:gd name="connsiteX599" fmla="*/ 601138 w 5771144"/>
                <a:gd name="connsiteY599" fmla="*/ 175974 h 770222"/>
                <a:gd name="connsiteX600" fmla="*/ 716797 w 5771144"/>
                <a:gd name="connsiteY600" fmla="*/ 296673 h 770222"/>
                <a:gd name="connsiteX601" fmla="*/ 804274 w 5771144"/>
                <a:gd name="connsiteY601" fmla="*/ 239200 h 770222"/>
                <a:gd name="connsiteX602" fmla="*/ 807170 w 5771144"/>
                <a:gd name="connsiteY602" fmla="*/ 231611 h 770222"/>
                <a:gd name="connsiteX603" fmla="*/ 810789 w 5771144"/>
                <a:gd name="connsiteY603" fmla="*/ 254357 h 770222"/>
                <a:gd name="connsiteX604" fmla="*/ 813291 w 5771144"/>
                <a:gd name="connsiteY604" fmla="*/ 296673 h 770222"/>
                <a:gd name="connsiteX605" fmla="*/ 808605 w 5771144"/>
                <a:gd name="connsiteY605" fmla="*/ 300667 h 770222"/>
                <a:gd name="connsiteX606" fmla="*/ 719337 w 5771144"/>
                <a:gd name="connsiteY606" fmla="*/ 310390 h 770222"/>
                <a:gd name="connsiteX607" fmla="*/ 568614 w 5771144"/>
                <a:gd name="connsiteY607" fmla="*/ 173097 h 770222"/>
                <a:gd name="connsiteX608" fmla="*/ 477529 w 5771144"/>
                <a:gd name="connsiteY608" fmla="*/ 164762 h 770222"/>
                <a:gd name="connsiteX609" fmla="*/ 367675 w 5771144"/>
                <a:gd name="connsiteY609" fmla="*/ 298112 h 770222"/>
                <a:gd name="connsiteX610" fmla="*/ 262125 w 5771144"/>
                <a:gd name="connsiteY610" fmla="*/ 179198 h 770222"/>
                <a:gd name="connsiteX611" fmla="*/ 377771 w 5771144"/>
                <a:gd name="connsiteY611" fmla="*/ 40763 h 770222"/>
                <a:gd name="connsiteX612" fmla="*/ 477529 w 5771144"/>
                <a:gd name="connsiteY612" fmla="*/ 164762 h 770222"/>
                <a:gd name="connsiteX613" fmla="*/ 512264 w 5771144"/>
                <a:gd name="connsiteY613" fmla="*/ 174883 h 770222"/>
                <a:gd name="connsiteX614" fmla="*/ 368018 w 5771144"/>
                <a:gd name="connsiteY614" fmla="*/ 27047 h 770222"/>
                <a:gd name="connsiteX615" fmla="*/ 227797 w 5771144"/>
                <a:gd name="connsiteY615" fmla="*/ 169128 h 770222"/>
                <a:gd name="connsiteX616" fmla="*/ 370189 w 5771144"/>
                <a:gd name="connsiteY616" fmla="*/ 310390 h 770222"/>
                <a:gd name="connsiteX617" fmla="*/ 512264 w 5771144"/>
                <a:gd name="connsiteY617" fmla="*/ 174883 h 770222"/>
                <a:gd name="connsiteX618" fmla="*/ 37006 w 5771144"/>
                <a:gd name="connsiteY618" fmla="*/ 136931 h 770222"/>
                <a:gd name="connsiteX619" fmla="*/ 35189 w 5771144"/>
                <a:gd name="connsiteY619" fmla="*/ 58499 h 770222"/>
                <a:gd name="connsiteX620" fmla="*/ 24674 w 5771144"/>
                <a:gd name="connsiteY620" fmla="*/ 38582 h 770222"/>
                <a:gd name="connsiteX621" fmla="*/ 13892 w 5771144"/>
                <a:gd name="connsiteY621" fmla="*/ 37167 h 770222"/>
                <a:gd name="connsiteX622" fmla="*/ 10971 w 5771144"/>
                <a:gd name="connsiteY622" fmla="*/ 35014 h 770222"/>
                <a:gd name="connsiteX623" fmla="*/ 16762 w 5771144"/>
                <a:gd name="connsiteY623" fmla="*/ 32107 h 770222"/>
                <a:gd name="connsiteX624" fmla="*/ 51446 w 5771144"/>
                <a:gd name="connsiteY624" fmla="*/ 33198 h 770222"/>
                <a:gd name="connsiteX625" fmla="*/ 95895 w 5771144"/>
                <a:gd name="connsiteY625" fmla="*/ 32107 h 770222"/>
                <a:gd name="connsiteX626" fmla="*/ 101712 w 5771144"/>
                <a:gd name="connsiteY626" fmla="*/ 35014 h 770222"/>
                <a:gd name="connsiteX627" fmla="*/ 98778 w 5771144"/>
                <a:gd name="connsiteY627" fmla="*/ 37167 h 770222"/>
                <a:gd name="connsiteX628" fmla="*/ 82560 w 5771144"/>
                <a:gd name="connsiteY628" fmla="*/ 38582 h 770222"/>
                <a:gd name="connsiteX629" fmla="*/ 68438 w 5771144"/>
                <a:gd name="connsiteY629" fmla="*/ 58499 h 770222"/>
                <a:gd name="connsiteX630" fmla="*/ 66635 w 5771144"/>
                <a:gd name="connsiteY630" fmla="*/ 136931 h 770222"/>
                <a:gd name="connsiteX631" fmla="*/ 66635 w 5771144"/>
                <a:gd name="connsiteY631" fmla="*/ 285487 h 770222"/>
                <a:gd name="connsiteX632" fmla="*/ 69505 w 5771144"/>
                <a:gd name="connsiteY632" fmla="*/ 292357 h 770222"/>
                <a:gd name="connsiteX633" fmla="*/ 85037 w 5771144"/>
                <a:gd name="connsiteY633" fmla="*/ 294491 h 770222"/>
                <a:gd name="connsiteX634" fmla="*/ 134567 w 5771144"/>
                <a:gd name="connsiteY634" fmla="*/ 276482 h 770222"/>
                <a:gd name="connsiteX635" fmla="*/ 154798 w 5771144"/>
                <a:gd name="connsiteY635" fmla="*/ 220771 h 770222"/>
                <a:gd name="connsiteX636" fmla="*/ 92289 w 5771144"/>
                <a:gd name="connsiteY636" fmla="*/ 161860 h 770222"/>
                <a:gd name="connsiteX637" fmla="*/ 82560 w 5771144"/>
                <a:gd name="connsiteY637" fmla="*/ 158586 h 770222"/>
                <a:gd name="connsiteX638" fmla="*/ 86485 w 5771144"/>
                <a:gd name="connsiteY638" fmla="*/ 156106 h 770222"/>
                <a:gd name="connsiteX639" fmla="*/ 94079 w 5771144"/>
                <a:gd name="connsiteY639" fmla="*/ 155708 h 770222"/>
                <a:gd name="connsiteX640" fmla="*/ 183004 w 5771144"/>
                <a:gd name="connsiteY640" fmla="*/ 241756 h 770222"/>
                <a:gd name="connsiteX641" fmla="*/ 164945 w 5771144"/>
                <a:gd name="connsiteY641" fmla="*/ 284717 h 770222"/>
                <a:gd name="connsiteX642" fmla="*/ 97699 w 5771144"/>
                <a:gd name="connsiteY642" fmla="*/ 305355 h 770222"/>
                <a:gd name="connsiteX643" fmla="*/ 52182 w 5771144"/>
                <a:gd name="connsiteY643" fmla="*/ 304214 h 770222"/>
                <a:gd name="connsiteX644" fmla="*/ 11326 w 5771144"/>
                <a:gd name="connsiteY644" fmla="*/ 305355 h 770222"/>
                <a:gd name="connsiteX645" fmla="*/ 5522 w 5771144"/>
                <a:gd name="connsiteY645" fmla="*/ 302453 h 770222"/>
                <a:gd name="connsiteX646" fmla="*/ 8456 w 5771144"/>
                <a:gd name="connsiteY646" fmla="*/ 300295 h 770222"/>
                <a:gd name="connsiteX647" fmla="*/ 20750 w 5771144"/>
                <a:gd name="connsiteY647" fmla="*/ 299203 h 770222"/>
                <a:gd name="connsiteX648" fmla="*/ 36282 w 5771144"/>
                <a:gd name="connsiteY648" fmla="*/ 278616 h 770222"/>
                <a:gd name="connsiteX649" fmla="*/ 37006 w 5771144"/>
                <a:gd name="connsiteY649" fmla="*/ 200556 h 770222"/>
                <a:gd name="connsiteX650" fmla="*/ 5726617 w 5771144"/>
                <a:gd name="connsiteY650" fmla="*/ 659600 h 770222"/>
                <a:gd name="connsiteX651" fmla="*/ 5727341 w 5771144"/>
                <a:gd name="connsiteY651" fmla="*/ 737660 h 770222"/>
                <a:gd name="connsiteX652" fmla="*/ 5740701 w 5771144"/>
                <a:gd name="connsiteY652" fmla="*/ 758248 h 770222"/>
                <a:gd name="connsiteX653" fmla="*/ 5749756 w 5771144"/>
                <a:gd name="connsiteY653" fmla="*/ 759314 h 770222"/>
                <a:gd name="connsiteX654" fmla="*/ 5752665 w 5771144"/>
                <a:gd name="connsiteY654" fmla="*/ 761497 h 770222"/>
                <a:gd name="connsiteX655" fmla="*/ 5746861 w 5771144"/>
                <a:gd name="connsiteY655" fmla="*/ 764375 h 770222"/>
                <a:gd name="connsiteX656" fmla="*/ 5711441 w 5771144"/>
                <a:gd name="connsiteY656" fmla="*/ 763282 h 770222"/>
                <a:gd name="connsiteX657" fmla="*/ 5674966 w 5771144"/>
                <a:gd name="connsiteY657" fmla="*/ 764375 h 770222"/>
                <a:gd name="connsiteX658" fmla="*/ 5669213 w 5771144"/>
                <a:gd name="connsiteY658" fmla="*/ 761497 h 770222"/>
                <a:gd name="connsiteX659" fmla="*/ 5672096 w 5771144"/>
                <a:gd name="connsiteY659" fmla="*/ 759314 h 770222"/>
                <a:gd name="connsiteX660" fmla="*/ 5683285 w 5771144"/>
                <a:gd name="connsiteY660" fmla="*/ 757876 h 770222"/>
                <a:gd name="connsiteX661" fmla="*/ 5695540 w 5771144"/>
                <a:gd name="connsiteY661" fmla="*/ 737660 h 770222"/>
                <a:gd name="connsiteX662" fmla="*/ 5696277 w 5771144"/>
                <a:gd name="connsiteY662" fmla="*/ 659600 h 770222"/>
                <a:gd name="connsiteX663" fmla="*/ 5696277 w 5771144"/>
                <a:gd name="connsiteY663" fmla="*/ 596011 h 770222"/>
                <a:gd name="connsiteX664" fmla="*/ 5694474 w 5771144"/>
                <a:gd name="connsiteY664" fmla="*/ 517603 h 770222"/>
                <a:gd name="connsiteX665" fmla="*/ 5683971 w 5771144"/>
                <a:gd name="connsiteY665" fmla="*/ 497735 h 770222"/>
                <a:gd name="connsiteX666" fmla="*/ 5673163 w 5771144"/>
                <a:gd name="connsiteY666" fmla="*/ 496296 h 770222"/>
                <a:gd name="connsiteX667" fmla="*/ 5670254 w 5771144"/>
                <a:gd name="connsiteY667" fmla="*/ 494138 h 770222"/>
                <a:gd name="connsiteX668" fmla="*/ 5676059 w 5771144"/>
                <a:gd name="connsiteY668" fmla="*/ 491211 h 770222"/>
                <a:gd name="connsiteX669" fmla="*/ 5711441 w 5771144"/>
                <a:gd name="connsiteY669" fmla="*/ 492327 h 770222"/>
                <a:gd name="connsiteX670" fmla="*/ 5755916 w 5771144"/>
                <a:gd name="connsiteY670" fmla="*/ 491211 h 770222"/>
                <a:gd name="connsiteX671" fmla="*/ 5761694 w 5771144"/>
                <a:gd name="connsiteY671" fmla="*/ 494138 h 770222"/>
                <a:gd name="connsiteX672" fmla="*/ 5758786 w 5771144"/>
                <a:gd name="connsiteY672" fmla="*/ 496296 h 770222"/>
                <a:gd name="connsiteX673" fmla="*/ 5742543 w 5771144"/>
                <a:gd name="connsiteY673" fmla="*/ 497735 h 770222"/>
                <a:gd name="connsiteX674" fmla="*/ 5728446 w 5771144"/>
                <a:gd name="connsiteY674" fmla="*/ 517603 h 770222"/>
                <a:gd name="connsiteX675" fmla="*/ 5726617 w 5771144"/>
                <a:gd name="connsiteY675" fmla="*/ 596011 h 770222"/>
                <a:gd name="connsiteX676" fmla="*/ 5608126 w 5771144"/>
                <a:gd name="connsiteY676" fmla="*/ 553024 h 770222"/>
                <a:gd name="connsiteX677" fmla="*/ 5533361 w 5771144"/>
                <a:gd name="connsiteY677" fmla="*/ 634323 h 770222"/>
                <a:gd name="connsiteX678" fmla="*/ 5512749 w 5771144"/>
                <a:gd name="connsiteY678" fmla="*/ 621674 h 770222"/>
                <a:gd name="connsiteX679" fmla="*/ 5512749 w 5771144"/>
                <a:gd name="connsiteY679" fmla="*/ 613349 h 770222"/>
                <a:gd name="connsiteX680" fmla="*/ 5513118 w 5771144"/>
                <a:gd name="connsiteY680" fmla="*/ 535314 h 770222"/>
                <a:gd name="connsiteX681" fmla="*/ 5525399 w 5771144"/>
                <a:gd name="connsiteY681" fmla="*/ 507135 h 770222"/>
                <a:gd name="connsiteX682" fmla="*/ 5557199 w 5771144"/>
                <a:gd name="connsiteY682" fmla="*/ 501704 h 770222"/>
                <a:gd name="connsiteX683" fmla="*/ 5608126 w 5771144"/>
                <a:gd name="connsiteY683" fmla="*/ 553024 h 770222"/>
                <a:gd name="connsiteX684" fmla="*/ 5639178 w 5771144"/>
                <a:gd name="connsiteY684" fmla="*/ 568923 h 770222"/>
                <a:gd name="connsiteX685" fmla="*/ 5547052 w 5771144"/>
                <a:gd name="connsiteY685" fmla="*/ 490144 h 770222"/>
                <a:gd name="connsiteX686" fmla="*/ 5499008 w 5771144"/>
                <a:gd name="connsiteY686" fmla="*/ 492327 h 770222"/>
                <a:gd name="connsiteX687" fmla="*/ 5463639 w 5771144"/>
                <a:gd name="connsiteY687" fmla="*/ 491211 h 770222"/>
                <a:gd name="connsiteX688" fmla="*/ 5457835 w 5771144"/>
                <a:gd name="connsiteY688" fmla="*/ 494138 h 770222"/>
                <a:gd name="connsiteX689" fmla="*/ 5460730 w 5771144"/>
                <a:gd name="connsiteY689" fmla="*/ 496296 h 770222"/>
                <a:gd name="connsiteX690" fmla="*/ 5471576 w 5771144"/>
                <a:gd name="connsiteY690" fmla="*/ 497735 h 770222"/>
                <a:gd name="connsiteX691" fmla="*/ 5482041 w 5771144"/>
                <a:gd name="connsiteY691" fmla="*/ 517603 h 770222"/>
                <a:gd name="connsiteX692" fmla="*/ 5483857 w 5771144"/>
                <a:gd name="connsiteY692" fmla="*/ 596011 h 770222"/>
                <a:gd name="connsiteX693" fmla="*/ 5483857 w 5771144"/>
                <a:gd name="connsiteY693" fmla="*/ 659600 h 770222"/>
                <a:gd name="connsiteX694" fmla="*/ 5483082 w 5771144"/>
                <a:gd name="connsiteY694" fmla="*/ 737660 h 770222"/>
                <a:gd name="connsiteX695" fmla="*/ 5469024 w 5771144"/>
                <a:gd name="connsiteY695" fmla="*/ 757876 h 770222"/>
                <a:gd name="connsiteX696" fmla="*/ 5457835 w 5771144"/>
                <a:gd name="connsiteY696" fmla="*/ 759314 h 770222"/>
                <a:gd name="connsiteX697" fmla="*/ 5454952 w 5771144"/>
                <a:gd name="connsiteY697" fmla="*/ 761497 h 770222"/>
                <a:gd name="connsiteX698" fmla="*/ 5460730 w 5771144"/>
                <a:gd name="connsiteY698" fmla="*/ 764375 h 770222"/>
                <a:gd name="connsiteX699" fmla="*/ 5497217 w 5771144"/>
                <a:gd name="connsiteY699" fmla="*/ 763282 h 770222"/>
                <a:gd name="connsiteX700" fmla="*/ 5532612 w 5771144"/>
                <a:gd name="connsiteY700" fmla="*/ 764375 h 770222"/>
                <a:gd name="connsiteX701" fmla="*/ 5538378 w 5771144"/>
                <a:gd name="connsiteY701" fmla="*/ 761497 h 770222"/>
                <a:gd name="connsiteX702" fmla="*/ 5535495 w 5771144"/>
                <a:gd name="connsiteY702" fmla="*/ 759314 h 770222"/>
                <a:gd name="connsiteX703" fmla="*/ 5526466 w 5771144"/>
                <a:gd name="connsiteY703" fmla="*/ 758248 h 770222"/>
                <a:gd name="connsiteX704" fmla="*/ 5513118 w 5771144"/>
                <a:gd name="connsiteY704" fmla="*/ 737660 h 770222"/>
                <a:gd name="connsiteX705" fmla="*/ 5512749 w 5771144"/>
                <a:gd name="connsiteY705" fmla="*/ 651662 h 770222"/>
                <a:gd name="connsiteX706" fmla="*/ 5515277 w 5771144"/>
                <a:gd name="connsiteY706" fmla="*/ 647694 h 770222"/>
                <a:gd name="connsiteX707" fmla="*/ 5537336 w 5771144"/>
                <a:gd name="connsiteY707" fmla="*/ 646229 h 770222"/>
                <a:gd name="connsiteX708" fmla="*/ 5548868 w 5771144"/>
                <a:gd name="connsiteY708" fmla="*/ 646229 h 770222"/>
                <a:gd name="connsiteX709" fmla="*/ 5639178 w 5771144"/>
                <a:gd name="connsiteY709" fmla="*/ 568923 h 770222"/>
                <a:gd name="connsiteX710" fmla="*/ 5251854 w 5771144"/>
                <a:gd name="connsiteY710" fmla="*/ 596011 h 770222"/>
                <a:gd name="connsiteX711" fmla="*/ 5250038 w 5771144"/>
                <a:gd name="connsiteY711" fmla="*/ 517603 h 770222"/>
                <a:gd name="connsiteX712" fmla="*/ 5239548 w 5771144"/>
                <a:gd name="connsiteY712" fmla="*/ 497735 h 770222"/>
                <a:gd name="connsiteX713" fmla="*/ 5228740 w 5771144"/>
                <a:gd name="connsiteY713" fmla="*/ 496296 h 770222"/>
                <a:gd name="connsiteX714" fmla="*/ 5225832 w 5771144"/>
                <a:gd name="connsiteY714" fmla="*/ 494138 h 770222"/>
                <a:gd name="connsiteX715" fmla="*/ 5231636 w 5771144"/>
                <a:gd name="connsiteY715" fmla="*/ 491236 h 770222"/>
                <a:gd name="connsiteX716" fmla="*/ 5266294 w 5771144"/>
                <a:gd name="connsiteY716" fmla="*/ 492327 h 770222"/>
                <a:gd name="connsiteX717" fmla="*/ 5310744 w 5771144"/>
                <a:gd name="connsiteY717" fmla="*/ 491236 h 770222"/>
                <a:gd name="connsiteX718" fmla="*/ 5316523 w 5771144"/>
                <a:gd name="connsiteY718" fmla="*/ 494138 h 770222"/>
                <a:gd name="connsiteX719" fmla="*/ 5313614 w 5771144"/>
                <a:gd name="connsiteY719" fmla="*/ 496296 h 770222"/>
                <a:gd name="connsiteX720" fmla="*/ 5297345 w 5771144"/>
                <a:gd name="connsiteY720" fmla="*/ 497735 h 770222"/>
                <a:gd name="connsiteX721" fmla="*/ 5283287 w 5771144"/>
                <a:gd name="connsiteY721" fmla="*/ 517603 h 770222"/>
                <a:gd name="connsiteX722" fmla="*/ 5281470 w 5771144"/>
                <a:gd name="connsiteY722" fmla="*/ 596011 h 770222"/>
                <a:gd name="connsiteX723" fmla="*/ 5281470 w 5771144"/>
                <a:gd name="connsiteY723" fmla="*/ 744505 h 770222"/>
                <a:gd name="connsiteX724" fmla="*/ 5284353 w 5771144"/>
                <a:gd name="connsiteY724" fmla="*/ 751376 h 770222"/>
                <a:gd name="connsiteX725" fmla="*/ 5299923 w 5771144"/>
                <a:gd name="connsiteY725" fmla="*/ 753559 h 770222"/>
                <a:gd name="connsiteX726" fmla="*/ 5349390 w 5771144"/>
                <a:gd name="connsiteY726" fmla="*/ 735501 h 770222"/>
                <a:gd name="connsiteX727" fmla="*/ 5369634 w 5771144"/>
                <a:gd name="connsiteY727" fmla="*/ 679840 h 770222"/>
                <a:gd name="connsiteX728" fmla="*/ 5307149 w 5771144"/>
                <a:gd name="connsiteY728" fmla="*/ 620954 h 770222"/>
                <a:gd name="connsiteX729" fmla="*/ 5297345 w 5771144"/>
                <a:gd name="connsiteY729" fmla="*/ 617690 h 770222"/>
                <a:gd name="connsiteX730" fmla="*/ 5301371 w 5771144"/>
                <a:gd name="connsiteY730" fmla="*/ 615160 h 770222"/>
                <a:gd name="connsiteX731" fmla="*/ 5308928 w 5771144"/>
                <a:gd name="connsiteY731" fmla="*/ 614788 h 770222"/>
                <a:gd name="connsiteX732" fmla="*/ 5397828 w 5771144"/>
                <a:gd name="connsiteY732" fmla="*/ 700800 h 770222"/>
                <a:gd name="connsiteX733" fmla="*/ 5379717 w 5771144"/>
                <a:gd name="connsiteY733" fmla="*/ 743787 h 770222"/>
                <a:gd name="connsiteX734" fmla="*/ 5312547 w 5771144"/>
                <a:gd name="connsiteY734" fmla="*/ 764375 h 770222"/>
                <a:gd name="connsiteX735" fmla="*/ 5267005 w 5771144"/>
                <a:gd name="connsiteY735" fmla="*/ 763282 h 770222"/>
                <a:gd name="connsiteX736" fmla="*/ 5226213 w 5771144"/>
                <a:gd name="connsiteY736" fmla="*/ 764375 h 770222"/>
                <a:gd name="connsiteX737" fmla="*/ 5220447 w 5771144"/>
                <a:gd name="connsiteY737" fmla="*/ 761497 h 770222"/>
                <a:gd name="connsiteX738" fmla="*/ 5223330 w 5771144"/>
                <a:gd name="connsiteY738" fmla="*/ 759314 h 770222"/>
                <a:gd name="connsiteX739" fmla="*/ 5235586 w 5771144"/>
                <a:gd name="connsiteY739" fmla="*/ 758248 h 770222"/>
                <a:gd name="connsiteX740" fmla="*/ 5251105 w 5771144"/>
                <a:gd name="connsiteY740" fmla="*/ 737660 h 770222"/>
                <a:gd name="connsiteX741" fmla="*/ 5251854 w 5771144"/>
                <a:gd name="connsiteY741" fmla="*/ 659600 h 770222"/>
                <a:gd name="connsiteX742" fmla="*/ 5052325 w 5771144"/>
                <a:gd name="connsiteY742" fmla="*/ 519042 h 770222"/>
                <a:gd name="connsiteX743" fmla="*/ 5016905 w 5771144"/>
                <a:gd name="connsiteY743" fmla="*/ 476427 h 770222"/>
                <a:gd name="connsiteX744" fmla="*/ 4992343 w 5771144"/>
                <a:gd name="connsiteY744" fmla="*/ 512195 h 770222"/>
                <a:gd name="connsiteX745" fmla="*/ 4989816 w 5771144"/>
                <a:gd name="connsiteY745" fmla="*/ 519042 h 770222"/>
                <a:gd name="connsiteX746" fmla="*/ 4987288 w 5771144"/>
                <a:gd name="connsiteY746" fmla="*/ 515445 h 770222"/>
                <a:gd name="connsiteX747" fmla="*/ 4985104 w 5771144"/>
                <a:gd name="connsiteY747" fmla="*/ 470271 h 770222"/>
                <a:gd name="connsiteX748" fmla="*/ 4990540 w 5771144"/>
                <a:gd name="connsiteY748" fmla="*/ 461242 h 770222"/>
                <a:gd name="connsiteX749" fmla="*/ 5015469 w 5771144"/>
                <a:gd name="connsiteY749" fmla="*/ 455091 h 770222"/>
                <a:gd name="connsiteX750" fmla="*/ 5064606 w 5771144"/>
                <a:gd name="connsiteY750" fmla="*/ 504978 h 770222"/>
                <a:gd name="connsiteX751" fmla="*/ 5153138 w 5771144"/>
                <a:gd name="connsiteY751" fmla="*/ 721016 h 770222"/>
                <a:gd name="connsiteX752" fmla="*/ 5174410 w 5771144"/>
                <a:gd name="connsiteY752" fmla="*/ 754973 h 770222"/>
                <a:gd name="connsiteX753" fmla="*/ 5191783 w 5771144"/>
                <a:gd name="connsiteY753" fmla="*/ 759314 h 770222"/>
                <a:gd name="connsiteX754" fmla="*/ 5196114 w 5771144"/>
                <a:gd name="connsiteY754" fmla="*/ 761845 h 770222"/>
                <a:gd name="connsiteX755" fmla="*/ 5190310 w 5771144"/>
                <a:gd name="connsiteY755" fmla="*/ 764375 h 770222"/>
                <a:gd name="connsiteX756" fmla="*/ 5162167 w 5771144"/>
                <a:gd name="connsiteY756" fmla="*/ 763282 h 770222"/>
                <a:gd name="connsiteX757" fmla="*/ 5126747 w 5771144"/>
                <a:gd name="connsiteY757" fmla="*/ 764375 h 770222"/>
                <a:gd name="connsiteX758" fmla="*/ 5118454 w 5771144"/>
                <a:gd name="connsiteY758" fmla="*/ 761497 h 770222"/>
                <a:gd name="connsiteX759" fmla="*/ 5122429 w 5771144"/>
                <a:gd name="connsiteY759" fmla="*/ 759314 h 770222"/>
                <a:gd name="connsiteX760" fmla="*/ 5136145 w 5771144"/>
                <a:gd name="connsiteY760" fmla="*/ 757876 h 770222"/>
                <a:gd name="connsiteX761" fmla="*/ 5140488 w 5771144"/>
                <a:gd name="connsiteY761" fmla="*/ 749591 h 770222"/>
                <a:gd name="connsiteX762" fmla="*/ 5135027 w 5771144"/>
                <a:gd name="connsiteY762" fmla="*/ 732575 h 770222"/>
                <a:gd name="connsiteX763" fmla="*/ 5065673 w 5771144"/>
                <a:gd name="connsiteY763" fmla="*/ 550146 h 770222"/>
                <a:gd name="connsiteX764" fmla="*/ 4984405 w 5771144"/>
                <a:gd name="connsiteY764" fmla="*/ 722480 h 770222"/>
                <a:gd name="connsiteX765" fmla="*/ 4975388 w 5771144"/>
                <a:gd name="connsiteY765" fmla="*/ 750285 h 770222"/>
                <a:gd name="connsiteX766" fmla="*/ 4980100 w 5771144"/>
                <a:gd name="connsiteY766" fmla="*/ 757504 h 770222"/>
                <a:gd name="connsiteX767" fmla="*/ 4993791 w 5771144"/>
                <a:gd name="connsiteY767" fmla="*/ 759314 h 770222"/>
                <a:gd name="connsiteX768" fmla="*/ 4997436 w 5771144"/>
                <a:gd name="connsiteY768" fmla="*/ 761845 h 770222"/>
                <a:gd name="connsiteX769" fmla="*/ 4987631 w 5771144"/>
                <a:gd name="connsiteY769" fmla="*/ 764375 h 770222"/>
                <a:gd name="connsiteX770" fmla="*/ 4954053 w 5771144"/>
                <a:gd name="connsiteY770" fmla="*/ 763282 h 770222"/>
                <a:gd name="connsiteX771" fmla="*/ 4911787 w 5771144"/>
                <a:gd name="connsiteY771" fmla="*/ 764375 h 770222"/>
                <a:gd name="connsiteX772" fmla="*/ 4902363 w 5771144"/>
                <a:gd name="connsiteY772" fmla="*/ 761845 h 770222"/>
                <a:gd name="connsiteX773" fmla="*/ 4905259 w 5771144"/>
                <a:gd name="connsiteY773" fmla="*/ 759314 h 770222"/>
                <a:gd name="connsiteX774" fmla="*/ 4919001 w 5771144"/>
                <a:gd name="connsiteY774" fmla="*/ 757876 h 770222"/>
                <a:gd name="connsiteX775" fmla="*/ 4945023 w 5771144"/>
                <a:gd name="connsiteY775" fmla="*/ 730045 h 770222"/>
                <a:gd name="connsiteX776" fmla="*/ 4785575 w 5771144"/>
                <a:gd name="connsiteY776" fmla="*/ 748846 h 770222"/>
                <a:gd name="connsiteX777" fmla="*/ 4831117 w 5771144"/>
                <a:gd name="connsiteY777" fmla="*/ 748128 h 770222"/>
                <a:gd name="connsiteX778" fmla="*/ 4875567 w 5771144"/>
                <a:gd name="connsiteY778" fmla="*/ 728258 h 770222"/>
                <a:gd name="connsiteX779" fmla="*/ 4875935 w 5771144"/>
                <a:gd name="connsiteY779" fmla="*/ 724290 h 770222"/>
                <a:gd name="connsiteX780" fmla="*/ 4878818 w 5771144"/>
                <a:gd name="connsiteY780" fmla="*/ 718139 h 770222"/>
                <a:gd name="connsiteX781" fmla="*/ 4881345 w 5771144"/>
                <a:gd name="connsiteY781" fmla="*/ 722827 h 770222"/>
                <a:gd name="connsiteX782" fmla="*/ 4882412 w 5771144"/>
                <a:gd name="connsiteY782" fmla="*/ 762589 h 770222"/>
                <a:gd name="connsiteX783" fmla="*/ 4880609 w 5771144"/>
                <a:gd name="connsiteY783" fmla="*/ 766930 h 770222"/>
                <a:gd name="connsiteX784" fmla="*/ 4844833 w 5771144"/>
                <a:gd name="connsiteY784" fmla="*/ 763282 h 770222"/>
                <a:gd name="connsiteX785" fmla="*/ 4709375 w 5771144"/>
                <a:gd name="connsiteY785" fmla="*/ 763282 h 770222"/>
                <a:gd name="connsiteX786" fmla="*/ 4680851 w 5771144"/>
                <a:gd name="connsiteY786" fmla="*/ 765093 h 770222"/>
                <a:gd name="connsiteX787" fmla="*/ 4664950 w 5771144"/>
                <a:gd name="connsiteY787" fmla="*/ 769434 h 770222"/>
                <a:gd name="connsiteX788" fmla="*/ 4661331 w 5771144"/>
                <a:gd name="connsiteY788" fmla="*/ 762589 h 770222"/>
                <a:gd name="connsiteX789" fmla="*/ 4653394 w 5771144"/>
                <a:gd name="connsiteY789" fmla="*/ 725010 h 770222"/>
                <a:gd name="connsiteX790" fmla="*/ 4655159 w 5771144"/>
                <a:gd name="connsiteY790" fmla="*/ 721736 h 770222"/>
                <a:gd name="connsiteX791" fmla="*/ 4658804 w 5771144"/>
                <a:gd name="connsiteY791" fmla="*/ 725356 h 770222"/>
                <a:gd name="connsiteX792" fmla="*/ 4664950 w 5771144"/>
                <a:gd name="connsiteY792" fmla="*/ 736568 h 770222"/>
                <a:gd name="connsiteX793" fmla="*/ 4701768 w 5771144"/>
                <a:gd name="connsiteY793" fmla="*/ 748128 h 770222"/>
                <a:gd name="connsiteX794" fmla="*/ 4755273 w 5771144"/>
                <a:gd name="connsiteY794" fmla="*/ 748846 h 770222"/>
                <a:gd name="connsiteX795" fmla="*/ 4755273 w 5771144"/>
                <a:gd name="connsiteY795" fmla="*/ 596011 h 770222"/>
                <a:gd name="connsiteX796" fmla="*/ 4753431 w 5771144"/>
                <a:gd name="connsiteY796" fmla="*/ 517603 h 770222"/>
                <a:gd name="connsiteX797" fmla="*/ 4742992 w 5771144"/>
                <a:gd name="connsiteY797" fmla="*/ 497735 h 770222"/>
                <a:gd name="connsiteX798" fmla="*/ 4732121 w 5771144"/>
                <a:gd name="connsiteY798" fmla="*/ 496296 h 770222"/>
                <a:gd name="connsiteX799" fmla="*/ 4729251 w 5771144"/>
                <a:gd name="connsiteY799" fmla="*/ 494138 h 770222"/>
                <a:gd name="connsiteX800" fmla="*/ 4735004 w 5771144"/>
                <a:gd name="connsiteY800" fmla="*/ 491211 h 770222"/>
                <a:gd name="connsiteX801" fmla="*/ 4770449 w 5771144"/>
                <a:gd name="connsiteY801" fmla="*/ 492327 h 770222"/>
                <a:gd name="connsiteX802" fmla="*/ 4814874 w 5771144"/>
                <a:gd name="connsiteY802" fmla="*/ 491211 h 770222"/>
                <a:gd name="connsiteX803" fmla="*/ 4820652 w 5771144"/>
                <a:gd name="connsiteY803" fmla="*/ 494138 h 770222"/>
                <a:gd name="connsiteX804" fmla="*/ 4817744 w 5771144"/>
                <a:gd name="connsiteY804" fmla="*/ 496296 h 770222"/>
                <a:gd name="connsiteX805" fmla="*/ 4801475 w 5771144"/>
                <a:gd name="connsiteY805" fmla="*/ 497735 h 770222"/>
                <a:gd name="connsiteX806" fmla="*/ 4787416 w 5771144"/>
                <a:gd name="connsiteY806" fmla="*/ 517603 h 770222"/>
                <a:gd name="connsiteX807" fmla="*/ 4785575 w 5771144"/>
                <a:gd name="connsiteY807" fmla="*/ 596011 h 770222"/>
                <a:gd name="connsiteX808" fmla="*/ 4610087 w 5771144"/>
                <a:gd name="connsiteY808" fmla="*/ 553024 h 770222"/>
                <a:gd name="connsiteX809" fmla="*/ 4575035 w 5771144"/>
                <a:gd name="connsiteY809" fmla="*/ 625989 h 770222"/>
                <a:gd name="connsiteX810" fmla="*/ 4519777 w 5771144"/>
                <a:gd name="connsiteY810" fmla="*/ 636482 h 770222"/>
                <a:gd name="connsiteX811" fmla="*/ 4514710 w 5771144"/>
                <a:gd name="connsiteY811" fmla="*/ 631074 h 770222"/>
                <a:gd name="connsiteX812" fmla="*/ 4514710 w 5771144"/>
                <a:gd name="connsiteY812" fmla="*/ 613349 h 770222"/>
                <a:gd name="connsiteX813" fmla="*/ 4515104 w 5771144"/>
                <a:gd name="connsiteY813" fmla="*/ 535314 h 770222"/>
                <a:gd name="connsiteX814" fmla="*/ 4527359 w 5771144"/>
                <a:gd name="connsiteY814" fmla="*/ 507135 h 770222"/>
                <a:gd name="connsiteX815" fmla="*/ 4559160 w 5771144"/>
                <a:gd name="connsiteY815" fmla="*/ 501704 h 770222"/>
                <a:gd name="connsiteX816" fmla="*/ 4610087 w 5771144"/>
                <a:gd name="connsiteY816" fmla="*/ 553024 h 770222"/>
                <a:gd name="connsiteX817" fmla="*/ 4641138 w 5771144"/>
                <a:gd name="connsiteY817" fmla="*/ 568923 h 770222"/>
                <a:gd name="connsiteX818" fmla="*/ 4549038 w 5771144"/>
                <a:gd name="connsiteY818" fmla="*/ 490144 h 770222"/>
                <a:gd name="connsiteX819" fmla="*/ 4500969 w 5771144"/>
                <a:gd name="connsiteY819" fmla="*/ 492327 h 770222"/>
                <a:gd name="connsiteX820" fmla="*/ 4465599 w 5771144"/>
                <a:gd name="connsiteY820" fmla="*/ 491236 h 770222"/>
                <a:gd name="connsiteX821" fmla="*/ 4459820 w 5771144"/>
                <a:gd name="connsiteY821" fmla="*/ 494138 h 770222"/>
                <a:gd name="connsiteX822" fmla="*/ 4462691 w 5771144"/>
                <a:gd name="connsiteY822" fmla="*/ 496296 h 770222"/>
                <a:gd name="connsiteX823" fmla="*/ 4473537 w 5771144"/>
                <a:gd name="connsiteY823" fmla="*/ 497735 h 770222"/>
                <a:gd name="connsiteX824" fmla="*/ 4484001 w 5771144"/>
                <a:gd name="connsiteY824" fmla="*/ 517603 h 770222"/>
                <a:gd name="connsiteX825" fmla="*/ 4485817 w 5771144"/>
                <a:gd name="connsiteY825" fmla="*/ 596011 h 770222"/>
                <a:gd name="connsiteX826" fmla="*/ 4485817 w 5771144"/>
                <a:gd name="connsiteY826" fmla="*/ 659600 h 770222"/>
                <a:gd name="connsiteX827" fmla="*/ 4485068 w 5771144"/>
                <a:gd name="connsiteY827" fmla="*/ 737660 h 770222"/>
                <a:gd name="connsiteX828" fmla="*/ 4471009 w 5771144"/>
                <a:gd name="connsiteY828" fmla="*/ 757876 h 770222"/>
                <a:gd name="connsiteX829" fmla="*/ 4459820 w 5771144"/>
                <a:gd name="connsiteY829" fmla="*/ 759314 h 770222"/>
                <a:gd name="connsiteX830" fmla="*/ 4456912 w 5771144"/>
                <a:gd name="connsiteY830" fmla="*/ 761497 h 770222"/>
                <a:gd name="connsiteX831" fmla="*/ 4462691 w 5771144"/>
                <a:gd name="connsiteY831" fmla="*/ 764375 h 770222"/>
                <a:gd name="connsiteX832" fmla="*/ 4499178 w 5771144"/>
                <a:gd name="connsiteY832" fmla="*/ 763282 h 770222"/>
                <a:gd name="connsiteX833" fmla="*/ 4534585 w 5771144"/>
                <a:gd name="connsiteY833" fmla="*/ 764375 h 770222"/>
                <a:gd name="connsiteX834" fmla="*/ 4540364 w 5771144"/>
                <a:gd name="connsiteY834" fmla="*/ 761497 h 770222"/>
                <a:gd name="connsiteX835" fmla="*/ 4537481 w 5771144"/>
                <a:gd name="connsiteY835" fmla="*/ 759314 h 770222"/>
                <a:gd name="connsiteX836" fmla="*/ 4528426 w 5771144"/>
                <a:gd name="connsiteY836" fmla="*/ 758248 h 770222"/>
                <a:gd name="connsiteX837" fmla="*/ 4515104 w 5771144"/>
                <a:gd name="connsiteY837" fmla="*/ 737660 h 770222"/>
                <a:gd name="connsiteX838" fmla="*/ 4514710 w 5771144"/>
                <a:gd name="connsiteY838" fmla="*/ 651662 h 770222"/>
                <a:gd name="connsiteX839" fmla="*/ 4517237 w 5771144"/>
                <a:gd name="connsiteY839" fmla="*/ 647694 h 770222"/>
                <a:gd name="connsiteX840" fmla="*/ 4539297 w 5771144"/>
                <a:gd name="connsiteY840" fmla="*/ 646229 h 770222"/>
                <a:gd name="connsiteX841" fmla="*/ 4641138 w 5771144"/>
                <a:gd name="connsiteY841" fmla="*/ 568923 h 770222"/>
                <a:gd name="connsiteX842" fmla="*/ 4252379 w 5771144"/>
                <a:gd name="connsiteY842" fmla="*/ 613349 h 770222"/>
                <a:gd name="connsiteX843" fmla="*/ 4284180 w 5771144"/>
                <a:gd name="connsiteY843" fmla="*/ 710895 h 770222"/>
                <a:gd name="connsiteX844" fmla="*/ 4289590 w 5771144"/>
                <a:gd name="connsiteY844" fmla="*/ 710895 h 770222"/>
                <a:gd name="connsiteX845" fmla="*/ 4323918 w 5771144"/>
                <a:gd name="connsiteY845" fmla="*/ 613349 h 770222"/>
                <a:gd name="connsiteX846" fmla="*/ 4330408 w 5771144"/>
                <a:gd name="connsiteY846" fmla="*/ 595639 h 770222"/>
                <a:gd name="connsiteX847" fmla="*/ 4364025 w 5771144"/>
                <a:gd name="connsiteY847" fmla="*/ 506789 h 770222"/>
                <a:gd name="connsiteX848" fmla="*/ 4361840 w 5771144"/>
                <a:gd name="connsiteY848" fmla="*/ 497015 h 770222"/>
                <a:gd name="connsiteX849" fmla="*/ 4359339 w 5771144"/>
                <a:gd name="connsiteY849" fmla="*/ 494485 h 770222"/>
                <a:gd name="connsiteX850" fmla="*/ 4370146 w 5771144"/>
                <a:gd name="connsiteY850" fmla="*/ 491979 h 770222"/>
                <a:gd name="connsiteX851" fmla="*/ 4426877 w 5771144"/>
                <a:gd name="connsiteY851" fmla="*/ 491236 h 770222"/>
                <a:gd name="connsiteX852" fmla="*/ 4434091 w 5771144"/>
                <a:gd name="connsiteY852" fmla="*/ 494138 h 770222"/>
                <a:gd name="connsiteX853" fmla="*/ 4430496 w 5771144"/>
                <a:gd name="connsiteY853" fmla="*/ 496296 h 770222"/>
                <a:gd name="connsiteX854" fmla="*/ 4416069 w 5771144"/>
                <a:gd name="connsiteY854" fmla="*/ 498454 h 770222"/>
                <a:gd name="connsiteX855" fmla="*/ 4384954 w 5771144"/>
                <a:gd name="connsiteY855" fmla="*/ 538563 h 770222"/>
                <a:gd name="connsiteX856" fmla="*/ 4300766 w 5771144"/>
                <a:gd name="connsiteY856" fmla="*/ 756437 h 770222"/>
                <a:gd name="connsiteX857" fmla="*/ 4292854 w 5771144"/>
                <a:gd name="connsiteY857" fmla="*/ 769434 h 770222"/>
                <a:gd name="connsiteX858" fmla="*/ 4284866 w 5771144"/>
                <a:gd name="connsiteY858" fmla="*/ 755345 h 770222"/>
                <a:gd name="connsiteX859" fmla="*/ 4202862 w 5771144"/>
                <a:gd name="connsiteY859" fmla="*/ 530973 h 770222"/>
                <a:gd name="connsiteX860" fmla="*/ 4172534 w 5771144"/>
                <a:gd name="connsiteY860" fmla="*/ 497015 h 770222"/>
                <a:gd name="connsiteX861" fmla="*/ 4162044 w 5771144"/>
                <a:gd name="connsiteY861" fmla="*/ 496296 h 770222"/>
                <a:gd name="connsiteX862" fmla="*/ 4158819 w 5771144"/>
                <a:gd name="connsiteY862" fmla="*/ 494138 h 770222"/>
                <a:gd name="connsiteX863" fmla="*/ 4165689 w 5771144"/>
                <a:gd name="connsiteY863" fmla="*/ 491236 h 770222"/>
                <a:gd name="connsiteX864" fmla="*/ 4206520 w 5771144"/>
                <a:gd name="connsiteY864" fmla="*/ 492327 h 770222"/>
                <a:gd name="connsiteX865" fmla="*/ 4234663 w 5771144"/>
                <a:gd name="connsiteY865" fmla="*/ 491236 h 770222"/>
                <a:gd name="connsiteX866" fmla="*/ 4240073 w 5771144"/>
                <a:gd name="connsiteY866" fmla="*/ 494138 h 770222"/>
                <a:gd name="connsiteX867" fmla="*/ 4236504 w 5771144"/>
                <a:gd name="connsiteY867" fmla="*/ 496296 h 770222"/>
                <a:gd name="connsiteX868" fmla="*/ 4232859 w 5771144"/>
                <a:gd name="connsiteY868" fmla="*/ 496296 h 770222"/>
                <a:gd name="connsiteX869" fmla="*/ 4219144 w 5771144"/>
                <a:gd name="connsiteY869" fmla="*/ 506789 h 770222"/>
                <a:gd name="connsiteX870" fmla="*/ 4224198 w 5771144"/>
                <a:gd name="connsiteY870" fmla="*/ 530973 h 770222"/>
                <a:gd name="connsiteX871" fmla="*/ 4058730 w 5771144"/>
                <a:gd name="connsiteY871" fmla="*/ 519042 h 770222"/>
                <a:gd name="connsiteX872" fmla="*/ 4023335 w 5771144"/>
                <a:gd name="connsiteY872" fmla="*/ 476427 h 770222"/>
                <a:gd name="connsiteX873" fmla="*/ 3998748 w 5771144"/>
                <a:gd name="connsiteY873" fmla="*/ 512195 h 770222"/>
                <a:gd name="connsiteX874" fmla="*/ 3996246 w 5771144"/>
                <a:gd name="connsiteY874" fmla="*/ 519042 h 770222"/>
                <a:gd name="connsiteX875" fmla="*/ 3993694 w 5771144"/>
                <a:gd name="connsiteY875" fmla="*/ 515445 h 770222"/>
                <a:gd name="connsiteX876" fmla="*/ 3991534 w 5771144"/>
                <a:gd name="connsiteY876" fmla="*/ 470271 h 770222"/>
                <a:gd name="connsiteX877" fmla="*/ 3996970 w 5771144"/>
                <a:gd name="connsiteY877" fmla="*/ 461242 h 770222"/>
                <a:gd name="connsiteX878" fmla="*/ 4021888 w 5771144"/>
                <a:gd name="connsiteY878" fmla="*/ 455091 h 770222"/>
                <a:gd name="connsiteX879" fmla="*/ 4071011 w 5771144"/>
                <a:gd name="connsiteY879" fmla="*/ 504978 h 770222"/>
                <a:gd name="connsiteX880" fmla="*/ 4159504 w 5771144"/>
                <a:gd name="connsiteY880" fmla="*/ 721016 h 770222"/>
                <a:gd name="connsiteX881" fmla="*/ 4180840 w 5771144"/>
                <a:gd name="connsiteY881" fmla="*/ 754973 h 770222"/>
                <a:gd name="connsiteX882" fmla="*/ 4198201 w 5771144"/>
                <a:gd name="connsiteY882" fmla="*/ 759314 h 770222"/>
                <a:gd name="connsiteX883" fmla="*/ 4202545 w 5771144"/>
                <a:gd name="connsiteY883" fmla="*/ 761845 h 770222"/>
                <a:gd name="connsiteX884" fmla="*/ 4196741 w 5771144"/>
                <a:gd name="connsiteY884" fmla="*/ 764375 h 770222"/>
                <a:gd name="connsiteX885" fmla="*/ 4168559 w 5771144"/>
                <a:gd name="connsiteY885" fmla="*/ 763282 h 770222"/>
                <a:gd name="connsiteX886" fmla="*/ 4133164 w 5771144"/>
                <a:gd name="connsiteY886" fmla="*/ 764375 h 770222"/>
                <a:gd name="connsiteX887" fmla="*/ 4124833 w 5771144"/>
                <a:gd name="connsiteY887" fmla="*/ 761497 h 770222"/>
                <a:gd name="connsiteX888" fmla="*/ 4128847 w 5771144"/>
                <a:gd name="connsiteY888" fmla="*/ 759314 h 770222"/>
                <a:gd name="connsiteX889" fmla="*/ 4142537 w 5771144"/>
                <a:gd name="connsiteY889" fmla="*/ 757876 h 770222"/>
                <a:gd name="connsiteX890" fmla="*/ 4146881 w 5771144"/>
                <a:gd name="connsiteY890" fmla="*/ 749591 h 770222"/>
                <a:gd name="connsiteX891" fmla="*/ 4141470 w 5771144"/>
                <a:gd name="connsiteY891" fmla="*/ 732575 h 770222"/>
                <a:gd name="connsiteX892" fmla="*/ 4072103 w 5771144"/>
                <a:gd name="connsiteY892" fmla="*/ 550146 h 770222"/>
                <a:gd name="connsiteX893" fmla="*/ 3990811 w 5771144"/>
                <a:gd name="connsiteY893" fmla="*/ 722480 h 770222"/>
                <a:gd name="connsiteX894" fmla="*/ 3981781 w 5771144"/>
                <a:gd name="connsiteY894" fmla="*/ 750285 h 770222"/>
                <a:gd name="connsiteX895" fmla="*/ 3986442 w 5771144"/>
                <a:gd name="connsiteY895" fmla="*/ 757504 h 770222"/>
                <a:gd name="connsiteX896" fmla="*/ 4000209 w 5771144"/>
                <a:gd name="connsiteY896" fmla="*/ 759314 h 770222"/>
                <a:gd name="connsiteX897" fmla="*/ 4003815 w 5771144"/>
                <a:gd name="connsiteY897" fmla="*/ 761845 h 770222"/>
                <a:gd name="connsiteX898" fmla="*/ 3994062 w 5771144"/>
                <a:gd name="connsiteY898" fmla="*/ 764375 h 770222"/>
                <a:gd name="connsiteX899" fmla="*/ 3960458 w 5771144"/>
                <a:gd name="connsiteY899" fmla="*/ 763282 h 770222"/>
                <a:gd name="connsiteX900" fmla="*/ 3918180 w 5771144"/>
                <a:gd name="connsiteY900" fmla="*/ 764375 h 770222"/>
                <a:gd name="connsiteX901" fmla="*/ 3908782 w 5771144"/>
                <a:gd name="connsiteY901" fmla="*/ 761845 h 770222"/>
                <a:gd name="connsiteX902" fmla="*/ 3911690 w 5771144"/>
                <a:gd name="connsiteY902" fmla="*/ 759314 h 770222"/>
                <a:gd name="connsiteX903" fmla="*/ 3925431 w 5771144"/>
                <a:gd name="connsiteY903" fmla="*/ 757876 h 770222"/>
                <a:gd name="connsiteX904" fmla="*/ 3951428 w 5771144"/>
                <a:gd name="connsiteY904" fmla="*/ 730045 h 770222"/>
                <a:gd name="connsiteX905" fmla="*/ 3680309 w 5771144"/>
                <a:gd name="connsiteY905" fmla="*/ 596011 h 770222"/>
                <a:gd name="connsiteX906" fmla="*/ 3678468 w 5771144"/>
                <a:gd name="connsiteY906" fmla="*/ 517603 h 770222"/>
                <a:gd name="connsiteX907" fmla="*/ 3668028 w 5771144"/>
                <a:gd name="connsiteY907" fmla="*/ 497735 h 770222"/>
                <a:gd name="connsiteX908" fmla="*/ 3657195 w 5771144"/>
                <a:gd name="connsiteY908" fmla="*/ 496296 h 770222"/>
                <a:gd name="connsiteX909" fmla="*/ 3654287 w 5771144"/>
                <a:gd name="connsiteY909" fmla="*/ 494138 h 770222"/>
                <a:gd name="connsiteX910" fmla="*/ 3660091 w 5771144"/>
                <a:gd name="connsiteY910" fmla="*/ 491236 h 770222"/>
                <a:gd name="connsiteX911" fmla="*/ 3694774 w 5771144"/>
                <a:gd name="connsiteY911" fmla="*/ 492327 h 770222"/>
                <a:gd name="connsiteX912" fmla="*/ 3736290 w 5771144"/>
                <a:gd name="connsiteY912" fmla="*/ 491236 h 770222"/>
                <a:gd name="connsiteX913" fmla="*/ 3742069 w 5771144"/>
                <a:gd name="connsiteY913" fmla="*/ 494138 h 770222"/>
                <a:gd name="connsiteX914" fmla="*/ 3739199 w 5771144"/>
                <a:gd name="connsiteY914" fmla="*/ 496296 h 770222"/>
                <a:gd name="connsiteX915" fmla="*/ 3725102 w 5771144"/>
                <a:gd name="connsiteY915" fmla="*/ 497735 h 770222"/>
                <a:gd name="connsiteX916" fmla="*/ 3711018 w 5771144"/>
                <a:gd name="connsiteY916" fmla="*/ 517603 h 770222"/>
                <a:gd name="connsiteX917" fmla="*/ 3709201 w 5771144"/>
                <a:gd name="connsiteY917" fmla="*/ 596011 h 770222"/>
                <a:gd name="connsiteX918" fmla="*/ 3709201 w 5771144"/>
                <a:gd name="connsiteY918" fmla="*/ 631421 h 770222"/>
                <a:gd name="connsiteX919" fmla="*/ 3711018 w 5771144"/>
                <a:gd name="connsiteY919" fmla="*/ 631421 h 770222"/>
                <a:gd name="connsiteX920" fmla="*/ 3821228 w 5771144"/>
                <a:gd name="connsiteY920" fmla="*/ 514032 h 770222"/>
                <a:gd name="connsiteX921" fmla="*/ 3864903 w 5771144"/>
                <a:gd name="connsiteY921" fmla="*/ 491979 h 770222"/>
                <a:gd name="connsiteX922" fmla="*/ 3889858 w 5771144"/>
                <a:gd name="connsiteY922" fmla="*/ 491236 h 770222"/>
                <a:gd name="connsiteX923" fmla="*/ 3908261 w 5771144"/>
                <a:gd name="connsiteY923" fmla="*/ 491236 h 770222"/>
                <a:gd name="connsiteX924" fmla="*/ 3916224 w 5771144"/>
                <a:gd name="connsiteY924" fmla="*/ 494138 h 770222"/>
                <a:gd name="connsiteX925" fmla="*/ 3911538 w 5771144"/>
                <a:gd name="connsiteY925" fmla="*/ 496296 h 770222"/>
                <a:gd name="connsiteX926" fmla="*/ 3889109 w 5771144"/>
                <a:gd name="connsiteY926" fmla="*/ 501009 h 770222"/>
                <a:gd name="connsiteX927" fmla="*/ 3835312 w 5771144"/>
                <a:gd name="connsiteY927" fmla="*/ 542159 h 770222"/>
                <a:gd name="connsiteX928" fmla="*/ 3735947 w 5771144"/>
                <a:gd name="connsiteY928" fmla="*/ 644072 h 770222"/>
                <a:gd name="connsiteX929" fmla="*/ 3815424 w 5771144"/>
                <a:gd name="connsiteY929" fmla="*/ 723199 h 770222"/>
                <a:gd name="connsiteX930" fmla="*/ 3854464 w 5771144"/>
                <a:gd name="connsiteY930" fmla="*/ 754254 h 770222"/>
                <a:gd name="connsiteX931" fmla="*/ 3874682 w 5771144"/>
                <a:gd name="connsiteY931" fmla="*/ 759314 h 770222"/>
                <a:gd name="connsiteX932" fmla="*/ 3878302 w 5771144"/>
                <a:gd name="connsiteY932" fmla="*/ 761845 h 770222"/>
                <a:gd name="connsiteX933" fmla="*/ 3872866 w 5771144"/>
                <a:gd name="connsiteY933" fmla="*/ 764375 h 770222"/>
                <a:gd name="connsiteX934" fmla="*/ 3838195 w 5771144"/>
                <a:gd name="connsiteY934" fmla="*/ 763282 h 770222"/>
                <a:gd name="connsiteX935" fmla="*/ 3811106 w 5771144"/>
                <a:gd name="connsiteY935" fmla="*/ 764375 h 770222"/>
                <a:gd name="connsiteX936" fmla="*/ 3806763 w 5771144"/>
                <a:gd name="connsiteY936" fmla="*/ 761845 h 770222"/>
                <a:gd name="connsiteX937" fmla="*/ 3810014 w 5771144"/>
                <a:gd name="connsiteY937" fmla="*/ 758942 h 770222"/>
                <a:gd name="connsiteX938" fmla="*/ 3814700 w 5771144"/>
                <a:gd name="connsiteY938" fmla="*/ 751376 h 770222"/>
                <a:gd name="connsiteX939" fmla="*/ 3795206 w 5771144"/>
                <a:gd name="connsiteY939" fmla="*/ 725356 h 770222"/>
                <a:gd name="connsiteX940" fmla="*/ 3710675 w 5771144"/>
                <a:gd name="connsiteY940" fmla="*/ 637945 h 770222"/>
                <a:gd name="connsiteX941" fmla="*/ 3709201 w 5771144"/>
                <a:gd name="connsiteY941" fmla="*/ 637945 h 770222"/>
                <a:gd name="connsiteX942" fmla="*/ 3709201 w 5771144"/>
                <a:gd name="connsiteY942" fmla="*/ 659600 h 770222"/>
                <a:gd name="connsiteX943" fmla="*/ 3709926 w 5771144"/>
                <a:gd name="connsiteY943" fmla="*/ 737660 h 770222"/>
                <a:gd name="connsiteX944" fmla="*/ 3723298 w 5771144"/>
                <a:gd name="connsiteY944" fmla="*/ 758248 h 770222"/>
                <a:gd name="connsiteX945" fmla="*/ 3732353 w 5771144"/>
                <a:gd name="connsiteY945" fmla="*/ 759314 h 770222"/>
                <a:gd name="connsiteX946" fmla="*/ 3735224 w 5771144"/>
                <a:gd name="connsiteY946" fmla="*/ 761497 h 770222"/>
                <a:gd name="connsiteX947" fmla="*/ 3729446 w 5771144"/>
                <a:gd name="connsiteY947" fmla="*/ 764375 h 770222"/>
                <a:gd name="connsiteX948" fmla="*/ 3694368 w 5771144"/>
                <a:gd name="connsiteY948" fmla="*/ 763282 h 770222"/>
                <a:gd name="connsiteX949" fmla="*/ 3654681 w 5771144"/>
                <a:gd name="connsiteY949" fmla="*/ 764375 h 770222"/>
                <a:gd name="connsiteX950" fmla="*/ 3648902 w 5771144"/>
                <a:gd name="connsiteY950" fmla="*/ 761497 h 770222"/>
                <a:gd name="connsiteX951" fmla="*/ 3651785 w 5771144"/>
                <a:gd name="connsiteY951" fmla="*/ 759314 h 770222"/>
                <a:gd name="connsiteX952" fmla="*/ 3664066 w 5771144"/>
                <a:gd name="connsiteY952" fmla="*/ 758248 h 770222"/>
                <a:gd name="connsiteX953" fmla="*/ 3679585 w 5771144"/>
                <a:gd name="connsiteY953" fmla="*/ 737660 h 770222"/>
                <a:gd name="connsiteX954" fmla="*/ 3680309 w 5771144"/>
                <a:gd name="connsiteY954" fmla="*/ 659600 h 770222"/>
                <a:gd name="connsiteX955" fmla="*/ 3440724 w 5771144"/>
                <a:gd name="connsiteY955" fmla="*/ 623856 h 770222"/>
                <a:gd name="connsiteX956" fmla="*/ 3330882 w 5771144"/>
                <a:gd name="connsiteY956" fmla="*/ 757132 h 770222"/>
                <a:gd name="connsiteX957" fmla="*/ 3225396 w 5771144"/>
                <a:gd name="connsiteY957" fmla="*/ 638292 h 770222"/>
                <a:gd name="connsiteX958" fmla="*/ 3341004 w 5771144"/>
                <a:gd name="connsiteY958" fmla="*/ 499917 h 770222"/>
                <a:gd name="connsiteX959" fmla="*/ 3440724 w 5771144"/>
                <a:gd name="connsiteY959" fmla="*/ 623856 h 770222"/>
                <a:gd name="connsiteX960" fmla="*/ 3475370 w 5771144"/>
                <a:gd name="connsiteY960" fmla="*/ 633976 h 770222"/>
                <a:gd name="connsiteX961" fmla="*/ 3331238 w 5771144"/>
                <a:gd name="connsiteY961" fmla="*/ 486175 h 770222"/>
                <a:gd name="connsiteX962" fmla="*/ 3191056 w 5771144"/>
                <a:gd name="connsiteY962" fmla="*/ 628173 h 770222"/>
                <a:gd name="connsiteX963" fmla="*/ 3333397 w 5771144"/>
                <a:gd name="connsiteY963" fmla="*/ 769434 h 770222"/>
                <a:gd name="connsiteX964" fmla="*/ 3475370 w 5771144"/>
                <a:gd name="connsiteY964" fmla="*/ 633976 h 770222"/>
                <a:gd name="connsiteX965" fmla="*/ 3120990 w 5771144"/>
                <a:gd name="connsiteY965" fmla="*/ 553024 h 770222"/>
                <a:gd name="connsiteX966" fmla="*/ 3085938 w 5771144"/>
                <a:gd name="connsiteY966" fmla="*/ 625989 h 770222"/>
                <a:gd name="connsiteX967" fmla="*/ 3047292 w 5771144"/>
                <a:gd name="connsiteY967" fmla="*/ 636854 h 770222"/>
                <a:gd name="connsiteX968" fmla="*/ 3025613 w 5771144"/>
                <a:gd name="connsiteY968" fmla="*/ 633976 h 770222"/>
                <a:gd name="connsiteX969" fmla="*/ 3025613 w 5771144"/>
                <a:gd name="connsiteY969" fmla="*/ 546154 h 770222"/>
                <a:gd name="connsiteX970" fmla="*/ 3038262 w 5771144"/>
                <a:gd name="connsiteY970" fmla="*/ 507135 h 770222"/>
                <a:gd name="connsiteX971" fmla="*/ 3070063 w 5771144"/>
                <a:gd name="connsiteY971" fmla="*/ 501704 h 770222"/>
                <a:gd name="connsiteX972" fmla="*/ 3120990 w 5771144"/>
                <a:gd name="connsiteY972" fmla="*/ 553024 h 770222"/>
                <a:gd name="connsiteX973" fmla="*/ 3025613 w 5771144"/>
                <a:gd name="connsiteY973" fmla="*/ 651662 h 770222"/>
                <a:gd name="connsiteX974" fmla="*/ 3028140 w 5771144"/>
                <a:gd name="connsiteY974" fmla="*/ 647694 h 770222"/>
                <a:gd name="connsiteX975" fmla="*/ 3050200 w 5771144"/>
                <a:gd name="connsiteY975" fmla="*/ 646229 h 770222"/>
                <a:gd name="connsiteX976" fmla="*/ 3083068 w 5771144"/>
                <a:gd name="connsiteY976" fmla="*/ 655631 h 770222"/>
                <a:gd name="connsiteX977" fmla="*/ 3096060 w 5771144"/>
                <a:gd name="connsiteY977" fmla="*/ 692118 h 770222"/>
                <a:gd name="connsiteX978" fmla="*/ 3047292 w 5771144"/>
                <a:gd name="connsiteY978" fmla="*/ 754254 h 770222"/>
                <a:gd name="connsiteX979" fmla="*/ 3029956 w 5771144"/>
                <a:gd name="connsiteY979" fmla="*/ 752468 h 770222"/>
                <a:gd name="connsiteX980" fmla="*/ 3025613 w 5771144"/>
                <a:gd name="connsiteY980" fmla="*/ 748474 h 770222"/>
                <a:gd name="connsiteX981" fmla="*/ 3152067 w 5771144"/>
                <a:gd name="connsiteY981" fmla="*/ 568923 h 770222"/>
                <a:gd name="connsiteX982" fmla="*/ 3059941 w 5771144"/>
                <a:gd name="connsiteY982" fmla="*/ 490144 h 770222"/>
                <a:gd name="connsiteX983" fmla="*/ 3011897 w 5771144"/>
                <a:gd name="connsiteY983" fmla="*/ 492327 h 770222"/>
                <a:gd name="connsiteX984" fmla="*/ 2976502 w 5771144"/>
                <a:gd name="connsiteY984" fmla="*/ 491236 h 770222"/>
                <a:gd name="connsiteX985" fmla="*/ 2970724 w 5771144"/>
                <a:gd name="connsiteY985" fmla="*/ 494138 h 770222"/>
                <a:gd name="connsiteX986" fmla="*/ 2973594 w 5771144"/>
                <a:gd name="connsiteY986" fmla="*/ 496296 h 770222"/>
                <a:gd name="connsiteX987" fmla="*/ 2984440 w 5771144"/>
                <a:gd name="connsiteY987" fmla="*/ 497735 h 770222"/>
                <a:gd name="connsiteX988" fmla="*/ 2994193 w 5771144"/>
                <a:gd name="connsiteY988" fmla="*/ 513262 h 770222"/>
                <a:gd name="connsiteX989" fmla="*/ 2996721 w 5771144"/>
                <a:gd name="connsiteY989" fmla="*/ 596011 h 770222"/>
                <a:gd name="connsiteX990" fmla="*/ 2996721 w 5771144"/>
                <a:gd name="connsiteY990" fmla="*/ 659600 h 770222"/>
                <a:gd name="connsiteX991" fmla="*/ 2995654 w 5771144"/>
                <a:gd name="connsiteY991" fmla="*/ 741604 h 770222"/>
                <a:gd name="connsiteX992" fmla="*/ 2980465 w 5771144"/>
                <a:gd name="connsiteY992" fmla="*/ 758248 h 770222"/>
                <a:gd name="connsiteX993" fmla="*/ 2968171 w 5771144"/>
                <a:gd name="connsiteY993" fmla="*/ 759314 h 770222"/>
                <a:gd name="connsiteX994" fmla="*/ 2965288 w 5771144"/>
                <a:gd name="connsiteY994" fmla="*/ 761497 h 770222"/>
                <a:gd name="connsiteX995" fmla="*/ 2971067 w 5771144"/>
                <a:gd name="connsiteY995" fmla="*/ 764375 h 770222"/>
                <a:gd name="connsiteX996" fmla="*/ 3011897 w 5771144"/>
                <a:gd name="connsiteY996" fmla="*/ 763282 h 770222"/>
                <a:gd name="connsiteX997" fmla="*/ 3051267 w 5771144"/>
                <a:gd name="connsiteY997" fmla="*/ 764375 h 770222"/>
                <a:gd name="connsiteX998" fmla="*/ 3123517 w 5771144"/>
                <a:gd name="connsiteY998" fmla="*/ 710202 h 770222"/>
                <a:gd name="connsiteX999" fmla="*/ 3089558 w 5771144"/>
                <a:gd name="connsiteY999" fmla="*/ 645164 h 770222"/>
                <a:gd name="connsiteX1000" fmla="*/ 3152067 w 5771144"/>
                <a:gd name="connsiteY1000" fmla="*/ 568923 h 770222"/>
                <a:gd name="connsiteX1001" fmla="*/ 2824001 w 5771144"/>
                <a:gd name="connsiteY1001" fmla="*/ 748846 h 770222"/>
                <a:gd name="connsiteX1002" fmla="*/ 2869518 w 5771144"/>
                <a:gd name="connsiteY1002" fmla="*/ 748128 h 770222"/>
                <a:gd name="connsiteX1003" fmla="*/ 2913942 w 5771144"/>
                <a:gd name="connsiteY1003" fmla="*/ 728258 h 770222"/>
                <a:gd name="connsiteX1004" fmla="*/ 2914298 w 5771144"/>
                <a:gd name="connsiteY1004" fmla="*/ 724290 h 770222"/>
                <a:gd name="connsiteX1005" fmla="*/ 2917193 w 5771144"/>
                <a:gd name="connsiteY1005" fmla="*/ 718139 h 770222"/>
                <a:gd name="connsiteX1006" fmla="*/ 2919746 w 5771144"/>
                <a:gd name="connsiteY1006" fmla="*/ 722827 h 770222"/>
                <a:gd name="connsiteX1007" fmla="*/ 2920813 w 5771144"/>
                <a:gd name="connsiteY1007" fmla="*/ 762589 h 770222"/>
                <a:gd name="connsiteX1008" fmla="*/ 2919035 w 5771144"/>
                <a:gd name="connsiteY1008" fmla="*/ 766930 h 770222"/>
                <a:gd name="connsiteX1009" fmla="*/ 2883259 w 5771144"/>
                <a:gd name="connsiteY1009" fmla="*/ 763282 h 770222"/>
                <a:gd name="connsiteX1010" fmla="*/ 2747801 w 5771144"/>
                <a:gd name="connsiteY1010" fmla="*/ 763282 h 770222"/>
                <a:gd name="connsiteX1011" fmla="*/ 2719252 w 5771144"/>
                <a:gd name="connsiteY1011" fmla="*/ 765093 h 770222"/>
                <a:gd name="connsiteX1012" fmla="*/ 2703351 w 5771144"/>
                <a:gd name="connsiteY1012" fmla="*/ 769434 h 770222"/>
                <a:gd name="connsiteX1013" fmla="*/ 2699757 w 5771144"/>
                <a:gd name="connsiteY1013" fmla="*/ 762589 h 770222"/>
                <a:gd name="connsiteX1014" fmla="*/ 2691794 w 5771144"/>
                <a:gd name="connsiteY1014" fmla="*/ 725010 h 770222"/>
                <a:gd name="connsiteX1015" fmla="*/ 2693611 w 5771144"/>
                <a:gd name="connsiteY1015" fmla="*/ 721736 h 770222"/>
                <a:gd name="connsiteX1016" fmla="*/ 2697230 w 5771144"/>
                <a:gd name="connsiteY1016" fmla="*/ 725356 h 770222"/>
                <a:gd name="connsiteX1017" fmla="*/ 2703351 w 5771144"/>
                <a:gd name="connsiteY1017" fmla="*/ 736568 h 770222"/>
                <a:gd name="connsiteX1018" fmla="*/ 2740194 w 5771144"/>
                <a:gd name="connsiteY1018" fmla="*/ 748128 h 770222"/>
                <a:gd name="connsiteX1019" fmla="*/ 2793661 w 5771144"/>
                <a:gd name="connsiteY1019" fmla="*/ 748846 h 770222"/>
                <a:gd name="connsiteX1020" fmla="*/ 2793661 w 5771144"/>
                <a:gd name="connsiteY1020" fmla="*/ 596011 h 770222"/>
                <a:gd name="connsiteX1021" fmla="*/ 2791857 w 5771144"/>
                <a:gd name="connsiteY1021" fmla="*/ 517603 h 770222"/>
                <a:gd name="connsiteX1022" fmla="*/ 2781393 w 5771144"/>
                <a:gd name="connsiteY1022" fmla="*/ 497735 h 770222"/>
                <a:gd name="connsiteX1023" fmla="*/ 2770547 w 5771144"/>
                <a:gd name="connsiteY1023" fmla="*/ 496296 h 770222"/>
                <a:gd name="connsiteX1024" fmla="*/ 2767677 w 5771144"/>
                <a:gd name="connsiteY1024" fmla="*/ 494138 h 770222"/>
                <a:gd name="connsiteX1025" fmla="*/ 2773430 w 5771144"/>
                <a:gd name="connsiteY1025" fmla="*/ 491211 h 770222"/>
                <a:gd name="connsiteX1026" fmla="*/ 2808825 w 5771144"/>
                <a:gd name="connsiteY1026" fmla="*/ 492327 h 770222"/>
                <a:gd name="connsiteX1027" fmla="*/ 2853275 w 5771144"/>
                <a:gd name="connsiteY1027" fmla="*/ 491211 h 770222"/>
                <a:gd name="connsiteX1028" fmla="*/ 2859053 w 5771144"/>
                <a:gd name="connsiteY1028" fmla="*/ 494138 h 770222"/>
                <a:gd name="connsiteX1029" fmla="*/ 2856145 w 5771144"/>
                <a:gd name="connsiteY1029" fmla="*/ 496296 h 770222"/>
                <a:gd name="connsiteX1030" fmla="*/ 2839901 w 5771144"/>
                <a:gd name="connsiteY1030" fmla="*/ 497735 h 770222"/>
                <a:gd name="connsiteX1031" fmla="*/ 2825817 w 5771144"/>
                <a:gd name="connsiteY1031" fmla="*/ 517603 h 770222"/>
                <a:gd name="connsiteX1032" fmla="*/ 2824001 w 5771144"/>
                <a:gd name="connsiteY1032" fmla="*/ 596011 h 770222"/>
                <a:gd name="connsiteX1033" fmla="*/ 2415024 w 5771144"/>
                <a:gd name="connsiteY1033" fmla="*/ 632141 h 770222"/>
                <a:gd name="connsiteX1034" fmla="*/ 2577939 w 5771144"/>
                <a:gd name="connsiteY1034" fmla="*/ 486175 h 770222"/>
                <a:gd name="connsiteX1035" fmla="*/ 2642976 w 5771144"/>
                <a:gd name="connsiteY1035" fmla="*/ 494485 h 770222"/>
                <a:gd name="connsiteX1036" fmla="*/ 2652361 w 5771144"/>
                <a:gd name="connsiteY1036" fmla="*/ 504978 h 770222"/>
                <a:gd name="connsiteX1037" fmla="*/ 2660311 w 5771144"/>
                <a:gd name="connsiteY1037" fmla="*/ 551213 h 770222"/>
                <a:gd name="connsiteX1038" fmla="*/ 2657784 w 5771144"/>
                <a:gd name="connsiteY1038" fmla="*/ 556621 h 770222"/>
                <a:gd name="connsiteX1039" fmla="*/ 2654164 w 5771144"/>
                <a:gd name="connsiteY1039" fmla="*/ 551213 h 770222"/>
                <a:gd name="connsiteX1040" fmla="*/ 2640817 w 5771144"/>
                <a:gd name="connsiteY1040" fmla="*/ 520877 h 770222"/>
                <a:gd name="connsiteX1041" fmla="*/ 2577939 w 5771144"/>
                <a:gd name="connsiteY1041" fmla="*/ 502820 h 770222"/>
                <a:gd name="connsiteX1042" fmla="*/ 2447549 w 5771144"/>
                <a:gd name="connsiteY1042" fmla="*/ 635043 h 770222"/>
                <a:gd name="connsiteX1043" fmla="*/ 2563156 w 5771144"/>
                <a:gd name="connsiteY1043" fmla="*/ 755717 h 770222"/>
                <a:gd name="connsiteX1044" fmla="*/ 2650570 w 5771144"/>
                <a:gd name="connsiteY1044" fmla="*/ 698270 h 770222"/>
                <a:gd name="connsiteX1045" fmla="*/ 2653440 w 5771144"/>
                <a:gd name="connsiteY1045" fmla="*/ 690655 h 770222"/>
                <a:gd name="connsiteX1046" fmla="*/ 2657073 w 5771144"/>
                <a:gd name="connsiteY1046" fmla="*/ 713450 h 770222"/>
                <a:gd name="connsiteX1047" fmla="*/ 2659600 w 5771144"/>
                <a:gd name="connsiteY1047" fmla="*/ 755717 h 770222"/>
                <a:gd name="connsiteX1048" fmla="*/ 2654888 w 5771144"/>
                <a:gd name="connsiteY1048" fmla="*/ 759711 h 770222"/>
                <a:gd name="connsiteX1049" fmla="*/ 2565658 w 5771144"/>
                <a:gd name="connsiteY1049" fmla="*/ 769434 h 770222"/>
                <a:gd name="connsiteX1050" fmla="*/ 2415024 w 5771144"/>
                <a:gd name="connsiteY1050" fmla="*/ 632141 h 770222"/>
                <a:gd name="connsiteX1051" fmla="*/ 2224258 w 5771144"/>
                <a:gd name="connsiteY1051" fmla="*/ 596011 h 770222"/>
                <a:gd name="connsiteX1052" fmla="*/ 2222416 w 5771144"/>
                <a:gd name="connsiteY1052" fmla="*/ 517603 h 770222"/>
                <a:gd name="connsiteX1053" fmla="*/ 2211952 w 5771144"/>
                <a:gd name="connsiteY1053" fmla="*/ 497735 h 770222"/>
                <a:gd name="connsiteX1054" fmla="*/ 2201106 w 5771144"/>
                <a:gd name="connsiteY1054" fmla="*/ 496296 h 770222"/>
                <a:gd name="connsiteX1055" fmla="*/ 2198210 w 5771144"/>
                <a:gd name="connsiteY1055" fmla="*/ 494138 h 770222"/>
                <a:gd name="connsiteX1056" fmla="*/ 2204001 w 5771144"/>
                <a:gd name="connsiteY1056" fmla="*/ 491236 h 770222"/>
                <a:gd name="connsiteX1057" fmla="*/ 2238685 w 5771144"/>
                <a:gd name="connsiteY1057" fmla="*/ 492327 h 770222"/>
                <a:gd name="connsiteX1058" fmla="*/ 2283110 w 5771144"/>
                <a:gd name="connsiteY1058" fmla="*/ 491236 h 770222"/>
                <a:gd name="connsiteX1059" fmla="*/ 2288888 w 5771144"/>
                <a:gd name="connsiteY1059" fmla="*/ 494138 h 770222"/>
                <a:gd name="connsiteX1060" fmla="*/ 2286018 w 5771144"/>
                <a:gd name="connsiteY1060" fmla="*/ 496296 h 770222"/>
                <a:gd name="connsiteX1061" fmla="*/ 2269749 w 5771144"/>
                <a:gd name="connsiteY1061" fmla="*/ 497735 h 770222"/>
                <a:gd name="connsiteX1062" fmla="*/ 2255652 w 5771144"/>
                <a:gd name="connsiteY1062" fmla="*/ 517603 h 770222"/>
                <a:gd name="connsiteX1063" fmla="*/ 2253849 w 5771144"/>
                <a:gd name="connsiteY1063" fmla="*/ 596011 h 770222"/>
                <a:gd name="connsiteX1064" fmla="*/ 2253849 w 5771144"/>
                <a:gd name="connsiteY1064" fmla="*/ 744505 h 770222"/>
                <a:gd name="connsiteX1065" fmla="*/ 2256744 w 5771144"/>
                <a:gd name="connsiteY1065" fmla="*/ 751376 h 770222"/>
                <a:gd name="connsiteX1066" fmla="*/ 2272276 w 5771144"/>
                <a:gd name="connsiteY1066" fmla="*/ 753559 h 770222"/>
                <a:gd name="connsiteX1067" fmla="*/ 2321781 w 5771144"/>
                <a:gd name="connsiteY1067" fmla="*/ 735501 h 770222"/>
                <a:gd name="connsiteX1068" fmla="*/ 2342025 w 5771144"/>
                <a:gd name="connsiteY1068" fmla="*/ 679840 h 770222"/>
                <a:gd name="connsiteX1069" fmla="*/ 2279515 w 5771144"/>
                <a:gd name="connsiteY1069" fmla="*/ 620954 h 770222"/>
                <a:gd name="connsiteX1070" fmla="*/ 2269749 w 5771144"/>
                <a:gd name="connsiteY1070" fmla="*/ 617690 h 770222"/>
                <a:gd name="connsiteX1071" fmla="*/ 2273737 w 5771144"/>
                <a:gd name="connsiteY1071" fmla="*/ 615160 h 770222"/>
                <a:gd name="connsiteX1072" fmla="*/ 2281306 w 5771144"/>
                <a:gd name="connsiteY1072" fmla="*/ 614788 h 770222"/>
                <a:gd name="connsiteX1073" fmla="*/ 2370180 w 5771144"/>
                <a:gd name="connsiteY1073" fmla="*/ 700800 h 770222"/>
                <a:gd name="connsiteX1074" fmla="*/ 2352121 w 5771144"/>
                <a:gd name="connsiteY1074" fmla="*/ 743787 h 770222"/>
                <a:gd name="connsiteX1075" fmla="*/ 2284926 w 5771144"/>
                <a:gd name="connsiteY1075" fmla="*/ 764375 h 770222"/>
                <a:gd name="connsiteX1076" fmla="*/ 2239409 w 5771144"/>
                <a:gd name="connsiteY1076" fmla="*/ 763282 h 770222"/>
                <a:gd name="connsiteX1077" fmla="*/ 2198579 w 5771144"/>
                <a:gd name="connsiteY1077" fmla="*/ 764375 h 770222"/>
                <a:gd name="connsiteX1078" fmla="*/ 2192800 w 5771144"/>
                <a:gd name="connsiteY1078" fmla="*/ 761497 h 770222"/>
                <a:gd name="connsiteX1079" fmla="*/ 2195683 w 5771144"/>
                <a:gd name="connsiteY1079" fmla="*/ 759314 h 770222"/>
                <a:gd name="connsiteX1080" fmla="*/ 2207964 w 5771144"/>
                <a:gd name="connsiteY1080" fmla="*/ 758248 h 770222"/>
                <a:gd name="connsiteX1081" fmla="*/ 2223508 w 5771144"/>
                <a:gd name="connsiteY1081" fmla="*/ 737660 h 770222"/>
                <a:gd name="connsiteX1082" fmla="*/ 2224258 w 5771144"/>
                <a:gd name="connsiteY1082" fmla="*/ 659600 h 770222"/>
                <a:gd name="connsiteX1083" fmla="*/ 2034152 w 5771144"/>
                <a:gd name="connsiteY1083" fmla="*/ 746689 h 770222"/>
                <a:gd name="connsiteX1084" fmla="*/ 2036324 w 5771144"/>
                <a:gd name="connsiteY1084" fmla="*/ 749913 h 770222"/>
                <a:gd name="connsiteX1085" fmla="*/ 2078221 w 5771144"/>
                <a:gd name="connsiteY1085" fmla="*/ 748846 h 770222"/>
                <a:gd name="connsiteX1086" fmla="*/ 2110377 w 5771144"/>
                <a:gd name="connsiteY1086" fmla="*/ 736916 h 770222"/>
                <a:gd name="connsiteX1087" fmla="*/ 2113628 w 5771144"/>
                <a:gd name="connsiteY1087" fmla="*/ 723199 h 770222"/>
                <a:gd name="connsiteX1088" fmla="*/ 2116181 w 5771144"/>
                <a:gd name="connsiteY1088" fmla="*/ 719230 h 770222"/>
                <a:gd name="connsiteX1089" fmla="*/ 2119064 w 5771144"/>
                <a:gd name="connsiteY1089" fmla="*/ 722827 h 770222"/>
                <a:gd name="connsiteX1090" fmla="*/ 2120867 w 5771144"/>
                <a:gd name="connsiteY1090" fmla="*/ 746689 h 770222"/>
                <a:gd name="connsiteX1091" fmla="*/ 2123763 w 5771144"/>
                <a:gd name="connsiteY1091" fmla="*/ 763654 h 770222"/>
                <a:gd name="connsiteX1092" fmla="*/ 2121591 w 5771144"/>
                <a:gd name="connsiteY1092" fmla="*/ 767623 h 770222"/>
                <a:gd name="connsiteX1093" fmla="*/ 2116524 w 5771144"/>
                <a:gd name="connsiteY1093" fmla="*/ 765466 h 770222"/>
                <a:gd name="connsiteX1094" fmla="*/ 2100623 w 5771144"/>
                <a:gd name="connsiteY1094" fmla="*/ 764027 h 770222"/>
                <a:gd name="connsiteX1095" fmla="*/ 2018963 w 5771144"/>
                <a:gd name="connsiteY1095" fmla="*/ 763282 h 770222"/>
                <a:gd name="connsiteX1096" fmla="*/ 1978170 w 5771144"/>
                <a:gd name="connsiteY1096" fmla="*/ 764375 h 770222"/>
                <a:gd name="connsiteX1097" fmla="*/ 1972392 w 5771144"/>
                <a:gd name="connsiteY1097" fmla="*/ 761497 h 770222"/>
                <a:gd name="connsiteX1098" fmla="*/ 1975262 w 5771144"/>
                <a:gd name="connsiteY1098" fmla="*/ 759314 h 770222"/>
                <a:gd name="connsiteX1099" fmla="*/ 1987568 w 5771144"/>
                <a:gd name="connsiteY1099" fmla="*/ 758248 h 770222"/>
                <a:gd name="connsiteX1100" fmla="*/ 2002720 w 5771144"/>
                <a:gd name="connsiteY1100" fmla="*/ 741604 h 770222"/>
                <a:gd name="connsiteX1101" fmla="*/ 2003812 w 5771144"/>
                <a:gd name="connsiteY1101" fmla="*/ 659600 h 770222"/>
                <a:gd name="connsiteX1102" fmla="*/ 2003812 w 5771144"/>
                <a:gd name="connsiteY1102" fmla="*/ 596011 h 770222"/>
                <a:gd name="connsiteX1103" fmla="*/ 2001297 w 5771144"/>
                <a:gd name="connsiteY1103" fmla="*/ 513262 h 770222"/>
                <a:gd name="connsiteX1104" fmla="*/ 1991531 w 5771144"/>
                <a:gd name="connsiteY1104" fmla="*/ 497735 h 770222"/>
                <a:gd name="connsiteX1105" fmla="*/ 1980698 w 5771144"/>
                <a:gd name="connsiteY1105" fmla="*/ 496296 h 770222"/>
                <a:gd name="connsiteX1106" fmla="*/ 1977789 w 5771144"/>
                <a:gd name="connsiteY1106" fmla="*/ 494138 h 770222"/>
                <a:gd name="connsiteX1107" fmla="*/ 1983568 w 5771144"/>
                <a:gd name="connsiteY1107" fmla="*/ 491236 h 770222"/>
                <a:gd name="connsiteX1108" fmla="*/ 2018963 w 5771144"/>
                <a:gd name="connsiteY1108" fmla="*/ 492327 h 770222"/>
                <a:gd name="connsiteX1109" fmla="*/ 2108243 w 5771144"/>
                <a:gd name="connsiteY1109" fmla="*/ 490144 h 770222"/>
                <a:gd name="connsiteX1110" fmla="*/ 2127713 w 5771144"/>
                <a:gd name="connsiteY1110" fmla="*/ 499545 h 770222"/>
                <a:gd name="connsiteX1111" fmla="*/ 2132424 w 5771144"/>
                <a:gd name="connsiteY1111" fmla="*/ 534594 h 770222"/>
                <a:gd name="connsiteX1112" fmla="*/ 2130265 w 5771144"/>
                <a:gd name="connsiteY1112" fmla="*/ 540026 h 770222"/>
                <a:gd name="connsiteX1113" fmla="*/ 2127014 w 5771144"/>
                <a:gd name="connsiteY1113" fmla="*/ 534594 h 770222"/>
                <a:gd name="connsiteX1114" fmla="*/ 2110745 w 5771144"/>
                <a:gd name="connsiteY1114" fmla="*/ 508574 h 770222"/>
                <a:gd name="connsiteX1115" fmla="*/ 2076075 w 5771144"/>
                <a:gd name="connsiteY1115" fmla="*/ 504606 h 770222"/>
                <a:gd name="connsiteX1116" fmla="*/ 2034152 w 5771144"/>
                <a:gd name="connsiteY1116" fmla="*/ 534247 h 770222"/>
                <a:gd name="connsiteX1117" fmla="*/ 2034152 w 5771144"/>
                <a:gd name="connsiteY1117" fmla="*/ 627825 h 770222"/>
                <a:gd name="connsiteX1118" fmla="*/ 2036705 w 5771144"/>
                <a:gd name="connsiteY1118" fmla="*/ 630330 h 770222"/>
                <a:gd name="connsiteX1119" fmla="*/ 2088343 w 5771144"/>
                <a:gd name="connsiteY1119" fmla="*/ 628545 h 770222"/>
                <a:gd name="connsiteX1120" fmla="*/ 2107151 w 5771144"/>
                <a:gd name="connsiteY1120" fmla="*/ 615879 h 770222"/>
                <a:gd name="connsiteX1121" fmla="*/ 2108586 w 5771144"/>
                <a:gd name="connsiteY1121" fmla="*/ 603949 h 770222"/>
                <a:gd name="connsiteX1122" fmla="*/ 2111114 w 5771144"/>
                <a:gd name="connsiteY1122" fmla="*/ 600723 h 770222"/>
                <a:gd name="connsiteX1123" fmla="*/ 2113628 w 5771144"/>
                <a:gd name="connsiteY1123" fmla="*/ 607569 h 770222"/>
                <a:gd name="connsiteX1124" fmla="*/ 2117972 w 5771144"/>
                <a:gd name="connsiteY1124" fmla="*/ 650942 h 770222"/>
                <a:gd name="connsiteX1125" fmla="*/ 2116181 w 5771144"/>
                <a:gd name="connsiteY1125" fmla="*/ 653845 h 770222"/>
                <a:gd name="connsiteX1126" fmla="*/ 2110745 w 5771144"/>
                <a:gd name="connsiteY1126" fmla="*/ 649133 h 770222"/>
                <a:gd name="connsiteX1127" fmla="*/ 2093766 w 5771144"/>
                <a:gd name="connsiteY1127" fmla="*/ 644072 h 770222"/>
                <a:gd name="connsiteX1128" fmla="*/ 2036324 w 5771144"/>
                <a:gd name="connsiteY1128" fmla="*/ 643327 h 770222"/>
                <a:gd name="connsiteX1129" fmla="*/ 2034152 w 5771144"/>
                <a:gd name="connsiteY1129" fmla="*/ 646974 h 770222"/>
                <a:gd name="connsiteX1130" fmla="*/ 1831079 w 5771144"/>
                <a:gd name="connsiteY1130" fmla="*/ 748846 h 770222"/>
                <a:gd name="connsiteX1131" fmla="*/ 1876596 w 5771144"/>
                <a:gd name="connsiteY1131" fmla="*/ 748128 h 770222"/>
                <a:gd name="connsiteX1132" fmla="*/ 1921046 w 5771144"/>
                <a:gd name="connsiteY1132" fmla="*/ 728258 h 770222"/>
                <a:gd name="connsiteX1133" fmla="*/ 1921389 w 5771144"/>
                <a:gd name="connsiteY1133" fmla="*/ 724290 h 770222"/>
                <a:gd name="connsiteX1134" fmla="*/ 1924285 w 5771144"/>
                <a:gd name="connsiteY1134" fmla="*/ 718139 h 770222"/>
                <a:gd name="connsiteX1135" fmla="*/ 1926825 w 5771144"/>
                <a:gd name="connsiteY1135" fmla="*/ 722827 h 770222"/>
                <a:gd name="connsiteX1136" fmla="*/ 1927891 w 5771144"/>
                <a:gd name="connsiteY1136" fmla="*/ 762589 h 770222"/>
                <a:gd name="connsiteX1137" fmla="*/ 1926101 w 5771144"/>
                <a:gd name="connsiteY1137" fmla="*/ 766930 h 770222"/>
                <a:gd name="connsiteX1138" fmla="*/ 1890338 w 5771144"/>
                <a:gd name="connsiteY1138" fmla="*/ 763282 h 770222"/>
                <a:gd name="connsiteX1139" fmla="*/ 1754854 w 5771144"/>
                <a:gd name="connsiteY1139" fmla="*/ 763282 h 770222"/>
                <a:gd name="connsiteX1140" fmla="*/ 1726305 w 5771144"/>
                <a:gd name="connsiteY1140" fmla="*/ 765093 h 770222"/>
                <a:gd name="connsiteX1141" fmla="*/ 1710404 w 5771144"/>
                <a:gd name="connsiteY1141" fmla="*/ 769434 h 770222"/>
                <a:gd name="connsiteX1142" fmla="*/ 1706798 w 5771144"/>
                <a:gd name="connsiteY1142" fmla="*/ 762589 h 770222"/>
                <a:gd name="connsiteX1143" fmla="*/ 1698860 w 5771144"/>
                <a:gd name="connsiteY1143" fmla="*/ 725010 h 770222"/>
                <a:gd name="connsiteX1144" fmla="*/ 1700663 w 5771144"/>
                <a:gd name="connsiteY1144" fmla="*/ 721736 h 770222"/>
                <a:gd name="connsiteX1145" fmla="*/ 1704270 w 5771144"/>
                <a:gd name="connsiteY1145" fmla="*/ 725356 h 770222"/>
                <a:gd name="connsiteX1146" fmla="*/ 1710404 w 5771144"/>
                <a:gd name="connsiteY1146" fmla="*/ 736568 h 770222"/>
                <a:gd name="connsiteX1147" fmla="*/ 1747260 w 5771144"/>
                <a:gd name="connsiteY1147" fmla="*/ 748128 h 770222"/>
                <a:gd name="connsiteX1148" fmla="*/ 1800739 w 5771144"/>
                <a:gd name="connsiteY1148" fmla="*/ 748846 h 770222"/>
                <a:gd name="connsiteX1149" fmla="*/ 1800739 w 5771144"/>
                <a:gd name="connsiteY1149" fmla="*/ 596011 h 770222"/>
                <a:gd name="connsiteX1150" fmla="*/ 1798923 w 5771144"/>
                <a:gd name="connsiteY1150" fmla="*/ 517603 h 770222"/>
                <a:gd name="connsiteX1151" fmla="*/ 1788458 w 5771144"/>
                <a:gd name="connsiteY1151" fmla="*/ 497735 h 770222"/>
                <a:gd name="connsiteX1152" fmla="*/ 1777613 w 5771144"/>
                <a:gd name="connsiteY1152" fmla="*/ 496296 h 770222"/>
                <a:gd name="connsiteX1153" fmla="*/ 1774717 w 5771144"/>
                <a:gd name="connsiteY1153" fmla="*/ 494138 h 770222"/>
                <a:gd name="connsiteX1154" fmla="*/ 1780496 w 5771144"/>
                <a:gd name="connsiteY1154" fmla="*/ 491211 h 770222"/>
                <a:gd name="connsiteX1155" fmla="*/ 1815890 w 5771144"/>
                <a:gd name="connsiteY1155" fmla="*/ 492327 h 770222"/>
                <a:gd name="connsiteX1156" fmla="*/ 1860340 w 5771144"/>
                <a:gd name="connsiteY1156" fmla="*/ 491211 h 770222"/>
                <a:gd name="connsiteX1157" fmla="*/ 1866119 w 5771144"/>
                <a:gd name="connsiteY1157" fmla="*/ 494138 h 770222"/>
                <a:gd name="connsiteX1158" fmla="*/ 1863248 w 5771144"/>
                <a:gd name="connsiteY1158" fmla="*/ 496296 h 770222"/>
                <a:gd name="connsiteX1159" fmla="*/ 1846980 w 5771144"/>
                <a:gd name="connsiteY1159" fmla="*/ 497735 h 770222"/>
                <a:gd name="connsiteX1160" fmla="*/ 1832883 w 5771144"/>
                <a:gd name="connsiteY1160" fmla="*/ 517603 h 770222"/>
                <a:gd name="connsiteX1161" fmla="*/ 1831079 w 5771144"/>
                <a:gd name="connsiteY1161" fmla="*/ 596011 h 770222"/>
                <a:gd name="connsiteX1162" fmla="*/ 1409364 w 5771144"/>
                <a:gd name="connsiteY1162" fmla="*/ 632141 h 770222"/>
                <a:gd name="connsiteX1163" fmla="*/ 1572292 w 5771144"/>
                <a:gd name="connsiteY1163" fmla="*/ 486175 h 770222"/>
                <a:gd name="connsiteX1164" fmla="*/ 1637329 w 5771144"/>
                <a:gd name="connsiteY1164" fmla="*/ 494485 h 770222"/>
                <a:gd name="connsiteX1165" fmla="*/ 1646727 w 5771144"/>
                <a:gd name="connsiteY1165" fmla="*/ 504978 h 770222"/>
                <a:gd name="connsiteX1166" fmla="*/ 1654677 w 5771144"/>
                <a:gd name="connsiteY1166" fmla="*/ 551213 h 770222"/>
                <a:gd name="connsiteX1167" fmla="*/ 1652150 w 5771144"/>
                <a:gd name="connsiteY1167" fmla="*/ 556621 h 770222"/>
                <a:gd name="connsiteX1168" fmla="*/ 1648543 w 5771144"/>
                <a:gd name="connsiteY1168" fmla="*/ 551213 h 770222"/>
                <a:gd name="connsiteX1169" fmla="*/ 1635170 w 5771144"/>
                <a:gd name="connsiteY1169" fmla="*/ 520877 h 770222"/>
                <a:gd name="connsiteX1170" fmla="*/ 1572292 w 5771144"/>
                <a:gd name="connsiteY1170" fmla="*/ 502820 h 770222"/>
                <a:gd name="connsiteX1171" fmla="*/ 1441889 w 5771144"/>
                <a:gd name="connsiteY1171" fmla="*/ 635043 h 770222"/>
                <a:gd name="connsiteX1172" fmla="*/ 1557497 w 5771144"/>
                <a:gd name="connsiteY1172" fmla="*/ 755717 h 770222"/>
                <a:gd name="connsiteX1173" fmla="*/ 1644911 w 5771144"/>
                <a:gd name="connsiteY1173" fmla="*/ 698270 h 770222"/>
                <a:gd name="connsiteX1174" fmla="*/ 1647819 w 5771144"/>
                <a:gd name="connsiteY1174" fmla="*/ 690655 h 770222"/>
                <a:gd name="connsiteX1175" fmla="*/ 1651438 w 5771144"/>
                <a:gd name="connsiteY1175" fmla="*/ 713450 h 770222"/>
                <a:gd name="connsiteX1176" fmla="*/ 1653940 w 5771144"/>
                <a:gd name="connsiteY1176" fmla="*/ 755717 h 770222"/>
                <a:gd name="connsiteX1177" fmla="*/ 1649254 w 5771144"/>
                <a:gd name="connsiteY1177" fmla="*/ 759711 h 770222"/>
                <a:gd name="connsiteX1178" fmla="*/ 1560011 w 5771144"/>
                <a:gd name="connsiteY1178" fmla="*/ 769434 h 770222"/>
                <a:gd name="connsiteX1179" fmla="*/ 1409364 w 5771144"/>
                <a:gd name="connsiteY1179" fmla="*/ 632141 h 770222"/>
                <a:gd name="connsiteX1180" fmla="*/ 1116363 w 5771144"/>
                <a:gd name="connsiteY1180" fmla="*/ 493394 h 770222"/>
                <a:gd name="connsiteX1181" fmla="*/ 1125037 w 5771144"/>
                <a:gd name="connsiteY1181" fmla="*/ 487638 h 770222"/>
                <a:gd name="connsiteX1182" fmla="*/ 1129368 w 5771144"/>
                <a:gd name="connsiteY1182" fmla="*/ 493394 h 770222"/>
                <a:gd name="connsiteX1183" fmla="*/ 1159340 w 5771144"/>
                <a:gd name="connsiteY1183" fmla="*/ 532064 h 770222"/>
                <a:gd name="connsiteX1184" fmla="*/ 1299192 w 5771144"/>
                <a:gd name="connsiteY1184" fmla="*/ 702958 h 770222"/>
                <a:gd name="connsiteX1185" fmla="*/ 1304221 w 5771144"/>
                <a:gd name="connsiteY1185" fmla="*/ 700453 h 770222"/>
                <a:gd name="connsiteX1186" fmla="*/ 1304221 w 5771144"/>
                <a:gd name="connsiteY1186" fmla="*/ 596011 h 770222"/>
                <a:gd name="connsiteX1187" fmla="*/ 1302418 w 5771144"/>
                <a:gd name="connsiteY1187" fmla="*/ 517603 h 770222"/>
                <a:gd name="connsiteX1188" fmla="*/ 1291940 w 5771144"/>
                <a:gd name="connsiteY1188" fmla="*/ 497735 h 770222"/>
                <a:gd name="connsiteX1189" fmla="*/ 1281107 w 5771144"/>
                <a:gd name="connsiteY1189" fmla="*/ 496296 h 770222"/>
                <a:gd name="connsiteX1190" fmla="*/ 1278225 w 5771144"/>
                <a:gd name="connsiteY1190" fmla="*/ 494138 h 770222"/>
                <a:gd name="connsiteX1191" fmla="*/ 1284003 w 5771144"/>
                <a:gd name="connsiteY1191" fmla="*/ 491236 h 770222"/>
                <a:gd name="connsiteX1192" fmla="*/ 1319398 w 5771144"/>
                <a:gd name="connsiteY1192" fmla="*/ 492327 h 770222"/>
                <a:gd name="connsiteX1193" fmla="*/ 1363835 w 5771144"/>
                <a:gd name="connsiteY1193" fmla="*/ 491236 h 770222"/>
                <a:gd name="connsiteX1194" fmla="*/ 1369613 w 5771144"/>
                <a:gd name="connsiteY1194" fmla="*/ 494138 h 770222"/>
                <a:gd name="connsiteX1195" fmla="*/ 1366731 w 5771144"/>
                <a:gd name="connsiteY1195" fmla="*/ 496296 h 770222"/>
                <a:gd name="connsiteX1196" fmla="*/ 1350462 w 5771144"/>
                <a:gd name="connsiteY1196" fmla="*/ 497735 h 770222"/>
                <a:gd name="connsiteX1197" fmla="*/ 1336377 w 5771144"/>
                <a:gd name="connsiteY1197" fmla="*/ 517603 h 770222"/>
                <a:gd name="connsiteX1198" fmla="*/ 1334587 w 5771144"/>
                <a:gd name="connsiteY1198" fmla="*/ 596011 h 770222"/>
                <a:gd name="connsiteX1199" fmla="*/ 1334587 w 5771144"/>
                <a:gd name="connsiteY1199" fmla="*/ 659600 h 770222"/>
                <a:gd name="connsiteX1200" fmla="*/ 1334587 w 5771144"/>
                <a:gd name="connsiteY1200" fmla="*/ 759314 h 770222"/>
                <a:gd name="connsiteX1201" fmla="*/ 1325913 w 5771144"/>
                <a:gd name="connsiteY1201" fmla="*/ 765093 h 770222"/>
                <a:gd name="connsiteX1202" fmla="*/ 1149967 w 5771144"/>
                <a:gd name="connsiteY1202" fmla="*/ 549402 h 770222"/>
                <a:gd name="connsiteX1203" fmla="*/ 1146716 w 5771144"/>
                <a:gd name="connsiteY1203" fmla="*/ 550841 h 770222"/>
                <a:gd name="connsiteX1204" fmla="*/ 1147427 w 5771144"/>
                <a:gd name="connsiteY1204" fmla="*/ 737660 h 770222"/>
                <a:gd name="connsiteX1205" fmla="*/ 1160813 w 5771144"/>
                <a:gd name="connsiteY1205" fmla="*/ 758248 h 770222"/>
                <a:gd name="connsiteX1206" fmla="*/ 1169830 w 5771144"/>
                <a:gd name="connsiteY1206" fmla="*/ 759314 h 770222"/>
                <a:gd name="connsiteX1207" fmla="*/ 1172726 w 5771144"/>
                <a:gd name="connsiteY1207" fmla="*/ 761497 h 770222"/>
                <a:gd name="connsiteX1208" fmla="*/ 1166960 w 5771144"/>
                <a:gd name="connsiteY1208" fmla="*/ 764375 h 770222"/>
                <a:gd name="connsiteX1209" fmla="*/ 1131552 w 5771144"/>
                <a:gd name="connsiteY1209" fmla="*/ 763282 h 770222"/>
                <a:gd name="connsiteX1210" fmla="*/ 1090709 w 5771144"/>
                <a:gd name="connsiteY1210" fmla="*/ 764375 h 770222"/>
                <a:gd name="connsiteX1211" fmla="*/ 1084931 w 5771144"/>
                <a:gd name="connsiteY1211" fmla="*/ 761497 h 770222"/>
                <a:gd name="connsiteX1212" fmla="*/ 1087826 w 5771144"/>
                <a:gd name="connsiteY1212" fmla="*/ 759314 h 770222"/>
                <a:gd name="connsiteX1213" fmla="*/ 1100107 w 5771144"/>
                <a:gd name="connsiteY1213" fmla="*/ 758248 h 770222"/>
                <a:gd name="connsiteX1214" fmla="*/ 1115639 w 5771144"/>
                <a:gd name="connsiteY1214" fmla="*/ 737660 h 770222"/>
                <a:gd name="connsiteX1215" fmla="*/ 1116363 w 5771144"/>
                <a:gd name="connsiteY1215" fmla="*/ 659600 h 770222"/>
                <a:gd name="connsiteX1216" fmla="*/ 987687 w 5771144"/>
                <a:gd name="connsiteY1216" fmla="*/ 659600 h 770222"/>
                <a:gd name="connsiteX1217" fmla="*/ 988411 w 5771144"/>
                <a:gd name="connsiteY1217" fmla="*/ 737660 h 770222"/>
                <a:gd name="connsiteX1218" fmla="*/ 1001784 w 5771144"/>
                <a:gd name="connsiteY1218" fmla="*/ 758248 h 770222"/>
                <a:gd name="connsiteX1219" fmla="*/ 1010814 w 5771144"/>
                <a:gd name="connsiteY1219" fmla="*/ 759314 h 770222"/>
                <a:gd name="connsiteX1220" fmla="*/ 1013709 w 5771144"/>
                <a:gd name="connsiteY1220" fmla="*/ 761497 h 770222"/>
                <a:gd name="connsiteX1221" fmla="*/ 1007918 w 5771144"/>
                <a:gd name="connsiteY1221" fmla="*/ 764375 h 770222"/>
                <a:gd name="connsiteX1222" fmla="*/ 972511 w 5771144"/>
                <a:gd name="connsiteY1222" fmla="*/ 763282 h 770222"/>
                <a:gd name="connsiteX1223" fmla="*/ 931706 w 5771144"/>
                <a:gd name="connsiteY1223" fmla="*/ 764375 h 770222"/>
                <a:gd name="connsiteX1224" fmla="*/ 925902 w 5771144"/>
                <a:gd name="connsiteY1224" fmla="*/ 761497 h 770222"/>
                <a:gd name="connsiteX1225" fmla="*/ 928810 w 5771144"/>
                <a:gd name="connsiteY1225" fmla="*/ 759314 h 770222"/>
                <a:gd name="connsiteX1226" fmla="*/ 941078 w 5771144"/>
                <a:gd name="connsiteY1226" fmla="*/ 758248 h 770222"/>
                <a:gd name="connsiteX1227" fmla="*/ 956623 w 5771144"/>
                <a:gd name="connsiteY1227" fmla="*/ 737660 h 770222"/>
                <a:gd name="connsiteX1228" fmla="*/ 957334 w 5771144"/>
                <a:gd name="connsiteY1228" fmla="*/ 655631 h 770222"/>
                <a:gd name="connsiteX1229" fmla="*/ 957334 w 5771144"/>
                <a:gd name="connsiteY1229" fmla="*/ 648040 h 770222"/>
                <a:gd name="connsiteX1230" fmla="*/ 955175 w 5771144"/>
                <a:gd name="connsiteY1230" fmla="*/ 645883 h 770222"/>
                <a:gd name="connsiteX1231" fmla="*/ 801988 w 5771144"/>
                <a:gd name="connsiteY1231" fmla="*/ 645883 h 770222"/>
                <a:gd name="connsiteX1232" fmla="*/ 799817 w 5771144"/>
                <a:gd name="connsiteY1232" fmla="*/ 648040 h 770222"/>
                <a:gd name="connsiteX1233" fmla="*/ 799817 w 5771144"/>
                <a:gd name="connsiteY1233" fmla="*/ 655631 h 770222"/>
                <a:gd name="connsiteX1234" fmla="*/ 800553 w 5771144"/>
                <a:gd name="connsiteY1234" fmla="*/ 737660 h 770222"/>
                <a:gd name="connsiteX1235" fmla="*/ 813914 w 5771144"/>
                <a:gd name="connsiteY1235" fmla="*/ 758248 h 770222"/>
                <a:gd name="connsiteX1236" fmla="*/ 822969 w 5771144"/>
                <a:gd name="connsiteY1236" fmla="*/ 759314 h 770222"/>
                <a:gd name="connsiteX1237" fmla="*/ 825839 w 5771144"/>
                <a:gd name="connsiteY1237" fmla="*/ 761497 h 770222"/>
                <a:gd name="connsiteX1238" fmla="*/ 820060 w 5771144"/>
                <a:gd name="connsiteY1238" fmla="*/ 764375 h 770222"/>
                <a:gd name="connsiteX1239" fmla="*/ 784640 w 5771144"/>
                <a:gd name="connsiteY1239" fmla="*/ 763282 h 770222"/>
                <a:gd name="connsiteX1240" fmla="*/ 743835 w 5771144"/>
                <a:gd name="connsiteY1240" fmla="*/ 764375 h 770222"/>
                <a:gd name="connsiteX1241" fmla="*/ 738044 w 5771144"/>
                <a:gd name="connsiteY1241" fmla="*/ 761497 h 770222"/>
                <a:gd name="connsiteX1242" fmla="*/ 740940 w 5771144"/>
                <a:gd name="connsiteY1242" fmla="*/ 759314 h 770222"/>
                <a:gd name="connsiteX1243" fmla="*/ 753220 w 5771144"/>
                <a:gd name="connsiteY1243" fmla="*/ 758248 h 770222"/>
                <a:gd name="connsiteX1244" fmla="*/ 768765 w 5771144"/>
                <a:gd name="connsiteY1244" fmla="*/ 737660 h 770222"/>
                <a:gd name="connsiteX1245" fmla="*/ 769489 w 5771144"/>
                <a:gd name="connsiteY1245" fmla="*/ 659600 h 770222"/>
                <a:gd name="connsiteX1246" fmla="*/ 769489 w 5771144"/>
                <a:gd name="connsiteY1246" fmla="*/ 596011 h 770222"/>
                <a:gd name="connsiteX1247" fmla="*/ 767673 w 5771144"/>
                <a:gd name="connsiteY1247" fmla="*/ 517603 h 770222"/>
                <a:gd name="connsiteX1248" fmla="*/ 757195 w 5771144"/>
                <a:gd name="connsiteY1248" fmla="*/ 497735 h 770222"/>
                <a:gd name="connsiteX1249" fmla="*/ 746362 w 5771144"/>
                <a:gd name="connsiteY1249" fmla="*/ 496296 h 770222"/>
                <a:gd name="connsiteX1250" fmla="*/ 743467 w 5771144"/>
                <a:gd name="connsiteY1250" fmla="*/ 494138 h 770222"/>
                <a:gd name="connsiteX1251" fmla="*/ 749245 w 5771144"/>
                <a:gd name="connsiteY1251" fmla="*/ 491211 h 770222"/>
                <a:gd name="connsiteX1252" fmla="*/ 784640 w 5771144"/>
                <a:gd name="connsiteY1252" fmla="*/ 492327 h 770222"/>
                <a:gd name="connsiteX1253" fmla="*/ 829090 w 5771144"/>
                <a:gd name="connsiteY1253" fmla="*/ 491211 h 770222"/>
                <a:gd name="connsiteX1254" fmla="*/ 834868 w 5771144"/>
                <a:gd name="connsiteY1254" fmla="*/ 494138 h 770222"/>
                <a:gd name="connsiteX1255" fmla="*/ 831998 w 5771144"/>
                <a:gd name="connsiteY1255" fmla="*/ 496296 h 770222"/>
                <a:gd name="connsiteX1256" fmla="*/ 815730 w 5771144"/>
                <a:gd name="connsiteY1256" fmla="*/ 497735 h 770222"/>
                <a:gd name="connsiteX1257" fmla="*/ 801633 w 5771144"/>
                <a:gd name="connsiteY1257" fmla="*/ 517603 h 770222"/>
                <a:gd name="connsiteX1258" fmla="*/ 799817 w 5771144"/>
                <a:gd name="connsiteY1258" fmla="*/ 596011 h 770222"/>
                <a:gd name="connsiteX1259" fmla="*/ 799817 w 5771144"/>
                <a:gd name="connsiteY1259" fmla="*/ 629984 h 770222"/>
                <a:gd name="connsiteX1260" fmla="*/ 801988 w 5771144"/>
                <a:gd name="connsiteY1260" fmla="*/ 632141 h 770222"/>
                <a:gd name="connsiteX1261" fmla="*/ 955175 w 5771144"/>
                <a:gd name="connsiteY1261" fmla="*/ 632141 h 770222"/>
                <a:gd name="connsiteX1262" fmla="*/ 957334 w 5771144"/>
                <a:gd name="connsiteY1262" fmla="*/ 629984 h 770222"/>
                <a:gd name="connsiteX1263" fmla="*/ 957334 w 5771144"/>
                <a:gd name="connsiteY1263" fmla="*/ 596011 h 770222"/>
                <a:gd name="connsiteX1264" fmla="*/ 955531 w 5771144"/>
                <a:gd name="connsiteY1264" fmla="*/ 517603 h 770222"/>
                <a:gd name="connsiteX1265" fmla="*/ 945066 w 5771144"/>
                <a:gd name="connsiteY1265" fmla="*/ 497735 h 770222"/>
                <a:gd name="connsiteX1266" fmla="*/ 934208 w 5771144"/>
                <a:gd name="connsiteY1266" fmla="*/ 496296 h 770222"/>
                <a:gd name="connsiteX1267" fmla="*/ 931337 w 5771144"/>
                <a:gd name="connsiteY1267" fmla="*/ 494138 h 770222"/>
                <a:gd name="connsiteX1268" fmla="*/ 937116 w 5771144"/>
                <a:gd name="connsiteY1268" fmla="*/ 491211 h 770222"/>
                <a:gd name="connsiteX1269" fmla="*/ 972511 w 5771144"/>
                <a:gd name="connsiteY1269" fmla="*/ 492327 h 770222"/>
                <a:gd name="connsiteX1270" fmla="*/ 1016948 w 5771144"/>
                <a:gd name="connsiteY1270" fmla="*/ 491211 h 770222"/>
                <a:gd name="connsiteX1271" fmla="*/ 1022739 w 5771144"/>
                <a:gd name="connsiteY1271" fmla="*/ 494138 h 770222"/>
                <a:gd name="connsiteX1272" fmla="*/ 1019843 w 5771144"/>
                <a:gd name="connsiteY1272" fmla="*/ 496296 h 770222"/>
                <a:gd name="connsiteX1273" fmla="*/ 1003588 w 5771144"/>
                <a:gd name="connsiteY1273" fmla="*/ 497735 h 770222"/>
                <a:gd name="connsiteX1274" fmla="*/ 989503 w 5771144"/>
                <a:gd name="connsiteY1274" fmla="*/ 517603 h 770222"/>
                <a:gd name="connsiteX1275" fmla="*/ 987687 w 5771144"/>
                <a:gd name="connsiteY1275" fmla="*/ 596011 h 770222"/>
                <a:gd name="connsiteX1276" fmla="*/ 422589 w 5771144"/>
                <a:gd name="connsiteY1276" fmla="*/ 493394 h 770222"/>
                <a:gd name="connsiteX1277" fmla="*/ 431276 w 5771144"/>
                <a:gd name="connsiteY1277" fmla="*/ 487638 h 770222"/>
                <a:gd name="connsiteX1278" fmla="*/ 435594 w 5771144"/>
                <a:gd name="connsiteY1278" fmla="*/ 493394 h 770222"/>
                <a:gd name="connsiteX1279" fmla="*/ 465579 w 5771144"/>
                <a:gd name="connsiteY1279" fmla="*/ 532064 h 770222"/>
                <a:gd name="connsiteX1280" fmla="*/ 605405 w 5771144"/>
                <a:gd name="connsiteY1280" fmla="*/ 702958 h 770222"/>
                <a:gd name="connsiteX1281" fmla="*/ 610460 w 5771144"/>
                <a:gd name="connsiteY1281" fmla="*/ 700453 h 770222"/>
                <a:gd name="connsiteX1282" fmla="*/ 610460 w 5771144"/>
                <a:gd name="connsiteY1282" fmla="*/ 596011 h 770222"/>
                <a:gd name="connsiteX1283" fmla="*/ 608657 w 5771144"/>
                <a:gd name="connsiteY1283" fmla="*/ 517603 h 770222"/>
                <a:gd name="connsiteX1284" fmla="*/ 598154 w 5771144"/>
                <a:gd name="connsiteY1284" fmla="*/ 497735 h 770222"/>
                <a:gd name="connsiteX1285" fmla="*/ 587333 w 5771144"/>
                <a:gd name="connsiteY1285" fmla="*/ 496296 h 770222"/>
                <a:gd name="connsiteX1286" fmla="*/ 584438 w 5771144"/>
                <a:gd name="connsiteY1286" fmla="*/ 494138 h 770222"/>
                <a:gd name="connsiteX1287" fmla="*/ 590216 w 5771144"/>
                <a:gd name="connsiteY1287" fmla="*/ 491236 h 770222"/>
                <a:gd name="connsiteX1288" fmla="*/ 625636 w 5771144"/>
                <a:gd name="connsiteY1288" fmla="*/ 492327 h 770222"/>
                <a:gd name="connsiteX1289" fmla="*/ 670074 w 5771144"/>
                <a:gd name="connsiteY1289" fmla="*/ 491236 h 770222"/>
                <a:gd name="connsiteX1290" fmla="*/ 675852 w 5771144"/>
                <a:gd name="connsiteY1290" fmla="*/ 494138 h 770222"/>
                <a:gd name="connsiteX1291" fmla="*/ 672957 w 5771144"/>
                <a:gd name="connsiteY1291" fmla="*/ 496296 h 770222"/>
                <a:gd name="connsiteX1292" fmla="*/ 656701 w 5771144"/>
                <a:gd name="connsiteY1292" fmla="*/ 497735 h 770222"/>
                <a:gd name="connsiteX1293" fmla="*/ 642604 w 5771144"/>
                <a:gd name="connsiteY1293" fmla="*/ 517603 h 770222"/>
                <a:gd name="connsiteX1294" fmla="*/ 640813 w 5771144"/>
                <a:gd name="connsiteY1294" fmla="*/ 596011 h 770222"/>
                <a:gd name="connsiteX1295" fmla="*/ 640813 w 5771144"/>
                <a:gd name="connsiteY1295" fmla="*/ 659600 h 770222"/>
                <a:gd name="connsiteX1296" fmla="*/ 640813 w 5771144"/>
                <a:gd name="connsiteY1296" fmla="*/ 759314 h 770222"/>
                <a:gd name="connsiteX1297" fmla="*/ 632139 w 5771144"/>
                <a:gd name="connsiteY1297" fmla="*/ 765093 h 770222"/>
                <a:gd name="connsiteX1298" fmla="*/ 456206 w 5771144"/>
                <a:gd name="connsiteY1298" fmla="*/ 549402 h 770222"/>
                <a:gd name="connsiteX1299" fmla="*/ 452942 w 5771144"/>
                <a:gd name="connsiteY1299" fmla="*/ 550841 h 770222"/>
                <a:gd name="connsiteX1300" fmla="*/ 453679 w 5771144"/>
                <a:gd name="connsiteY1300" fmla="*/ 737660 h 770222"/>
                <a:gd name="connsiteX1301" fmla="*/ 467039 w 5771144"/>
                <a:gd name="connsiteY1301" fmla="*/ 758248 h 770222"/>
                <a:gd name="connsiteX1302" fmla="*/ 476069 w 5771144"/>
                <a:gd name="connsiteY1302" fmla="*/ 759314 h 770222"/>
                <a:gd name="connsiteX1303" fmla="*/ 478952 w 5771144"/>
                <a:gd name="connsiteY1303" fmla="*/ 761497 h 770222"/>
                <a:gd name="connsiteX1304" fmla="*/ 473186 w 5771144"/>
                <a:gd name="connsiteY1304" fmla="*/ 764375 h 770222"/>
                <a:gd name="connsiteX1305" fmla="*/ 437778 w 5771144"/>
                <a:gd name="connsiteY1305" fmla="*/ 763282 h 770222"/>
                <a:gd name="connsiteX1306" fmla="*/ 396948 w 5771144"/>
                <a:gd name="connsiteY1306" fmla="*/ 764375 h 770222"/>
                <a:gd name="connsiteX1307" fmla="*/ 391170 w 5771144"/>
                <a:gd name="connsiteY1307" fmla="*/ 761497 h 770222"/>
                <a:gd name="connsiteX1308" fmla="*/ 394040 w 5771144"/>
                <a:gd name="connsiteY1308" fmla="*/ 759314 h 770222"/>
                <a:gd name="connsiteX1309" fmla="*/ 406321 w 5771144"/>
                <a:gd name="connsiteY1309" fmla="*/ 758248 h 770222"/>
                <a:gd name="connsiteX1310" fmla="*/ 421878 w 5771144"/>
                <a:gd name="connsiteY1310" fmla="*/ 737660 h 770222"/>
                <a:gd name="connsiteX1311" fmla="*/ 422589 w 5771144"/>
                <a:gd name="connsiteY1311" fmla="*/ 659600 h 770222"/>
                <a:gd name="connsiteX1312" fmla="*/ 311960 w 5771144"/>
                <a:gd name="connsiteY1312" fmla="*/ 537844 h 770222"/>
                <a:gd name="connsiteX1313" fmla="*/ 331480 w 5771144"/>
                <a:gd name="connsiteY1313" fmla="*/ 499545 h 770222"/>
                <a:gd name="connsiteX1314" fmla="*/ 354962 w 5771144"/>
                <a:gd name="connsiteY1314" fmla="*/ 496296 h 770222"/>
                <a:gd name="connsiteX1315" fmla="*/ 357858 w 5771144"/>
                <a:gd name="connsiteY1315" fmla="*/ 494485 h 770222"/>
                <a:gd name="connsiteX1316" fmla="*/ 350288 w 5771144"/>
                <a:gd name="connsiteY1316" fmla="*/ 491236 h 770222"/>
                <a:gd name="connsiteX1317" fmla="*/ 313433 w 5771144"/>
                <a:gd name="connsiteY1317" fmla="*/ 491236 h 770222"/>
                <a:gd name="connsiteX1318" fmla="*/ 289938 w 5771144"/>
                <a:gd name="connsiteY1318" fmla="*/ 491236 h 770222"/>
                <a:gd name="connsiteX1319" fmla="*/ 278750 w 5771144"/>
                <a:gd name="connsiteY1319" fmla="*/ 495576 h 770222"/>
                <a:gd name="connsiteX1320" fmla="*/ 283080 w 5771144"/>
                <a:gd name="connsiteY1320" fmla="*/ 498131 h 770222"/>
                <a:gd name="connsiteX1321" fmla="*/ 283817 w 5771144"/>
                <a:gd name="connsiteY1321" fmla="*/ 512543 h 770222"/>
                <a:gd name="connsiteX1322" fmla="*/ 266456 w 5771144"/>
                <a:gd name="connsiteY1322" fmla="*/ 698989 h 770222"/>
                <a:gd name="connsiteX1323" fmla="*/ 265364 w 5771144"/>
                <a:gd name="connsiteY1323" fmla="*/ 698989 h 770222"/>
                <a:gd name="connsiteX1324" fmla="*/ 176858 w 5771144"/>
                <a:gd name="connsiteY1324" fmla="*/ 511104 h 770222"/>
                <a:gd name="connsiteX1325" fmla="*/ 164945 w 5771144"/>
                <a:gd name="connsiteY1325" fmla="*/ 491979 h 770222"/>
                <a:gd name="connsiteX1326" fmla="*/ 153744 w 5771144"/>
                <a:gd name="connsiteY1326" fmla="*/ 508574 h 770222"/>
                <a:gd name="connsiteX1327" fmla="*/ 111466 w 5771144"/>
                <a:gd name="connsiteY1327" fmla="*/ 592413 h 770222"/>
                <a:gd name="connsiteX1328" fmla="*/ 63764 w 5771144"/>
                <a:gd name="connsiteY1328" fmla="*/ 695368 h 770222"/>
                <a:gd name="connsiteX1329" fmla="*/ 62329 w 5771144"/>
                <a:gd name="connsiteY1329" fmla="*/ 695368 h 770222"/>
                <a:gd name="connsiteX1330" fmla="*/ 47877 w 5771144"/>
                <a:gd name="connsiteY1330" fmla="*/ 527723 h 770222"/>
                <a:gd name="connsiteX1331" fmla="*/ 47521 w 5771144"/>
                <a:gd name="connsiteY1331" fmla="*/ 509293 h 770222"/>
                <a:gd name="connsiteX1332" fmla="*/ 56906 w 5771144"/>
                <a:gd name="connsiteY1332" fmla="*/ 498131 h 770222"/>
                <a:gd name="connsiteX1333" fmla="*/ 70648 w 5771144"/>
                <a:gd name="connsiteY1333" fmla="*/ 496296 h 770222"/>
                <a:gd name="connsiteX1334" fmla="*/ 73543 w 5771144"/>
                <a:gd name="connsiteY1334" fmla="*/ 494485 h 770222"/>
                <a:gd name="connsiteX1335" fmla="*/ 67028 w 5771144"/>
                <a:gd name="connsiteY1335" fmla="*/ 491236 h 770222"/>
                <a:gd name="connsiteX1336" fmla="*/ 33437 w 5771144"/>
                <a:gd name="connsiteY1336" fmla="*/ 492327 h 770222"/>
                <a:gd name="connsiteX1337" fmla="*/ 3097 w 5771144"/>
                <a:gd name="connsiteY1337" fmla="*/ 491236 h 770222"/>
                <a:gd name="connsiteX1338" fmla="*/ -3050 w 5771144"/>
                <a:gd name="connsiteY1338" fmla="*/ 494485 h 770222"/>
                <a:gd name="connsiteX1339" fmla="*/ 557 w 5771144"/>
                <a:gd name="connsiteY1339" fmla="*/ 496296 h 770222"/>
                <a:gd name="connsiteX1340" fmla="*/ 11402 w 5771144"/>
                <a:gd name="connsiteY1340" fmla="*/ 497363 h 770222"/>
                <a:gd name="connsiteX1341" fmla="*/ 25842 w 5771144"/>
                <a:gd name="connsiteY1341" fmla="*/ 527377 h 770222"/>
                <a:gd name="connsiteX1342" fmla="*/ 51852 w 5771144"/>
                <a:gd name="connsiteY1342" fmla="*/ 762936 h 770222"/>
                <a:gd name="connsiteX1343" fmla="*/ 55827 w 5771144"/>
                <a:gd name="connsiteY1343" fmla="*/ 769434 h 770222"/>
                <a:gd name="connsiteX1344" fmla="*/ 61263 w 5771144"/>
                <a:gd name="connsiteY1344" fmla="*/ 764027 h 770222"/>
                <a:gd name="connsiteX1345" fmla="*/ 171803 w 5771144"/>
                <a:gd name="connsiteY1345" fmla="*/ 536752 h 770222"/>
                <a:gd name="connsiteX1346" fmla="*/ 278013 w 5771144"/>
                <a:gd name="connsiteY1346" fmla="*/ 763654 h 770222"/>
                <a:gd name="connsiteX1347" fmla="*/ 283423 w 5771144"/>
                <a:gd name="connsiteY1347" fmla="*/ 769434 h 770222"/>
                <a:gd name="connsiteX1348" fmla="*/ 287779 w 5771144"/>
                <a:gd name="connsiteY1348" fmla="*/ 759711 h 770222"/>
                <a:gd name="connsiteX1349" fmla="*/ 311960 w 5771144"/>
                <a:gd name="connsiteY1349" fmla="*/ 537844 h 77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</a:cxnLst>
              <a:rect l="l" t="t" r="r" b="b"/>
              <a:pathLst>
                <a:path w="5771144" h="770222">
                  <a:moveTo>
                    <a:pt x="2934885" y="366473"/>
                  </a:moveTo>
                  <a:cubicBezTo>
                    <a:pt x="2938123" y="371112"/>
                    <a:pt x="2939177" y="374981"/>
                    <a:pt x="2936218" y="376222"/>
                  </a:cubicBezTo>
                  <a:cubicBezTo>
                    <a:pt x="2933564" y="377313"/>
                    <a:pt x="2931557" y="374709"/>
                    <a:pt x="2926172" y="369252"/>
                  </a:cubicBezTo>
                  <a:cubicBezTo>
                    <a:pt x="2911263" y="354121"/>
                    <a:pt x="2895883" y="351119"/>
                    <a:pt x="2889190" y="351119"/>
                  </a:cubicBezTo>
                  <a:cubicBezTo>
                    <a:pt x="2885151" y="351119"/>
                    <a:pt x="2865035" y="350475"/>
                    <a:pt x="2862380" y="374634"/>
                  </a:cubicBezTo>
                  <a:cubicBezTo>
                    <a:pt x="2861364" y="384670"/>
                    <a:pt x="2864387" y="391714"/>
                    <a:pt x="2857339" y="391714"/>
                  </a:cubicBezTo>
                  <a:cubicBezTo>
                    <a:pt x="2847242" y="391714"/>
                    <a:pt x="2839508" y="376123"/>
                    <a:pt x="2839508" y="366746"/>
                  </a:cubicBezTo>
                  <a:cubicBezTo>
                    <a:pt x="2839508" y="353327"/>
                    <a:pt x="2853668" y="339189"/>
                    <a:pt x="2882142" y="339064"/>
                  </a:cubicBezTo>
                  <a:cubicBezTo>
                    <a:pt x="2902334" y="338941"/>
                    <a:pt x="2923823" y="350796"/>
                    <a:pt x="2934885" y="366473"/>
                  </a:cubicBezTo>
                  <a:close/>
                  <a:moveTo>
                    <a:pt x="1713148" y="366473"/>
                  </a:moveTo>
                  <a:cubicBezTo>
                    <a:pt x="1716399" y="371112"/>
                    <a:pt x="1717415" y="374981"/>
                    <a:pt x="1714494" y="376222"/>
                  </a:cubicBezTo>
                  <a:cubicBezTo>
                    <a:pt x="1711839" y="377313"/>
                    <a:pt x="1709833" y="374709"/>
                    <a:pt x="1704423" y="369252"/>
                  </a:cubicBezTo>
                  <a:cubicBezTo>
                    <a:pt x="1689538" y="354121"/>
                    <a:pt x="1674121" y="351119"/>
                    <a:pt x="1667428" y="351119"/>
                  </a:cubicBezTo>
                  <a:cubicBezTo>
                    <a:pt x="1663402" y="351119"/>
                    <a:pt x="1643272" y="350475"/>
                    <a:pt x="1640605" y="374634"/>
                  </a:cubicBezTo>
                  <a:cubicBezTo>
                    <a:pt x="1639589" y="384670"/>
                    <a:pt x="1642612" y="391714"/>
                    <a:pt x="1635576" y="391714"/>
                  </a:cubicBezTo>
                  <a:cubicBezTo>
                    <a:pt x="1625518" y="391714"/>
                    <a:pt x="1617771" y="376123"/>
                    <a:pt x="1617771" y="366746"/>
                  </a:cubicBezTo>
                  <a:cubicBezTo>
                    <a:pt x="1617771" y="353327"/>
                    <a:pt x="1631906" y="339189"/>
                    <a:pt x="1660392" y="339064"/>
                  </a:cubicBezTo>
                  <a:cubicBezTo>
                    <a:pt x="1680636" y="338941"/>
                    <a:pt x="1702111" y="350796"/>
                    <a:pt x="1713148" y="366473"/>
                  </a:cubicBezTo>
                  <a:close/>
                  <a:moveTo>
                    <a:pt x="5514680" y="34290"/>
                  </a:moveTo>
                  <a:cubicBezTo>
                    <a:pt x="5512902" y="22334"/>
                    <a:pt x="5518706" y="20896"/>
                    <a:pt x="5523417" y="28510"/>
                  </a:cubicBezTo>
                  <a:lnTo>
                    <a:pt x="5527736" y="34290"/>
                  </a:lnTo>
                  <a:lnTo>
                    <a:pt x="5557720" y="72911"/>
                  </a:lnTo>
                  <a:cubicBezTo>
                    <a:pt x="5602538" y="131524"/>
                    <a:pt x="5649922" y="188228"/>
                    <a:pt x="5697649" y="243913"/>
                  </a:cubicBezTo>
                  <a:cubicBezTo>
                    <a:pt x="5700849" y="247908"/>
                    <a:pt x="5702602" y="245724"/>
                    <a:pt x="5702602" y="241359"/>
                  </a:cubicBezTo>
                  <a:lnTo>
                    <a:pt x="5702602" y="136931"/>
                  </a:lnTo>
                  <a:cubicBezTo>
                    <a:pt x="5702602" y="102205"/>
                    <a:pt x="5702602" y="73679"/>
                    <a:pt x="5700849" y="58499"/>
                  </a:cubicBezTo>
                  <a:cubicBezTo>
                    <a:pt x="5699427" y="48032"/>
                    <a:pt x="5697649" y="40094"/>
                    <a:pt x="5690371" y="38582"/>
                  </a:cubicBezTo>
                  <a:cubicBezTo>
                    <a:pt x="5687146" y="37861"/>
                    <a:pt x="5682815" y="37167"/>
                    <a:pt x="5679538" y="37167"/>
                  </a:cubicBezTo>
                  <a:cubicBezTo>
                    <a:pt x="5677329" y="37167"/>
                    <a:pt x="5676655" y="36076"/>
                    <a:pt x="5676655" y="35014"/>
                  </a:cubicBezTo>
                  <a:cubicBezTo>
                    <a:pt x="5676655" y="32802"/>
                    <a:pt x="5678446" y="32107"/>
                    <a:pt x="5682434" y="32107"/>
                  </a:cubicBezTo>
                  <a:cubicBezTo>
                    <a:pt x="5693254" y="32107"/>
                    <a:pt x="5716051" y="33198"/>
                    <a:pt x="5717829" y="33198"/>
                  </a:cubicBezTo>
                  <a:cubicBezTo>
                    <a:pt x="5719619" y="33198"/>
                    <a:pt x="5742441" y="32107"/>
                    <a:pt x="5762304" y="32107"/>
                  </a:cubicBezTo>
                  <a:cubicBezTo>
                    <a:pt x="5766304" y="32107"/>
                    <a:pt x="5768095" y="33198"/>
                    <a:pt x="5768095" y="35014"/>
                  </a:cubicBezTo>
                  <a:cubicBezTo>
                    <a:pt x="5768095" y="36076"/>
                    <a:pt x="5767346" y="37167"/>
                    <a:pt x="5765187" y="37167"/>
                  </a:cubicBezTo>
                  <a:cubicBezTo>
                    <a:pt x="5761885" y="37167"/>
                    <a:pt x="5753973" y="37861"/>
                    <a:pt x="5748867" y="38582"/>
                  </a:cubicBezTo>
                  <a:cubicBezTo>
                    <a:pt x="5738047" y="40094"/>
                    <a:pt x="5735939" y="48032"/>
                    <a:pt x="5734846" y="58499"/>
                  </a:cubicBezTo>
                  <a:cubicBezTo>
                    <a:pt x="5733094" y="73679"/>
                    <a:pt x="5733094" y="102205"/>
                    <a:pt x="5733094" y="136931"/>
                  </a:cubicBezTo>
                  <a:lnTo>
                    <a:pt x="5733094" y="200556"/>
                  </a:lnTo>
                  <a:lnTo>
                    <a:pt x="5733094" y="300295"/>
                  </a:lnTo>
                  <a:cubicBezTo>
                    <a:pt x="5734846" y="312176"/>
                    <a:pt x="5729068" y="313690"/>
                    <a:pt x="5724280" y="306049"/>
                  </a:cubicBezTo>
                  <a:cubicBezTo>
                    <a:pt x="5650290" y="210303"/>
                    <a:pt x="5599668" y="149904"/>
                    <a:pt x="5548322" y="90298"/>
                  </a:cubicBezTo>
                  <a:cubicBezTo>
                    <a:pt x="5546900" y="88463"/>
                    <a:pt x="5545097" y="88835"/>
                    <a:pt x="5545097" y="91713"/>
                  </a:cubicBezTo>
                  <a:cubicBezTo>
                    <a:pt x="5545097" y="210998"/>
                    <a:pt x="5545097" y="267031"/>
                    <a:pt x="5545795" y="278616"/>
                  </a:cubicBezTo>
                  <a:cubicBezTo>
                    <a:pt x="5546506" y="291265"/>
                    <a:pt x="5549389" y="297417"/>
                    <a:pt x="5559181" y="299203"/>
                  </a:cubicBezTo>
                  <a:cubicBezTo>
                    <a:pt x="5563524" y="299923"/>
                    <a:pt x="5565734" y="300295"/>
                    <a:pt x="5568210" y="300295"/>
                  </a:cubicBezTo>
                  <a:cubicBezTo>
                    <a:pt x="5569671" y="300295"/>
                    <a:pt x="5571093" y="301014"/>
                    <a:pt x="5571093" y="302453"/>
                  </a:cubicBezTo>
                  <a:cubicBezTo>
                    <a:pt x="5571093" y="304636"/>
                    <a:pt x="5569303" y="305355"/>
                    <a:pt x="5565340" y="305355"/>
                  </a:cubicBezTo>
                  <a:cubicBezTo>
                    <a:pt x="5554469" y="305355"/>
                    <a:pt x="5531672" y="304214"/>
                    <a:pt x="5529920" y="304214"/>
                  </a:cubicBezTo>
                  <a:cubicBezTo>
                    <a:pt x="5528129" y="304214"/>
                    <a:pt x="5505333" y="305355"/>
                    <a:pt x="5489039" y="305355"/>
                  </a:cubicBezTo>
                  <a:cubicBezTo>
                    <a:pt x="5485089" y="305355"/>
                    <a:pt x="5483210" y="304636"/>
                    <a:pt x="5483210" y="302453"/>
                  </a:cubicBezTo>
                  <a:cubicBezTo>
                    <a:pt x="5483210" y="301014"/>
                    <a:pt x="5484746" y="300295"/>
                    <a:pt x="5486156" y="300295"/>
                  </a:cubicBezTo>
                  <a:cubicBezTo>
                    <a:pt x="5489432" y="300295"/>
                    <a:pt x="5495567" y="299923"/>
                    <a:pt x="5498462" y="299203"/>
                  </a:cubicBezTo>
                  <a:cubicBezTo>
                    <a:pt x="5510387" y="296673"/>
                    <a:pt x="5513321" y="290918"/>
                    <a:pt x="5514019" y="278616"/>
                  </a:cubicBezTo>
                  <a:cubicBezTo>
                    <a:pt x="5514680" y="267031"/>
                    <a:pt x="5514019" y="256912"/>
                    <a:pt x="5514680" y="200556"/>
                  </a:cubicBezTo>
                  <a:close/>
                  <a:moveTo>
                    <a:pt x="5165291" y="34290"/>
                  </a:moveTo>
                  <a:cubicBezTo>
                    <a:pt x="5163526" y="22334"/>
                    <a:pt x="5169305" y="20896"/>
                    <a:pt x="5173965" y="28510"/>
                  </a:cubicBezTo>
                  <a:lnTo>
                    <a:pt x="5178334" y="34290"/>
                  </a:lnTo>
                  <a:lnTo>
                    <a:pt x="5208293" y="72911"/>
                  </a:lnTo>
                  <a:cubicBezTo>
                    <a:pt x="5253200" y="131524"/>
                    <a:pt x="5300520" y="188228"/>
                    <a:pt x="5348196" y="243913"/>
                  </a:cubicBezTo>
                  <a:cubicBezTo>
                    <a:pt x="5351447" y="247908"/>
                    <a:pt x="5353251" y="245724"/>
                    <a:pt x="5353251" y="241359"/>
                  </a:cubicBezTo>
                  <a:lnTo>
                    <a:pt x="5353251" y="136931"/>
                  </a:lnTo>
                  <a:cubicBezTo>
                    <a:pt x="5353251" y="102205"/>
                    <a:pt x="5353251" y="73679"/>
                    <a:pt x="5351447" y="58499"/>
                  </a:cubicBezTo>
                  <a:cubicBezTo>
                    <a:pt x="5349936" y="48032"/>
                    <a:pt x="5348196" y="40094"/>
                    <a:pt x="5340932" y="38582"/>
                  </a:cubicBezTo>
                  <a:cubicBezTo>
                    <a:pt x="5337731" y="37861"/>
                    <a:pt x="5333312" y="37167"/>
                    <a:pt x="5330086" y="37167"/>
                  </a:cubicBezTo>
                  <a:cubicBezTo>
                    <a:pt x="5327978" y="37167"/>
                    <a:pt x="5327216" y="36076"/>
                    <a:pt x="5327216" y="35014"/>
                  </a:cubicBezTo>
                  <a:cubicBezTo>
                    <a:pt x="5327216" y="32802"/>
                    <a:pt x="5329045" y="32107"/>
                    <a:pt x="5333019" y="32107"/>
                  </a:cubicBezTo>
                  <a:cubicBezTo>
                    <a:pt x="5343878" y="32107"/>
                    <a:pt x="5366598" y="33198"/>
                    <a:pt x="5368491" y="33198"/>
                  </a:cubicBezTo>
                  <a:cubicBezTo>
                    <a:pt x="5370243" y="33198"/>
                    <a:pt x="5393014" y="32107"/>
                    <a:pt x="5412864" y="32107"/>
                  </a:cubicBezTo>
                  <a:cubicBezTo>
                    <a:pt x="5416801" y="32107"/>
                    <a:pt x="5418643" y="33198"/>
                    <a:pt x="5418643" y="35014"/>
                  </a:cubicBezTo>
                  <a:cubicBezTo>
                    <a:pt x="5418643" y="36076"/>
                    <a:pt x="5417893" y="37167"/>
                    <a:pt x="5415760" y="37167"/>
                  </a:cubicBezTo>
                  <a:cubicBezTo>
                    <a:pt x="5412534" y="37167"/>
                    <a:pt x="5404597" y="37861"/>
                    <a:pt x="5399542" y="38582"/>
                  </a:cubicBezTo>
                  <a:cubicBezTo>
                    <a:pt x="5388697" y="40094"/>
                    <a:pt x="5386474" y="48032"/>
                    <a:pt x="5385356" y="58499"/>
                  </a:cubicBezTo>
                  <a:cubicBezTo>
                    <a:pt x="5383617" y="73679"/>
                    <a:pt x="5383617" y="102205"/>
                    <a:pt x="5383617" y="136931"/>
                  </a:cubicBezTo>
                  <a:lnTo>
                    <a:pt x="5383617" y="200556"/>
                  </a:lnTo>
                  <a:lnTo>
                    <a:pt x="5383617" y="300295"/>
                  </a:lnTo>
                  <a:cubicBezTo>
                    <a:pt x="5385356" y="312176"/>
                    <a:pt x="5379629" y="313690"/>
                    <a:pt x="5374929" y="306049"/>
                  </a:cubicBezTo>
                  <a:cubicBezTo>
                    <a:pt x="5300825" y="210303"/>
                    <a:pt x="5250267" y="149904"/>
                    <a:pt x="5198921" y="90298"/>
                  </a:cubicBezTo>
                  <a:cubicBezTo>
                    <a:pt x="5197435" y="88463"/>
                    <a:pt x="5195644" y="88835"/>
                    <a:pt x="5195644" y="91713"/>
                  </a:cubicBezTo>
                  <a:cubicBezTo>
                    <a:pt x="5195644" y="210998"/>
                    <a:pt x="5195644" y="267031"/>
                    <a:pt x="5196368" y="278616"/>
                  </a:cubicBezTo>
                  <a:cubicBezTo>
                    <a:pt x="5197130" y="291265"/>
                    <a:pt x="5200013" y="297417"/>
                    <a:pt x="5209792" y="299203"/>
                  </a:cubicBezTo>
                  <a:cubicBezTo>
                    <a:pt x="5214097" y="299923"/>
                    <a:pt x="5216256" y="300295"/>
                    <a:pt x="5218796" y="300295"/>
                  </a:cubicBezTo>
                  <a:cubicBezTo>
                    <a:pt x="5220256" y="300295"/>
                    <a:pt x="5221717" y="301014"/>
                    <a:pt x="5221717" y="302453"/>
                  </a:cubicBezTo>
                  <a:cubicBezTo>
                    <a:pt x="5221717" y="304636"/>
                    <a:pt x="5219837" y="305355"/>
                    <a:pt x="5215888" y="305355"/>
                  </a:cubicBezTo>
                  <a:cubicBezTo>
                    <a:pt x="5205093" y="305355"/>
                    <a:pt x="5182347" y="304214"/>
                    <a:pt x="5180467" y="304214"/>
                  </a:cubicBezTo>
                  <a:cubicBezTo>
                    <a:pt x="5178652" y="304214"/>
                    <a:pt x="5155880" y="305355"/>
                    <a:pt x="5139688" y="305355"/>
                  </a:cubicBezTo>
                  <a:cubicBezTo>
                    <a:pt x="5135650" y="305355"/>
                    <a:pt x="5133859" y="304636"/>
                    <a:pt x="5133859" y="302453"/>
                  </a:cubicBezTo>
                  <a:cubicBezTo>
                    <a:pt x="5133859" y="301014"/>
                    <a:pt x="5135268" y="300295"/>
                    <a:pt x="5136793" y="300295"/>
                  </a:cubicBezTo>
                  <a:cubicBezTo>
                    <a:pt x="5140031" y="300295"/>
                    <a:pt x="5146140" y="299923"/>
                    <a:pt x="5148985" y="299203"/>
                  </a:cubicBezTo>
                  <a:cubicBezTo>
                    <a:pt x="5160973" y="296673"/>
                    <a:pt x="5163843" y="290918"/>
                    <a:pt x="5164592" y="278616"/>
                  </a:cubicBezTo>
                  <a:cubicBezTo>
                    <a:pt x="5165291" y="267031"/>
                    <a:pt x="5164592" y="256912"/>
                    <a:pt x="5165291" y="200556"/>
                  </a:cubicBezTo>
                  <a:close/>
                  <a:moveTo>
                    <a:pt x="5004509" y="58499"/>
                  </a:moveTo>
                  <a:cubicBezTo>
                    <a:pt x="5003811" y="53439"/>
                    <a:pt x="5003417" y="49073"/>
                    <a:pt x="5001969" y="45824"/>
                  </a:cubicBezTo>
                  <a:cubicBezTo>
                    <a:pt x="4952490" y="43319"/>
                    <a:pt x="4902948" y="42600"/>
                    <a:pt x="4853469" y="45824"/>
                  </a:cubicBezTo>
                  <a:cubicBezTo>
                    <a:pt x="4851653" y="49073"/>
                    <a:pt x="4850891" y="53439"/>
                    <a:pt x="4850561" y="58499"/>
                  </a:cubicBezTo>
                  <a:cubicBezTo>
                    <a:pt x="4848782" y="73679"/>
                    <a:pt x="4848782" y="102205"/>
                    <a:pt x="4848782" y="136931"/>
                  </a:cubicBezTo>
                  <a:cubicBezTo>
                    <a:pt x="4848782" y="257264"/>
                    <a:pt x="4848782" y="267031"/>
                    <a:pt x="4849468" y="278616"/>
                  </a:cubicBezTo>
                  <a:cubicBezTo>
                    <a:pt x="4850243" y="291265"/>
                    <a:pt x="4853151" y="297393"/>
                    <a:pt x="4862867" y="299203"/>
                  </a:cubicBezTo>
                  <a:cubicBezTo>
                    <a:pt x="4867185" y="299923"/>
                    <a:pt x="4869420" y="300295"/>
                    <a:pt x="4871897" y="300295"/>
                  </a:cubicBezTo>
                  <a:cubicBezTo>
                    <a:pt x="4873357" y="300295"/>
                    <a:pt x="4874805" y="301014"/>
                    <a:pt x="4874805" y="302453"/>
                  </a:cubicBezTo>
                  <a:cubicBezTo>
                    <a:pt x="4874805" y="304636"/>
                    <a:pt x="4872963" y="305355"/>
                    <a:pt x="4869001" y="305355"/>
                  </a:cubicBezTo>
                  <a:cubicBezTo>
                    <a:pt x="4858155" y="305355"/>
                    <a:pt x="4835384" y="304214"/>
                    <a:pt x="4833555" y="304214"/>
                  </a:cubicBezTo>
                  <a:cubicBezTo>
                    <a:pt x="4831764" y="304214"/>
                    <a:pt x="4808968" y="305355"/>
                    <a:pt x="4792725" y="305355"/>
                  </a:cubicBezTo>
                  <a:cubicBezTo>
                    <a:pt x="4788800" y="305355"/>
                    <a:pt x="4786946" y="304636"/>
                    <a:pt x="4786946" y="302453"/>
                  </a:cubicBezTo>
                  <a:cubicBezTo>
                    <a:pt x="4786946" y="301014"/>
                    <a:pt x="4788407" y="300295"/>
                    <a:pt x="4789842" y="300295"/>
                  </a:cubicBezTo>
                  <a:cubicBezTo>
                    <a:pt x="4793118" y="300295"/>
                    <a:pt x="4799240" y="299923"/>
                    <a:pt x="4802148" y="299203"/>
                  </a:cubicBezTo>
                  <a:cubicBezTo>
                    <a:pt x="4814048" y="296673"/>
                    <a:pt x="4816931" y="290894"/>
                    <a:pt x="4817680" y="278616"/>
                  </a:cubicBezTo>
                  <a:cubicBezTo>
                    <a:pt x="4818392" y="267031"/>
                    <a:pt x="4818392" y="256912"/>
                    <a:pt x="4818392" y="200556"/>
                  </a:cubicBezTo>
                  <a:lnTo>
                    <a:pt x="4818392" y="136931"/>
                  </a:lnTo>
                  <a:cubicBezTo>
                    <a:pt x="4818392" y="102205"/>
                    <a:pt x="4818392" y="73679"/>
                    <a:pt x="4816588" y="58499"/>
                  </a:cubicBezTo>
                  <a:cubicBezTo>
                    <a:pt x="4815140" y="48032"/>
                    <a:pt x="4813363" y="40094"/>
                    <a:pt x="4806086" y="38582"/>
                  </a:cubicBezTo>
                  <a:cubicBezTo>
                    <a:pt x="4802847" y="37861"/>
                    <a:pt x="4798529" y="37167"/>
                    <a:pt x="4795252" y="37167"/>
                  </a:cubicBezTo>
                  <a:cubicBezTo>
                    <a:pt x="4793118" y="37167"/>
                    <a:pt x="4792344" y="36076"/>
                    <a:pt x="4792344" y="35014"/>
                  </a:cubicBezTo>
                  <a:cubicBezTo>
                    <a:pt x="4792344" y="32802"/>
                    <a:pt x="4794185" y="32107"/>
                    <a:pt x="4798148" y="32107"/>
                  </a:cubicBezTo>
                  <a:cubicBezTo>
                    <a:pt x="4808968" y="32107"/>
                    <a:pt x="4831764" y="33198"/>
                    <a:pt x="4833555" y="33198"/>
                  </a:cubicBezTo>
                  <a:cubicBezTo>
                    <a:pt x="4835041" y="33198"/>
                    <a:pt x="4848782" y="32454"/>
                    <a:pt x="4864277" y="32107"/>
                  </a:cubicBezTo>
                  <a:lnTo>
                    <a:pt x="4995823" y="32107"/>
                  </a:lnTo>
                  <a:cubicBezTo>
                    <a:pt x="5007113" y="32454"/>
                    <a:pt x="5020130" y="33198"/>
                    <a:pt x="5021515" y="33198"/>
                  </a:cubicBezTo>
                  <a:lnTo>
                    <a:pt x="5038863" y="33198"/>
                  </a:lnTo>
                  <a:cubicBezTo>
                    <a:pt x="5068200" y="33198"/>
                    <a:pt x="5067057" y="20896"/>
                    <a:pt x="5067057" y="9684"/>
                  </a:cubicBezTo>
                  <a:lnTo>
                    <a:pt x="5067057" y="5715"/>
                  </a:lnTo>
                  <a:cubicBezTo>
                    <a:pt x="5066663" y="654"/>
                    <a:pt x="5067781" y="-437"/>
                    <a:pt x="5069546" y="-437"/>
                  </a:cubicBezTo>
                  <a:cubicBezTo>
                    <a:pt x="5071743" y="-437"/>
                    <a:pt x="5072493" y="1026"/>
                    <a:pt x="5073267" y="4251"/>
                  </a:cubicBezTo>
                  <a:cubicBezTo>
                    <a:pt x="5073979" y="8245"/>
                    <a:pt x="5079020" y="35014"/>
                    <a:pt x="5081103" y="45824"/>
                  </a:cubicBezTo>
                  <a:cubicBezTo>
                    <a:pt x="5081522" y="48032"/>
                    <a:pt x="5081941" y="50189"/>
                    <a:pt x="5080087" y="50189"/>
                  </a:cubicBezTo>
                  <a:cubicBezTo>
                    <a:pt x="5077903" y="50189"/>
                    <a:pt x="5072150" y="48032"/>
                    <a:pt x="5061304" y="47287"/>
                  </a:cubicBezTo>
                  <a:cubicBezTo>
                    <a:pt x="5056224" y="46891"/>
                    <a:pt x="5036755" y="40441"/>
                    <a:pt x="5037441" y="69710"/>
                  </a:cubicBezTo>
                  <a:cubicBezTo>
                    <a:pt x="5036755" y="85958"/>
                    <a:pt x="5036755" y="109423"/>
                    <a:pt x="5036755" y="136931"/>
                  </a:cubicBezTo>
                  <a:lnTo>
                    <a:pt x="5036755" y="200556"/>
                  </a:lnTo>
                  <a:cubicBezTo>
                    <a:pt x="5036755" y="256912"/>
                    <a:pt x="5036755" y="267031"/>
                    <a:pt x="5037441" y="278616"/>
                  </a:cubicBezTo>
                  <a:cubicBezTo>
                    <a:pt x="5038088" y="291265"/>
                    <a:pt x="5041035" y="297393"/>
                    <a:pt x="5050788" y="299203"/>
                  </a:cubicBezTo>
                  <a:cubicBezTo>
                    <a:pt x="5055157" y="299923"/>
                    <a:pt x="5057341" y="300295"/>
                    <a:pt x="5059818" y="300295"/>
                  </a:cubicBezTo>
                  <a:cubicBezTo>
                    <a:pt x="5061304" y="300295"/>
                    <a:pt x="5062714" y="301014"/>
                    <a:pt x="5062714" y="302453"/>
                  </a:cubicBezTo>
                  <a:cubicBezTo>
                    <a:pt x="5062714" y="304636"/>
                    <a:pt x="5060910" y="305355"/>
                    <a:pt x="5056935" y="305355"/>
                  </a:cubicBezTo>
                  <a:cubicBezTo>
                    <a:pt x="5046076" y="305355"/>
                    <a:pt x="5023305" y="304214"/>
                    <a:pt x="5021515" y="304214"/>
                  </a:cubicBezTo>
                  <a:cubicBezTo>
                    <a:pt x="5019737" y="304214"/>
                    <a:pt x="4996940" y="305355"/>
                    <a:pt x="4980672" y="305355"/>
                  </a:cubicBezTo>
                  <a:cubicBezTo>
                    <a:pt x="4976748" y="305355"/>
                    <a:pt x="4974868" y="304636"/>
                    <a:pt x="4974868" y="302453"/>
                  </a:cubicBezTo>
                  <a:cubicBezTo>
                    <a:pt x="4974868" y="301014"/>
                    <a:pt x="4976354" y="300295"/>
                    <a:pt x="4977763" y="300295"/>
                  </a:cubicBezTo>
                  <a:cubicBezTo>
                    <a:pt x="4981015" y="300295"/>
                    <a:pt x="4987187" y="299923"/>
                    <a:pt x="4990120" y="299203"/>
                  </a:cubicBezTo>
                  <a:cubicBezTo>
                    <a:pt x="5001969" y="296673"/>
                    <a:pt x="5004903" y="290894"/>
                    <a:pt x="5005589" y="278616"/>
                  </a:cubicBezTo>
                  <a:cubicBezTo>
                    <a:pt x="5006338" y="267031"/>
                    <a:pt x="5006338" y="256912"/>
                    <a:pt x="5006338" y="200556"/>
                  </a:cubicBezTo>
                  <a:lnTo>
                    <a:pt x="5006338" y="136931"/>
                  </a:lnTo>
                  <a:cubicBezTo>
                    <a:pt x="5006338" y="102205"/>
                    <a:pt x="5006338" y="73679"/>
                    <a:pt x="5004509" y="58499"/>
                  </a:cubicBezTo>
                  <a:moveTo>
                    <a:pt x="4656518" y="154269"/>
                  </a:moveTo>
                  <a:lnTo>
                    <a:pt x="4622164" y="251851"/>
                  </a:lnTo>
                  <a:cubicBezTo>
                    <a:pt x="4621072" y="254753"/>
                    <a:pt x="4620374" y="255845"/>
                    <a:pt x="4619281" y="255845"/>
                  </a:cubicBezTo>
                  <a:cubicBezTo>
                    <a:pt x="4618519" y="255845"/>
                    <a:pt x="4617503" y="254357"/>
                    <a:pt x="4616780" y="251851"/>
                  </a:cubicBezTo>
                  <a:lnTo>
                    <a:pt x="4584954" y="154269"/>
                  </a:lnTo>
                  <a:cubicBezTo>
                    <a:pt x="4584217" y="152460"/>
                    <a:pt x="4584954" y="151715"/>
                    <a:pt x="4585995" y="151715"/>
                  </a:cubicBezTo>
                  <a:lnTo>
                    <a:pt x="4655057" y="151715"/>
                  </a:lnTo>
                  <a:cubicBezTo>
                    <a:pt x="4656848" y="151715"/>
                    <a:pt x="4656848" y="152782"/>
                    <a:pt x="4656518" y="154269"/>
                  </a:cubicBezTo>
                  <a:close/>
                  <a:moveTo>
                    <a:pt x="4766753" y="35014"/>
                  </a:moveTo>
                  <a:cubicBezTo>
                    <a:pt x="4766753" y="32802"/>
                    <a:pt x="4763502" y="32107"/>
                    <a:pt x="4759527" y="32107"/>
                  </a:cubicBezTo>
                  <a:cubicBezTo>
                    <a:pt x="4754104" y="32107"/>
                    <a:pt x="4727752" y="32107"/>
                    <a:pt x="4702733" y="32802"/>
                  </a:cubicBezTo>
                  <a:cubicBezTo>
                    <a:pt x="4695888" y="33198"/>
                    <a:pt x="4691887" y="33198"/>
                    <a:pt x="4691887" y="35332"/>
                  </a:cubicBezTo>
                  <a:cubicBezTo>
                    <a:pt x="4691887" y="36795"/>
                    <a:pt x="4693360" y="37861"/>
                    <a:pt x="4694440" y="37861"/>
                  </a:cubicBezTo>
                  <a:cubicBezTo>
                    <a:pt x="4695214" y="37861"/>
                    <a:pt x="4697323" y="39698"/>
                    <a:pt x="4697323" y="42952"/>
                  </a:cubicBezTo>
                  <a:cubicBezTo>
                    <a:pt x="4697323" y="44013"/>
                    <a:pt x="4697323" y="46196"/>
                    <a:pt x="4696599" y="47659"/>
                  </a:cubicBezTo>
                  <a:lnTo>
                    <a:pt x="4663020" y="136585"/>
                  </a:lnTo>
                  <a:cubicBezTo>
                    <a:pt x="4662245" y="137998"/>
                    <a:pt x="4661585" y="138717"/>
                    <a:pt x="4659769" y="138717"/>
                  </a:cubicBezTo>
                  <a:lnTo>
                    <a:pt x="4582032" y="138717"/>
                  </a:lnTo>
                  <a:cubicBezTo>
                    <a:pt x="4580191" y="138717"/>
                    <a:pt x="4579149" y="137676"/>
                    <a:pt x="4578439" y="135840"/>
                  </a:cubicBezTo>
                  <a:lnTo>
                    <a:pt x="4556734" y="71869"/>
                  </a:lnTo>
                  <a:cubicBezTo>
                    <a:pt x="4553508" y="62865"/>
                    <a:pt x="4551692" y="54158"/>
                    <a:pt x="4551692" y="47659"/>
                  </a:cubicBezTo>
                  <a:cubicBezTo>
                    <a:pt x="4551692" y="40441"/>
                    <a:pt x="4559262" y="37167"/>
                    <a:pt x="4565408" y="37167"/>
                  </a:cubicBezTo>
                  <a:lnTo>
                    <a:pt x="4569053" y="37167"/>
                  </a:lnTo>
                  <a:cubicBezTo>
                    <a:pt x="4571593" y="37167"/>
                    <a:pt x="4572660" y="36448"/>
                    <a:pt x="4572660" y="35014"/>
                  </a:cubicBezTo>
                  <a:cubicBezTo>
                    <a:pt x="4572660" y="32802"/>
                    <a:pt x="4570476" y="32107"/>
                    <a:pt x="4567275" y="32107"/>
                  </a:cubicBezTo>
                  <a:cubicBezTo>
                    <a:pt x="4558563" y="32107"/>
                    <a:pt x="4542993" y="33198"/>
                    <a:pt x="4539018" y="33198"/>
                  </a:cubicBezTo>
                  <a:cubicBezTo>
                    <a:pt x="4535055" y="33198"/>
                    <a:pt x="4515180" y="32107"/>
                    <a:pt x="4498187" y="32107"/>
                  </a:cubicBezTo>
                  <a:cubicBezTo>
                    <a:pt x="4493475" y="32107"/>
                    <a:pt x="4491317" y="32802"/>
                    <a:pt x="4491317" y="35014"/>
                  </a:cubicBezTo>
                  <a:cubicBezTo>
                    <a:pt x="4491317" y="36448"/>
                    <a:pt x="4492789" y="37167"/>
                    <a:pt x="4494568" y="37167"/>
                  </a:cubicBezTo>
                  <a:cubicBezTo>
                    <a:pt x="4497095" y="37167"/>
                    <a:pt x="4502188" y="37489"/>
                    <a:pt x="4505083" y="37861"/>
                  </a:cubicBezTo>
                  <a:cubicBezTo>
                    <a:pt x="4521682" y="40094"/>
                    <a:pt x="4528921" y="53811"/>
                    <a:pt x="4535449" y="71869"/>
                  </a:cubicBezTo>
                  <a:lnTo>
                    <a:pt x="4617503" y="296326"/>
                  </a:lnTo>
                  <a:cubicBezTo>
                    <a:pt x="4621821" y="308232"/>
                    <a:pt x="4623256" y="310390"/>
                    <a:pt x="4625441" y="310390"/>
                  </a:cubicBezTo>
                  <a:cubicBezTo>
                    <a:pt x="4627600" y="310390"/>
                    <a:pt x="4629010" y="308604"/>
                    <a:pt x="4633404" y="297393"/>
                  </a:cubicBezTo>
                  <a:cubicBezTo>
                    <a:pt x="4638814" y="283650"/>
                    <a:pt x="4695583" y="134402"/>
                    <a:pt x="4717592" y="79464"/>
                  </a:cubicBezTo>
                  <a:cubicBezTo>
                    <a:pt x="4730609" y="47287"/>
                    <a:pt x="4741024" y="41483"/>
                    <a:pt x="4748668" y="39350"/>
                  </a:cubicBezTo>
                  <a:cubicBezTo>
                    <a:pt x="4754104" y="37489"/>
                    <a:pt x="4759527" y="37167"/>
                    <a:pt x="4763159" y="37167"/>
                  </a:cubicBezTo>
                  <a:cubicBezTo>
                    <a:pt x="4765318" y="37167"/>
                    <a:pt x="4766753" y="36795"/>
                    <a:pt x="4766753" y="35014"/>
                  </a:cubicBezTo>
                  <a:close/>
                  <a:moveTo>
                    <a:pt x="4343565" y="136931"/>
                  </a:moveTo>
                  <a:cubicBezTo>
                    <a:pt x="4343565" y="102205"/>
                    <a:pt x="4343565" y="73679"/>
                    <a:pt x="4341775" y="58499"/>
                  </a:cubicBezTo>
                  <a:cubicBezTo>
                    <a:pt x="4340390" y="48032"/>
                    <a:pt x="4338549" y="40094"/>
                    <a:pt x="4331309" y="38582"/>
                  </a:cubicBezTo>
                  <a:cubicBezTo>
                    <a:pt x="4328058" y="37861"/>
                    <a:pt x="4323740" y="37167"/>
                    <a:pt x="4320464" y="37167"/>
                  </a:cubicBezTo>
                  <a:cubicBezTo>
                    <a:pt x="4318280" y="37167"/>
                    <a:pt x="4317594" y="36076"/>
                    <a:pt x="4317594" y="35014"/>
                  </a:cubicBezTo>
                  <a:cubicBezTo>
                    <a:pt x="4317594" y="32802"/>
                    <a:pt x="4319372" y="32107"/>
                    <a:pt x="4323372" y="32107"/>
                  </a:cubicBezTo>
                  <a:cubicBezTo>
                    <a:pt x="4334205" y="32107"/>
                    <a:pt x="4356951" y="33198"/>
                    <a:pt x="4358069" y="33198"/>
                  </a:cubicBezTo>
                  <a:cubicBezTo>
                    <a:pt x="4359834" y="33198"/>
                    <a:pt x="4382656" y="32107"/>
                    <a:pt x="4402544" y="32107"/>
                  </a:cubicBezTo>
                  <a:cubicBezTo>
                    <a:pt x="4406468" y="32107"/>
                    <a:pt x="4408297" y="33198"/>
                    <a:pt x="4408297" y="35014"/>
                  </a:cubicBezTo>
                  <a:cubicBezTo>
                    <a:pt x="4408297" y="36076"/>
                    <a:pt x="4407586" y="37167"/>
                    <a:pt x="4405427" y="37167"/>
                  </a:cubicBezTo>
                  <a:cubicBezTo>
                    <a:pt x="4402150" y="37167"/>
                    <a:pt x="4394213" y="37861"/>
                    <a:pt x="4389171" y="38582"/>
                  </a:cubicBezTo>
                  <a:cubicBezTo>
                    <a:pt x="4378287" y="40094"/>
                    <a:pt x="4376102" y="48032"/>
                    <a:pt x="4375036" y="58499"/>
                  </a:cubicBezTo>
                  <a:cubicBezTo>
                    <a:pt x="4373219" y="73679"/>
                    <a:pt x="4373219" y="102205"/>
                    <a:pt x="4373219" y="136931"/>
                  </a:cubicBezTo>
                  <a:lnTo>
                    <a:pt x="4373219" y="285487"/>
                  </a:lnTo>
                  <a:cubicBezTo>
                    <a:pt x="4373219" y="289083"/>
                    <a:pt x="4373995" y="291613"/>
                    <a:pt x="4376102" y="292357"/>
                  </a:cubicBezTo>
                  <a:cubicBezTo>
                    <a:pt x="4379404" y="293776"/>
                    <a:pt x="4385526" y="294491"/>
                    <a:pt x="4391660" y="294491"/>
                  </a:cubicBezTo>
                  <a:cubicBezTo>
                    <a:pt x="4400016" y="294491"/>
                    <a:pt x="4422013" y="295929"/>
                    <a:pt x="4441164" y="276482"/>
                  </a:cubicBezTo>
                  <a:cubicBezTo>
                    <a:pt x="4460316" y="256912"/>
                    <a:pt x="4461433" y="232702"/>
                    <a:pt x="4461433" y="220771"/>
                  </a:cubicBezTo>
                  <a:cubicBezTo>
                    <a:pt x="4461433" y="187508"/>
                    <a:pt x="4433951" y="161860"/>
                    <a:pt x="4398924" y="161860"/>
                  </a:cubicBezTo>
                  <a:cubicBezTo>
                    <a:pt x="4391279" y="161860"/>
                    <a:pt x="4389171" y="161488"/>
                    <a:pt x="4389171" y="158586"/>
                  </a:cubicBezTo>
                  <a:cubicBezTo>
                    <a:pt x="4389171" y="156775"/>
                    <a:pt x="4391279" y="156106"/>
                    <a:pt x="4393120" y="156106"/>
                  </a:cubicBezTo>
                  <a:cubicBezTo>
                    <a:pt x="4394924" y="155708"/>
                    <a:pt x="4398924" y="155708"/>
                    <a:pt x="4400689" y="155708"/>
                  </a:cubicBezTo>
                  <a:cubicBezTo>
                    <a:pt x="4452061" y="155708"/>
                    <a:pt x="4489627" y="190386"/>
                    <a:pt x="4489627" y="241756"/>
                  </a:cubicBezTo>
                  <a:cubicBezTo>
                    <a:pt x="4489627" y="260905"/>
                    <a:pt x="4479493" y="277152"/>
                    <a:pt x="4471555" y="284717"/>
                  </a:cubicBezTo>
                  <a:cubicBezTo>
                    <a:pt x="4465752" y="290174"/>
                    <a:pt x="4449470" y="305355"/>
                    <a:pt x="4404360" y="305355"/>
                  </a:cubicBezTo>
                  <a:cubicBezTo>
                    <a:pt x="4387710" y="305355"/>
                    <a:pt x="4366730" y="304214"/>
                    <a:pt x="4358767" y="304214"/>
                  </a:cubicBezTo>
                  <a:cubicBezTo>
                    <a:pt x="4355884" y="304214"/>
                    <a:pt x="4334205" y="305355"/>
                    <a:pt x="4317937" y="305355"/>
                  </a:cubicBezTo>
                  <a:cubicBezTo>
                    <a:pt x="4313987" y="305355"/>
                    <a:pt x="4312158" y="304636"/>
                    <a:pt x="4312158" y="302453"/>
                  </a:cubicBezTo>
                  <a:cubicBezTo>
                    <a:pt x="4312158" y="301014"/>
                    <a:pt x="4313593" y="300295"/>
                    <a:pt x="4315079" y="300295"/>
                  </a:cubicBezTo>
                  <a:cubicBezTo>
                    <a:pt x="4318280" y="300295"/>
                    <a:pt x="4324439" y="299923"/>
                    <a:pt x="4327284" y="299203"/>
                  </a:cubicBezTo>
                  <a:cubicBezTo>
                    <a:pt x="4339298" y="296673"/>
                    <a:pt x="4342168" y="290918"/>
                    <a:pt x="4342892" y="278616"/>
                  </a:cubicBezTo>
                  <a:cubicBezTo>
                    <a:pt x="4343565" y="267031"/>
                    <a:pt x="4343565" y="256912"/>
                    <a:pt x="4343565" y="200556"/>
                  </a:cubicBezTo>
                  <a:close/>
                  <a:moveTo>
                    <a:pt x="4133215" y="287595"/>
                  </a:moveTo>
                  <a:cubicBezTo>
                    <a:pt x="4133215" y="290174"/>
                    <a:pt x="4133914" y="290894"/>
                    <a:pt x="4135375" y="290894"/>
                  </a:cubicBezTo>
                  <a:cubicBezTo>
                    <a:pt x="4142613" y="290894"/>
                    <a:pt x="4175087" y="289778"/>
                    <a:pt x="4177271" y="289778"/>
                  </a:cubicBezTo>
                  <a:cubicBezTo>
                    <a:pt x="4198595" y="289778"/>
                    <a:pt x="4207282" y="282559"/>
                    <a:pt x="4209491" y="277872"/>
                  </a:cubicBezTo>
                  <a:cubicBezTo>
                    <a:pt x="4211625" y="273183"/>
                    <a:pt x="4212692" y="267057"/>
                    <a:pt x="4212692" y="264155"/>
                  </a:cubicBezTo>
                  <a:cubicBezTo>
                    <a:pt x="4212692" y="261654"/>
                    <a:pt x="4213479" y="260160"/>
                    <a:pt x="4215245" y="260160"/>
                  </a:cubicBezTo>
                  <a:cubicBezTo>
                    <a:pt x="4217061" y="260160"/>
                    <a:pt x="4217746" y="261947"/>
                    <a:pt x="4218127" y="263807"/>
                  </a:cubicBezTo>
                  <a:cubicBezTo>
                    <a:pt x="4218915" y="268123"/>
                    <a:pt x="4219588" y="284022"/>
                    <a:pt x="4219931" y="287595"/>
                  </a:cubicBezTo>
                  <a:cubicBezTo>
                    <a:pt x="4220998" y="297765"/>
                    <a:pt x="4222814" y="302106"/>
                    <a:pt x="4222814" y="304636"/>
                  </a:cubicBezTo>
                  <a:cubicBezTo>
                    <a:pt x="4222814" y="306421"/>
                    <a:pt x="4222141" y="308604"/>
                    <a:pt x="4220680" y="308604"/>
                  </a:cubicBezTo>
                  <a:cubicBezTo>
                    <a:pt x="4219232" y="308604"/>
                    <a:pt x="4217746" y="307166"/>
                    <a:pt x="4215587" y="306421"/>
                  </a:cubicBezTo>
                  <a:cubicBezTo>
                    <a:pt x="4214178" y="306049"/>
                    <a:pt x="4205517" y="305355"/>
                    <a:pt x="4199687" y="305008"/>
                  </a:cubicBezTo>
                  <a:cubicBezTo>
                    <a:pt x="4193908" y="304636"/>
                    <a:pt x="4157028" y="304214"/>
                    <a:pt x="4118014" y="304214"/>
                  </a:cubicBezTo>
                  <a:cubicBezTo>
                    <a:pt x="4116197" y="304214"/>
                    <a:pt x="4093426" y="305355"/>
                    <a:pt x="4077157" y="305355"/>
                  </a:cubicBezTo>
                  <a:cubicBezTo>
                    <a:pt x="4073170" y="305355"/>
                    <a:pt x="4071379" y="304636"/>
                    <a:pt x="4071379" y="302453"/>
                  </a:cubicBezTo>
                  <a:cubicBezTo>
                    <a:pt x="4071379" y="301014"/>
                    <a:pt x="4072840" y="300295"/>
                    <a:pt x="4074275" y="300295"/>
                  </a:cubicBezTo>
                  <a:cubicBezTo>
                    <a:pt x="4077551" y="300295"/>
                    <a:pt x="4083711" y="299923"/>
                    <a:pt x="4086581" y="299203"/>
                  </a:cubicBezTo>
                  <a:cubicBezTo>
                    <a:pt x="4098519" y="296673"/>
                    <a:pt x="4100678" y="291265"/>
                    <a:pt x="4101745" y="282559"/>
                  </a:cubicBezTo>
                  <a:cubicBezTo>
                    <a:pt x="4102456" y="276482"/>
                    <a:pt x="4102850" y="261277"/>
                    <a:pt x="4102850" y="200580"/>
                  </a:cubicBezTo>
                  <a:lnTo>
                    <a:pt x="4102850" y="136931"/>
                  </a:lnTo>
                  <a:cubicBezTo>
                    <a:pt x="4102850" y="92828"/>
                    <a:pt x="4102088" y="63560"/>
                    <a:pt x="4100297" y="54158"/>
                  </a:cubicBezTo>
                  <a:cubicBezTo>
                    <a:pt x="4098163" y="43641"/>
                    <a:pt x="4096360" y="40441"/>
                    <a:pt x="4090556" y="38582"/>
                  </a:cubicBezTo>
                  <a:cubicBezTo>
                    <a:pt x="4087280" y="37489"/>
                    <a:pt x="4082987" y="37167"/>
                    <a:pt x="4079710" y="37167"/>
                  </a:cubicBezTo>
                  <a:cubicBezTo>
                    <a:pt x="4077551" y="37167"/>
                    <a:pt x="4076790" y="36076"/>
                    <a:pt x="4076790" y="35014"/>
                  </a:cubicBezTo>
                  <a:cubicBezTo>
                    <a:pt x="4076790" y="32802"/>
                    <a:pt x="4078618" y="32107"/>
                    <a:pt x="4082593" y="32107"/>
                  </a:cubicBezTo>
                  <a:cubicBezTo>
                    <a:pt x="4090556" y="32107"/>
                    <a:pt x="4108628" y="33198"/>
                    <a:pt x="4118014" y="33198"/>
                  </a:cubicBezTo>
                  <a:cubicBezTo>
                    <a:pt x="4128504" y="33198"/>
                    <a:pt x="4152710" y="31045"/>
                    <a:pt x="4207282" y="31045"/>
                  </a:cubicBezTo>
                  <a:cubicBezTo>
                    <a:pt x="4221391" y="31045"/>
                    <a:pt x="4224274" y="31045"/>
                    <a:pt x="4226827" y="40441"/>
                  </a:cubicBezTo>
                  <a:cubicBezTo>
                    <a:pt x="4228618" y="48032"/>
                    <a:pt x="4231488" y="72588"/>
                    <a:pt x="4231488" y="75466"/>
                  </a:cubicBezTo>
                  <a:cubicBezTo>
                    <a:pt x="4231488" y="77996"/>
                    <a:pt x="4231488" y="80872"/>
                    <a:pt x="4229354" y="80872"/>
                  </a:cubicBezTo>
                  <a:cubicBezTo>
                    <a:pt x="4227551" y="80872"/>
                    <a:pt x="4226827" y="79464"/>
                    <a:pt x="4226090" y="75466"/>
                  </a:cubicBezTo>
                  <a:cubicBezTo>
                    <a:pt x="4223525" y="60707"/>
                    <a:pt x="4219232" y="53439"/>
                    <a:pt x="4209834" y="49421"/>
                  </a:cubicBezTo>
                  <a:cubicBezTo>
                    <a:pt x="4200411" y="45476"/>
                    <a:pt x="4184536" y="45476"/>
                    <a:pt x="4175087" y="45476"/>
                  </a:cubicBezTo>
                  <a:cubicBezTo>
                    <a:pt x="4139692" y="45476"/>
                    <a:pt x="4133215" y="51256"/>
                    <a:pt x="4133215" y="75094"/>
                  </a:cubicBezTo>
                  <a:lnTo>
                    <a:pt x="4133215" y="168707"/>
                  </a:lnTo>
                  <a:cubicBezTo>
                    <a:pt x="4133215" y="170144"/>
                    <a:pt x="4133914" y="171237"/>
                    <a:pt x="4135692" y="171237"/>
                  </a:cubicBezTo>
                  <a:cubicBezTo>
                    <a:pt x="4141877" y="171237"/>
                    <a:pt x="4177665" y="170516"/>
                    <a:pt x="4187394" y="169451"/>
                  </a:cubicBezTo>
                  <a:cubicBezTo>
                    <a:pt x="4201478" y="168012"/>
                    <a:pt x="4204754" y="161860"/>
                    <a:pt x="4206240" y="156775"/>
                  </a:cubicBezTo>
                  <a:cubicBezTo>
                    <a:pt x="4207675" y="152088"/>
                    <a:pt x="4207675" y="148465"/>
                    <a:pt x="4207675" y="144869"/>
                  </a:cubicBezTo>
                  <a:cubicBezTo>
                    <a:pt x="4207675" y="143034"/>
                    <a:pt x="4208399" y="141595"/>
                    <a:pt x="4210165" y="141595"/>
                  </a:cubicBezTo>
                  <a:cubicBezTo>
                    <a:pt x="4212349" y="141595"/>
                    <a:pt x="4212692" y="144551"/>
                    <a:pt x="4212692" y="148465"/>
                  </a:cubicBezTo>
                  <a:cubicBezTo>
                    <a:pt x="4212692" y="166251"/>
                    <a:pt x="4217061" y="190386"/>
                    <a:pt x="4217061" y="191849"/>
                  </a:cubicBezTo>
                  <a:cubicBezTo>
                    <a:pt x="4217061" y="194032"/>
                    <a:pt x="4216362" y="194751"/>
                    <a:pt x="4215245" y="194751"/>
                  </a:cubicBezTo>
                  <a:cubicBezTo>
                    <a:pt x="4213784" y="194751"/>
                    <a:pt x="4212349" y="192941"/>
                    <a:pt x="4209834" y="190063"/>
                  </a:cubicBezTo>
                  <a:cubicBezTo>
                    <a:pt x="4206583" y="186441"/>
                    <a:pt x="4201478" y="185722"/>
                    <a:pt x="4192791" y="184978"/>
                  </a:cubicBezTo>
                  <a:cubicBezTo>
                    <a:pt x="4184536" y="184259"/>
                    <a:pt x="4140061" y="184259"/>
                    <a:pt x="4135375" y="184259"/>
                  </a:cubicBezTo>
                  <a:cubicBezTo>
                    <a:pt x="4133533" y="184259"/>
                    <a:pt x="4133215" y="185326"/>
                    <a:pt x="4133215" y="187880"/>
                  </a:cubicBezTo>
                  <a:close/>
                  <a:moveTo>
                    <a:pt x="3959365" y="49073"/>
                  </a:moveTo>
                  <a:cubicBezTo>
                    <a:pt x="3959365" y="49421"/>
                    <a:pt x="3959035" y="49843"/>
                    <a:pt x="3959035" y="50189"/>
                  </a:cubicBezTo>
                  <a:lnTo>
                    <a:pt x="3878797" y="255075"/>
                  </a:lnTo>
                  <a:cubicBezTo>
                    <a:pt x="3876981" y="260558"/>
                    <a:pt x="3872993" y="260160"/>
                    <a:pt x="3871177" y="254753"/>
                  </a:cubicBezTo>
                  <a:lnTo>
                    <a:pt x="3808299" y="74423"/>
                  </a:lnTo>
                  <a:cubicBezTo>
                    <a:pt x="3805074" y="65345"/>
                    <a:pt x="3803270" y="56688"/>
                    <a:pt x="3803270" y="50189"/>
                  </a:cubicBezTo>
                  <a:lnTo>
                    <a:pt x="3803270" y="49073"/>
                  </a:lnTo>
                  <a:cubicBezTo>
                    <a:pt x="3842678" y="46519"/>
                    <a:pt x="3896856" y="46891"/>
                    <a:pt x="3959365" y="49073"/>
                  </a:cubicBezTo>
                  <a:close/>
                  <a:moveTo>
                    <a:pt x="4036772" y="48032"/>
                  </a:moveTo>
                  <a:cubicBezTo>
                    <a:pt x="4034562" y="36795"/>
                    <a:pt x="4029139" y="10056"/>
                    <a:pt x="4028390" y="6067"/>
                  </a:cubicBezTo>
                  <a:cubicBezTo>
                    <a:pt x="4027691" y="2813"/>
                    <a:pt x="4026980" y="1399"/>
                    <a:pt x="4024821" y="1399"/>
                  </a:cubicBezTo>
                  <a:cubicBezTo>
                    <a:pt x="4022980" y="1399"/>
                    <a:pt x="4021938" y="2470"/>
                    <a:pt x="4022294" y="7526"/>
                  </a:cubicBezTo>
                  <a:lnTo>
                    <a:pt x="4022294" y="11495"/>
                  </a:lnTo>
                  <a:cubicBezTo>
                    <a:pt x="4022294" y="22736"/>
                    <a:pt x="4021202" y="33918"/>
                    <a:pt x="3991179" y="33918"/>
                  </a:cubicBezTo>
                  <a:lnTo>
                    <a:pt x="3936264" y="34290"/>
                  </a:lnTo>
                  <a:lnTo>
                    <a:pt x="3839376" y="34290"/>
                  </a:lnTo>
                  <a:lnTo>
                    <a:pt x="3777222" y="33918"/>
                  </a:lnTo>
                  <a:cubicBezTo>
                    <a:pt x="3752686" y="33570"/>
                    <a:pt x="3750133" y="29577"/>
                    <a:pt x="3747632" y="20896"/>
                  </a:cubicBezTo>
                  <a:cubicBezTo>
                    <a:pt x="3746158" y="14744"/>
                    <a:pt x="3746883" y="8617"/>
                    <a:pt x="3746883" y="5021"/>
                  </a:cubicBezTo>
                  <a:cubicBezTo>
                    <a:pt x="3746883" y="2098"/>
                    <a:pt x="3746158" y="1399"/>
                    <a:pt x="3744723" y="1399"/>
                  </a:cubicBezTo>
                  <a:cubicBezTo>
                    <a:pt x="3743606" y="1399"/>
                    <a:pt x="3742539" y="2470"/>
                    <a:pt x="3741803" y="4648"/>
                  </a:cubicBezTo>
                  <a:cubicBezTo>
                    <a:pt x="3739986" y="8245"/>
                    <a:pt x="3734551" y="43641"/>
                    <a:pt x="3734208" y="46519"/>
                  </a:cubicBezTo>
                  <a:cubicBezTo>
                    <a:pt x="3734208" y="48726"/>
                    <a:pt x="3733840" y="53439"/>
                    <a:pt x="3735326" y="53439"/>
                  </a:cubicBezTo>
                  <a:cubicBezTo>
                    <a:pt x="3738208" y="53439"/>
                    <a:pt x="3743961" y="48726"/>
                    <a:pt x="3753727" y="49073"/>
                  </a:cubicBezTo>
                  <a:cubicBezTo>
                    <a:pt x="3772879" y="49421"/>
                    <a:pt x="3779432" y="58499"/>
                    <a:pt x="3785528" y="74423"/>
                  </a:cubicBezTo>
                  <a:lnTo>
                    <a:pt x="3874110" y="299923"/>
                  </a:lnTo>
                  <a:cubicBezTo>
                    <a:pt x="3878467" y="311853"/>
                    <a:pt x="3880283" y="314012"/>
                    <a:pt x="3882391" y="314012"/>
                  </a:cubicBezTo>
                  <a:cubicBezTo>
                    <a:pt x="3884601" y="314012"/>
                    <a:pt x="3886036" y="312176"/>
                    <a:pt x="3891053" y="301014"/>
                  </a:cubicBezTo>
                  <a:cubicBezTo>
                    <a:pt x="3896856" y="287272"/>
                    <a:pt x="3956508" y="137676"/>
                    <a:pt x="3979304" y="81965"/>
                  </a:cubicBezTo>
                  <a:cubicBezTo>
                    <a:pt x="3983267" y="73679"/>
                    <a:pt x="3987966" y="64973"/>
                    <a:pt x="3993719" y="57755"/>
                  </a:cubicBezTo>
                  <a:cubicBezTo>
                    <a:pt x="4002025" y="50189"/>
                    <a:pt x="4012146" y="49073"/>
                    <a:pt x="4016134" y="49421"/>
                  </a:cubicBezTo>
                  <a:cubicBezTo>
                    <a:pt x="4027349" y="50189"/>
                    <a:pt x="4033483" y="52323"/>
                    <a:pt x="4035654" y="52323"/>
                  </a:cubicBezTo>
                  <a:cubicBezTo>
                    <a:pt x="4037470" y="52323"/>
                    <a:pt x="4037128" y="50189"/>
                    <a:pt x="4036772" y="48032"/>
                  </a:cubicBezTo>
                  <a:close/>
                  <a:moveTo>
                    <a:pt x="3596515" y="287595"/>
                  </a:moveTo>
                  <a:cubicBezTo>
                    <a:pt x="3596515" y="290174"/>
                    <a:pt x="3597264" y="290894"/>
                    <a:pt x="3598699" y="290894"/>
                  </a:cubicBezTo>
                  <a:cubicBezTo>
                    <a:pt x="3605938" y="290894"/>
                    <a:pt x="3638463" y="289778"/>
                    <a:pt x="3640647" y="289778"/>
                  </a:cubicBezTo>
                  <a:cubicBezTo>
                    <a:pt x="3661983" y="289778"/>
                    <a:pt x="3670632" y="282559"/>
                    <a:pt x="3672816" y="277872"/>
                  </a:cubicBezTo>
                  <a:cubicBezTo>
                    <a:pt x="3674975" y="273183"/>
                    <a:pt x="3676067" y="267057"/>
                    <a:pt x="3676067" y="264155"/>
                  </a:cubicBezTo>
                  <a:cubicBezTo>
                    <a:pt x="3676067" y="261654"/>
                    <a:pt x="3676791" y="260160"/>
                    <a:pt x="3678595" y="260160"/>
                  </a:cubicBezTo>
                  <a:cubicBezTo>
                    <a:pt x="3680360" y="260160"/>
                    <a:pt x="3681122" y="261947"/>
                    <a:pt x="3681478" y="263807"/>
                  </a:cubicBezTo>
                  <a:cubicBezTo>
                    <a:pt x="3682188" y="268123"/>
                    <a:pt x="3682938" y="284022"/>
                    <a:pt x="3683281" y="287595"/>
                  </a:cubicBezTo>
                  <a:cubicBezTo>
                    <a:pt x="3684373" y="297765"/>
                    <a:pt x="3686164" y="302106"/>
                    <a:pt x="3686164" y="304636"/>
                  </a:cubicBezTo>
                  <a:cubicBezTo>
                    <a:pt x="3686164" y="306421"/>
                    <a:pt x="3685491" y="308604"/>
                    <a:pt x="3684030" y="308604"/>
                  </a:cubicBezTo>
                  <a:cubicBezTo>
                    <a:pt x="3682595" y="308604"/>
                    <a:pt x="3681122" y="307166"/>
                    <a:pt x="3678950" y="306421"/>
                  </a:cubicBezTo>
                  <a:cubicBezTo>
                    <a:pt x="3677477" y="306049"/>
                    <a:pt x="3668853" y="305355"/>
                    <a:pt x="3663088" y="305008"/>
                  </a:cubicBezTo>
                  <a:cubicBezTo>
                    <a:pt x="3657246" y="304636"/>
                    <a:pt x="3620378" y="304214"/>
                    <a:pt x="3581338" y="304214"/>
                  </a:cubicBezTo>
                  <a:cubicBezTo>
                    <a:pt x="3579548" y="304214"/>
                    <a:pt x="3556802" y="305355"/>
                    <a:pt x="3540508" y="305355"/>
                  </a:cubicBezTo>
                  <a:cubicBezTo>
                    <a:pt x="3536546" y="305355"/>
                    <a:pt x="3534755" y="304636"/>
                    <a:pt x="3534755" y="302453"/>
                  </a:cubicBezTo>
                  <a:cubicBezTo>
                    <a:pt x="3534755" y="301014"/>
                    <a:pt x="3536190" y="300295"/>
                    <a:pt x="3537663" y="300295"/>
                  </a:cubicBezTo>
                  <a:cubicBezTo>
                    <a:pt x="3540851" y="300295"/>
                    <a:pt x="3547010" y="299923"/>
                    <a:pt x="3549931" y="299203"/>
                  </a:cubicBezTo>
                  <a:cubicBezTo>
                    <a:pt x="3561844" y="296673"/>
                    <a:pt x="3564003" y="291265"/>
                    <a:pt x="3565095" y="282559"/>
                  </a:cubicBezTo>
                  <a:cubicBezTo>
                    <a:pt x="3565806" y="276482"/>
                    <a:pt x="3566162" y="261277"/>
                    <a:pt x="3566162" y="200580"/>
                  </a:cubicBezTo>
                  <a:lnTo>
                    <a:pt x="3566162" y="136931"/>
                  </a:lnTo>
                  <a:cubicBezTo>
                    <a:pt x="3566162" y="92828"/>
                    <a:pt x="3565463" y="63560"/>
                    <a:pt x="3563622" y="54158"/>
                  </a:cubicBezTo>
                  <a:cubicBezTo>
                    <a:pt x="3561488" y="43641"/>
                    <a:pt x="3559710" y="40441"/>
                    <a:pt x="3553906" y="38582"/>
                  </a:cubicBezTo>
                  <a:cubicBezTo>
                    <a:pt x="3550655" y="37489"/>
                    <a:pt x="3546286" y="37167"/>
                    <a:pt x="3543035" y="37167"/>
                  </a:cubicBezTo>
                  <a:cubicBezTo>
                    <a:pt x="3540851" y="37167"/>
                    <a:pt x="3540165" y="36076"/>
                    <a:pt x="3540165" y="35014"/>
                  </a:cubicBezTo>
                  <a:cubicBezTo>
                    <a:pt x="3540165" y="32802"/>
                    <a:pt x="3541968" y="32107"/>
                    <a:pt x="3545918" y="32107"/>
                  </a:cubicBezTo>
                  <a:cubicBezTo>
                    <a:pt x="3553906" y="32107"/>
                    <a:pt x="3571991" y="33198"/>
                    <a:pt x="3581338" y="33198"/>
                  </a:cubicBezTo>
                  <a:cubicBezTo>
                    <a:pt x="3591854" y="33198"/>
                    <a:pt x="3616085" y="31045"/>
                    <a:pt x="3670632" y="31045"/>
                  </a:cubicBezTo>
                  <a:cubicBezTo>
                    <a:pt x="3684754" y="31045"/>
                    <a:pt x="3687624" y="31045"/>
                    <a:pt x="3690177" y="40441"/>
                  </a:cubicBezTo>
                  <a:cubicBezTo>
                    <a:pt x="3691968" y="48032"/>
                    <a:pt x="3694838" y="72588"/>
                    <a:pt x="3694838" y="75466"/>
                  </a:cubicBezTo>
                  <a:cubicBezTo>
                    <a:pt x="3694838" y="77996"/>
                    <a:pt x="3694838" y="80872"/>
                    <a:pt x="3692666" y="80872"/>
                  </a:cubicBezTo>
                  <a:cubicBezTo>
                    <a:pt x="3690876" y="80872"/>
                    <a:pt x="3690177" y="79464"/>
                    <a:pt x="3689441" y="75466"/>
                  </a:cubicBezTo>
                  <a:cubicBezTo>
                    <a:pt x="3686888" y="60707"/>
                    <a:pt x="3682595" y="53439"/>
                    <a:pt x="3673159" y="49421"/>
                  </a:cubicBezTo>
                  <a:cubicBezTo>
                    <a:pt x="3663786" y="45476"/>
                    <a:pt x="3647861" y="45476"/>
                    <a:pt x="3638463" y="45476"/>
                  </a:cubicBezTo>
                  <a:cubicBezTo>
                    <a:pt x="3603042" y="45476"/>
                    <a:pt x="3596515" y="51256"/>
                    <a:pt x="3596515" y="75094"/>
                  </a:cubicBezTo>
                  <a:lnTo>
                    <a:pt x="3596515" y="168707"/>
                  </a:lnTo>
                  <a:cubicBezTo>
                    <a:pt x="3596515" y="170144"/>
                    <a:pt x="3597264" y="171237"/>
                    <a:pt x="3599093" y="171237"/>
                  </a:cubicBezTo>
                  <a:cubicBezTo>
                    <a:pt x="3605201" y="171237"/>
                    <a:pt x="3641015" y="170516"/>
                    <a:pt x="3650769" y="169451"/>
                  </a:cubicBezTo>
                  <a:cubicBezTo>
                    <a:pt x="3664853" y="168012"/>
                    <a:pt x="3668130" y="161860"/>
                    <a:pt x="3669565" y="156775"/>
                  </a:cubicBezTo>
                  <a:cubicBezTo>
                    <a:pt x="3670987" y="152088"/>
                    <a:pt x="3670987" y="148465"/>
                    <a:pt x="3670987" y="144869"/>
                  </a:cubicBezTo>
                  <a:cubicBezTo>
                    <a:pt x="3670987" y="143034"/>
                    <a:pt x="3671724" y="141595"/>
                    <a:pt x="3673515" y="141595"/>
                  </a:cubicBezTo>
                  <a:cubicBezTo>
                    <a:pt x="3675699" y="141595"/>
                    <a:pt x="3676067" y="144551"/>
                    <a:pt x="3676067" y="148465"/>
                  </a:cubicBezTo>
                  <a:cubicBezTo>
                    <a:pt x="3676067" y="166251"/>
                    <a:pt x="3680360" y="190386"/>
                    <a:pt x="3680360" y="191849"/>
                  </a:cubicBezTo>
                  <a:cubicBezTo>
                    <a:pt x="3680360" y="194032"/>
                    <a:pt x="3679661" y="194751"/>
                    <a:pt x="3678595" y="194751"/>
                  </a:cubicBezTo>
                  <a:cubicBezTo>
                    <a:pt x="3677134" y="194751"/>
                    <a:pt x="3675699" y="192941"/>
                    <a:pt x="3673159" y="190063"/>
                  </a:cubicBezTo>
                  <a:cubicBezTo>
                    <a:pt x="3669921" y="186441"/>
                    <a:pt x="3664853" y="185722"/>
                    <a:pt x="3656153" y="184978"/>
                  </a:cubicBezTo>
                  <a:cubicBezTo>
                    <a:pt x="3647861" y="184259"/>
                    <a:pt x="3603411" y="184259"/>
                    <a:pt x="3598699" y="184259"/>
                  </a:cubicBezTo>
                  <a:cubicBezTo>
                    <a:pt x="3596921" y="184259"/>
                    <a:pt x="3596515" y="185326"/>
                    <a:pt x="3596515" y="187880"/>
                  </a:cubicBezTo>
                  <a:close/>
                  <a:moveTo>
                    <a:pt x="3357705" y="70033"/>
                  </a:moveTo>
                  <a:cubicBezTo>
                    <a:pt x="3385530" y="70777"/>
                    <a:pt x="3448039" y="92085"/>
                    <a:pt x="3448039" y="168364"/>
                  </a:cubicBezTo>
                  <a:cubicBezTo>
                    <a:pt x="3448039" y="225142"/>
                    <a:pt x="3411184" y="261654"/>
                    <a:pt x="3367077" y="272092"/>
                  </a:cubicBezTo>
                  <a:cubicBezTo>
                    <a:pt x="3364194" y="272811"/>
                    <a:pt x="3361642" y="273531"/>
                    <a:pt x="3359863" y="272811"/>
                  </a:cubicBezTo>
                  <a:cubicBezTo>
                    <a:pt x="3357298" y="271720"/>
                    <a:pt x="3356231" y="271000"/>
                    <a:pt x="3355889" y="261947"/>
                  </a:cubicBezTo>
                  <a:lnTo>
                    <a:pt x="3355520" y="255845"/>
                  </a:lnTo>
                  <a:lnTo>
                    <a:pt x="3355520" y="200556"/>
                  </a:lnTo>
                  <a:lnTo>
                    <a:pt x="3355520" y="136931"/>
                  </a:lnTo>
                  <a:cubicBezTo>
                    <a:pt x="3355520" y="109819"/>
                    <a:pt x="3355139" y="87769"/>
                    <a:pt x="3356231" y="71527"/>
                  </a:cubicBezTo>
                  <a:cubicBezTo>
                    <a:pt x="3356231" y="70777"/>
                    <a:pt x="3356955" y="70033"/>
                    <a:pt x="3357705" y="70033"/>
                  </a:cubicBezTo>
                  <a:close/>
                  <a:moveTo>
                    <a:pt x="3325154" y="260558"/>
                  </a:moveTo>
                  <a:lnTo>
                    <a:pt x="3324431" y="272488"/>
                  </a:lnTo>
                  <a:cubicBezTo>
                    <a:pt x="3324786" y="274994"/>
                    <a:pt x="3322970" y="274994"/>
                    <a:pt x="3321535" y="274622"/>
                  </a:cubicBezTo>
                  <a:cubicBezTo>
                    <a:pt x="3269872" y="268123"/>
                    <a:pt x="3230794" y="233769"/>
                    <a:pt x="3230794" y="175577"/>
                  </a:cubicBezTo>
                  <a:cubicBezTo>
                    <a:pt x="3230794" y="116666"/>
                    <a:pt x="3270215" y="81270"/>
                    <a:pt x="3320811" y="70777"/>
                  </a:cubicBezTo>
                  <a:cubicBezTo>
                    <a:pt x="3322627" y="70033"/>
                    <a:pt x="3324431" y="70777"/>
                    <a:pt x="3324431" y="74002"/>
                  </a:cubicBezTo>
                  <a:cubicBezTo>
                    <a:pt x="3325154" y="90298"/>
                    <a:pt x="3325154" y="110886"/>
                    <a:pt x="3325154" y="136931"/>
                  </a:cubicBezTo>
                  <a:lnTo>
                    <a:pt x="3325154" y="200556"/>
                  </a:lnTo>
                  <a:close/>
                  <a:moveTo>
                    <a:pt x="3358047" y="59938"/>
                  </a:moveTo>
                  <a:lnTo>
                    <a:pt x="3357298" y="58847"/>
                  </a:lnTo>
                  <a:cubicBezTo>
                    <a:pt x="3358797" y="45824"/>
                    <a:pt x="3356612" y="30296"/>
                    <a:pt x="3371395" y="28138"/>
                  </a:cubicBezTo>
                  <a:cubicBezTo>
                    <a:pt x="3376475" y="27420"/>
                    <a:pt x="3384438" y="26650"/>
                    <a:pt x="3387689" y="26650"/>
                  </a:cubicBezTo>
                  <a:cubicBezTo>
                    <a:pt x="3389848" y="26650"/>
                    <a:pt x="3390585" y="25633"/>
                    <a:pt x="3390585" y="24516"/>
                  </a:cubicBezTo>
                  <a:cubicBezTo>
                    <a:pt x="3390585" y="22736"/>
                    <a:pt x="3388756" y="21614"/>
                    <a:pt x="3384781" y="21614"/>
                  </a:cubicBezTo>
                  <a:cubicBezTo>
                    <a:pt x="3364943" y="21614"/>
                    <a:pt x="3342122" y="22736"/>
                    <a:pt x="3340331" y="22736"/>
                  </a:cubicBezTo>
                  <a:cubicBezTo>
                    <a:pt x="3338553" y="22736"/>
                    <a:pt x="3315731" y="21614"/>
                    <a:pt x="3304885" y="21614"/>
                  </a:cubicBezTo>
                  <a:cubicBezTo>
                    <a:pt x="3300923" y="21614"/>
                    <a:pt x="3299132" y="22334"/>
                    <a:pt x="3299132" y="24516"/>
                  </a:cubicBezTo>
                  <a:cubicBezTo>
                    <a:pt x="3299132" y="25633"/>
                    <a:pt x="3299856" y="26650"/>
                    <a:pt x="3302040" y="26650"/>
                  </a:cubicBezTo>
                  <a:cubicBezTo>
                    <a:pt x="3305292" y="26650"/>
                    <a:pt x="3309622" y="27420"/>
                    <a:pt x="3312848" y="28138"/>
                  </a:cubicBezTo>
                  <a:cubicBezTo>
                    <a:pt x="3323719" y="30644"/>
                    <a:pt x="3321878" y="46196"/>
                    <a:pt x="3324431" y="58847"/>
                  </a:cubicBezTo>
                  <a:lnTo>
                    <a:pt x="3323719" y="59938"/>
                  </a:lnTo>
                  <a:cubicBezTo>
                    <a:pt x="3238045" y="66040"/>
                    <a:pt x="3198650" y="121751"/>
                    <a:pt x="3198650" y="171237"/>
                  </a:cubicBezTo>
                  <a:cubicBezTo>
                    <a:pt x="3198650" y="215711"/>
                    <a:pt x="3236598" y="277529"/>
                    <a:pt x="3322970" y="284370"/>
                  </a:cubicBezTo>
                  <a:lnTo>
                    <a:pt x="3323719" y="285487"/>
                  </a:lnTo>
                  <a:cubicBezTo>
                    <a:pt x="3322627" y="295929"/>
                    <a:pt x="3319402" y="307166"/>
                    <a:pt x="3312162" y="308951"/>
                  </a:cubicBezTo>
                  <a:cubicBezTo>
                    <a:pt x="3308187" y="310043"/>
                    <a:pt x="3303450" y="310390"/>
                    <a:pt x="3300923" y="310390"/>
                  </a:cubicBezTo>
                  <a:cubicBezTo>
                    <a:pt x="3299488" y="310390"/>
                    <a:pt x="3298040" y="311134"/>
                    <a:pt x="3298040" y="312597"/>
                  </a:cubicBezTo>
                  <a:cubicBezTo>
                    <a:pt x="3298040" y="314756"/>
                    <a:pt x="3299856" y="315475"/>
                    <a:pt x="3303819" y="315475"/>
                  </a:cubicBezTo>
                  <a:cubicBezTo>
                    <a:pt x="3315731" y="315475"/>
                    <a:pt x="3338553" y="314384"/>
                    <a:pt x="3340331" y="314384"/>
                  </a:cubicBezTo>
                  <a:cubicBezTo>
                    <a:pt x="3342122" y="314384"/>
                    <a:pt x="3364943" y="315475"/>
                    <a:pt x="3375751" y="315475"/>
                  </a:cubicBezTo>
                  <a:cubicBezTo>
                    <a:pt x="3379752" y="315475"/>
                    <a:pt x="3381542" y="314756"/>
                    <a:pt x="3381542" y="312597"/>
                  </a:cubicBezTo>
                  <a:cubicBezTo>
                    <a:pt x="3381542" y="311134"/>
                    <a:pt x="3380120" y="310390"/>
                    <a:pt x="3378634" y="310390"/>
                  </a:cubicBezTo>
                  <a:cubicBezTo>
                    <a:pt x="3376107" y="310390"/>
                    <a:pt x="3373973" y="310043"/>
                    <a:pt x="3369579" y="309299"/>
                  </a:cubicBezTo>
                  <a:cubicBezTo>
                    <a:pt x="3360575" y="307512"/>
                    <a:pt x="3358047" y="296326"/>
                    <a:pt x="3356955" y="285487"/>
                  </a:cubicBezTo>
                  <a:lnTo>
                    <a:pt x="3357705" y="284370"/>
                  </a:lnTo>
                  <a:cubicBezTo>
                    <a:pt x="3428888" y="278963"/>
                    <a:pt x="3480183" y="238854"/>
                    <a:pt x="3480183" y="177388"/>
                  </a:cubicBezTo>
                  <a:cubicBezTo>
                    <a:pt x="3480183" y="117038"/>
                    <a:pt x="3432114" y="67875"/>
                    <a:pt x="3358047" y="59938"/>
                  </a:cubicBezTo>
                  <a:close/>
                  <a:moveTo>
                    <a:pt x="2768616" y="34290"/>
                  </a:moveTo>
                  <a:cubicBezTo>
                    <a:pt x="2766826" y="22359"/>
                    <a:pt x="2772604" y="20896"/>
                    <a:pt x="2777291" y="28510"/>
                  </a:cubicBezTo>
                  <a:lnTo>
                    <a:pt x="2781634" y="34290"/>
                  </a:lnTo>
                  <a:cubicBezTo>
                    <a:pt x="2792480" y="48032"/>
                    <a:pt x="2802246" y="61029"/>
                    <a:pt x="2811631" y="72911"/>
                  </a:cubicBezTo>
                  <a:cubicBezTo>
                    <a:pt x="2856450" y="131524"/>
                    <a:pt x="2903770" y="188228"/>
                    <a:pt x="2951496" y="243913"/>
                  </a:cubicBezTo>
                  <a:cubicBezTo>
                    <a:pt x="2954747" y="247908"/>
                    <a:pt x="2956538" y="245724"/>
                    <a:pt x="2956538" y="241359"/>
                  </a:cubicBezTo>
                  <a:lnTo>
                    <a:pt x="2956538" y="136931"/>
                  </a:lnTo>
                  <a:cubicBezTo>
                    <a:pt x="2956538" y="102205"/>
                    <a:pt x="2956538" y="73679"/>
                    <a:pt x="2954747" y="58499"/>
                  </a:cubicBezTo>
                  <a:cubicBezTo>
                    <a:pt x="2953287" y="48032"/>
                    <a:pt x="2951496" y="40094"/>
                    <a:pt x="2944257" y="38582"/>
                  </a:cubicBezTo>
                  <a:cubicBezTo>
                    <a:pt x="2941006" y="37861"/>
                    <a:pt x="2936662" y="37167"/>
                    <a:pt x="2933411" y="37167"/>
                  </a:cubicBezTo>
                  <a:cubicBezTo>
                    <a:pt x="2931240" y="37167"/>
                    <a:pt x="2930516" y="36076"/>
                    <a:pt x="2930516" y="35014"/>
                  </a:cubicBezTo>
                  <a:cubicBezTo>
                    <a:pt x="2930516" y="32802"/>
                    <a:pt x="2932345" y="32107"/>
                    <a:pt x="2936294" y="32107"/>
                  </a:cubicBezTo>
                  <a:cubicBezTo>
                    <a:pt x="2947127" y="32107"/>
                    <a:pt x="2969898" y="33198"/>
                    <a:pt x="2971714" y="33198"/>
                  </a:cubicBezTo>
                  <a:cubicBezTo>
                    <a:pt x="2973531" y="33198"/>
                    <a:pt x="2996301" y="32107"/>
                    <a:pt x="3016139" y="32107"/>
                  </a:cubicBezTo>
                  <a:cubicBezTo>
                    <a:pt x="3020152" y="32107"/>
                    <a:pt x="3021943" y="33198"/>
                    <a:pt x="3021943" y="35014"/>
                  </a:cubicBezTo>
                  <a:cubicBezTo>
                    <a:pt x="3021943" y="36076"/>
                    <a:pt x="3021244" y="37167"/>
                    <a:pt x="3019047" y="37167"/>
                  </a:cubicBezTo>
                  <a:cubicBezTo>
                    <a:pt x="3015796" y="37167"/>
                    <a:pt x="3007859" y="37861"/>
                    <a:pt x="3002791" y="38582"/>
                  </a:cubicBezTo>
                  <a:cubicBezTo>
                    <a:pt x="2991933" y="40094"/>
                    <a:pt x="2989774" y="48032"/>
                    <a:pt x="2988707" y="58499"/>
                  </a:cubicBezTo>
                  <a:cubicBezTo>
                    <a:pt x="2986865" y="73679"/>
                    <a:pt x="2986865" y="102205"/>
                    <a:pt x="2986865" y="136931"/>
                  </a:cubicBezTo>
                  <a:lnTo>
                    <a:pt x="2986865" y="200556"/>
                  </a:lnTo>
                  <a:lnTo>
                    <a:pt x="2986865" y="300295"/>
                  </a:lnTo>
                  <a:cubicBezTo>
                    <a:pt x="2988707" y="312176"/>
                    <a:pt x="2982903" y="313690"/>
                    <a:pt x="2978217" y="306049"/>
                  </a:cubicBezTo>
                  <a:cubicBezTo>
                    <a:pt x="2904150" y="210303"/>
                    <a:pt x="2853516" y="149904"/>
                    <a:pt x="2802246" y="90298"/>
                  </a:cubicBezTo>
                  <a:cubicBezTo>
                    <a:pt x="2800786" y="88463"/>
                    <a:pt x="2798995" y="88835"/>
                    <a:pt x="2798995" y="91713"/>
                  </a:cubicBezTo>
                  <a:cubicBezTo>
                    <a:pt x="2798995" y="210998"/>
                    <a:pt x="2798995" y="267031"/>
                    <a:pt x="2799693" y="278616"/>
                  </a:cubicBezTo>
                  <a:cubicBezTo>
                    <a:pt x="2800417" y="291265"/>
                    <a:pt x="2803313" y="297393"/>
                    <a:pt x="2813066" y="299203"/>
                  </a:cubicBezTo>
                  <a:cubicBezTo>
                    <a:pt x="2817435" y="299923"/>
                    <a:pt x="2819569" y="300295"/>
                    <a:pt x="2822096" y="300295"/>
                  </a:cubicBezTo>
                  <a:cubicBezTo>
                    <a:pt x="2823531" y="300295"/>
                    <a:pt x="2824992" y="301014"/>
                    <a:pt x="2824992" y="302453"/>
                  </a:cubicBezTo>
                  <a:cubicBezTo>
                    <a:pt x="2824992" y="304636"/>
                    <a:pt x="2823214" y="305355"/>
                    <a:pt x="2819213" y="305355"/>
                  </a:cubicBezTo>
                  <a:cubicBezTo>
                    <a:pt x="2808405" y="305355"/>
                    <a:pt x="2785609" y="304214"/>
                    <a:pt x="2783793" y="304214"/>
                  </a:cubicBezTo>
                  <a:cubicBezTo>
                    <a:pt x="2781989" y="304214"/>
                    <a:pt x="2759219" y="305355"/>
                    <a:pt x="2742937" y="305355"/>
                  </a:cubicBezTo>
                  <a:cubicBezTo>
                    <a:pt x="2738975" y="305355"/>
                    <a:pt x="2737159" y="304636"/>
                    <a:pt x="2737159" y="302453"/>
                  </a:cubicBezTo>
                  <a:cubicBezTo>
                    <a:pt x="2737159" y="301014"/>
                    <a:pt x="2738645" y="300295"/>
                    <a:pt x="2740067" y="300295"/>
                  </a:cubicBezTo>
                  <a:cubicBezTo>
                    <a:pt x="2743344" y="300295"/>
                    <a:pt x="2749490" y="299923"/>
                    <a:pt x="2752373" y="299203"/>
                  </a:cubicBezTo>
                  <a:cubicBezTo>
                    <a:pt x="2764273" y="296698"/>
                    <a:pt x="2767156" y="290894"/>
                    <a:pt x="2767893" y="278616"/>
                  </a:cubicBezTo>
                  <a:cubicBezTo>
                    <a:pt x="2768616" y="267031"/>
                    <a:pt x="2767893" y="256912"/>
                    <a:pt x="2768616" y="200556"/>
                  </a:cubicBezTo>
                  <a:close/>
                  <a:moveTo>
                    <a:pt x="2656666" y="164762"/>
                  </a:moveTo>
                  <a:cubicBezTo>
                    <a:pt x="2656666" y="251479"/>
                    <a:pt x="2603936" y="298112"/>
                    <a:pt x="2546786" y="298112"/>
                  </a:cubicBezTo>
                  <a:cubicBezTo>
                    <a:pt x="2486461" y="298112"/>
                    <a:pt x="2441262" y="258400"/>
                    <a:pt x="2441262" y="179198"/>
                  </a:cubicBezTo>
                  <a:cubicBezTo>
                    <a:pt x="2441262" y="95011"/>
                    <a:pt x="2491897" y="40763"/>
                    <a:pt x="2556933" y="40763"/>
                  </a:cubicBezTo>
                  <a:cubicBezTo>
                    <a:pt x="2589445" y="40763"/>
                    <a:pt x="2656666" y="59591"/>
                    <a:pt x="2656666" y="164762"/>
                  </a:cubicBezTo>
                  <a:close/>
                  <a:moveTo>
                    <a:pt x="2691375" y="174883"/>
                  </a:moveTo>
                  <a:cubicBezTo>
                    <a:pt x="2691375" y="93920"/>
                    <a:pt x="2634276" y="27047"/>
                    <a:pt x="2547154" y="27047"/>
                  </a:cubicBezTo>
                  <a:cubicBezTo>
                    <a:pt x="2448133" y="27047"/>
                    <a:pt x="2406934" y="104070"/>
                    <a:pt x="2406934" y="169128"/>
                  </a:cubicBezTo>
                  <a:cubicBezTo>
                    <a:pt x="2406934" y="227617"/>
                    <a:pt x="2449606" y="310390"/>
                    <a:pt x="2549313" y="310390"/>
                  </a:cubicBezTo>
                  <a:cubicBezTo>
                    <a:pt x="2630631" y="310390"/>
                    <a:pt x="2691375" y="259094"/>
                    <a:pt x="2691375" y="174883"/>
                  </a:cubicBezTo>
                  <a:close/>
                  <a:moveTo>
                    <a:pt x="2176417" y="136931"/>
                  </a:moveTo>
                  <a:cubicBezTo>
                    <a:pt x="2176417" y="102205"/>
                    <a:pt x="2176417" y="73679"/>
                    <a:pt x="2174614" y="58499"/>
                  </a:cubicBezTo>
                  <a:cubicBezTo>
                    <a:pt x="2173153" y="48032"/>
                    <a:pt x="2171350" y="40094"/>
                    <a:pt x="2164111" y="38582"/>
                  </a:cubicBezTo>
                  <a:cubicBezTo>
                    <a:pt x="2160872" y="37861"/>
                    <a:pt x="2156516" y="37167"/>
                    <a:pt x="2153265" y="37167"/>
                  </a:cubicBezTo>
                  <a:cubicBezTo>
                    <a:pt x="2151119" y="37167"/>
                    <a:pt x="2150382" y="36076"/>
                    <a:pt x="2150382" y="35014"/>
                  </a:cubicBezTo>
                  <a:cubicBezTo>
                    <a:pt x="2150382" y="32802"/>
                    <a:pt x="2152173" y="32107"/>
                    <a:pt x="2156160" y="32107"/>
                  </a:cubicBezTo>
                  <a:cubicBezTo>
                    <a:pt x="2167006" y="32107"/>
                    <a:pt x="2187961" y="33198"/>
                    <a:pt x="2190844" y="33198"/>
                  </a:cubicBezTo>
                  <a:cubicBezTo>
                    <a:pt x="2193778" y="33198"/>
                    <a:pt x="2214720" y="32107"/>
                    <a:pt x="2232437" y="32107"/>
                  </a:cubicBezTo>
                  <a:cubicBezTo>
                    <a:pt x="2236386" y="32107"/>
                    <a:pt x="2238215" y="33198"/>
                    <a:pt x="2238215" y="35014"/>
                  </a:cubicBezTo>
                  <a:cubicBezTo>
                    <a:pt x="2238215" y="36076"/>
                    <a:pt x="2237504" y="37167"/>
                    <a:pt x="2235294" y="37167"/>
                  </a:cubicBezTo>
                  <a:cubicBezTo>
                    <a:pt x="2232043" y="37167"/>
                    <a:pt x="2226315" y="37861"/>
                    <a:pt x="2221197" y="38582"/>
                  </a:cubicBezTo>
                  <a:cubicBezTo>
                    <a:pt x="2210351" y="40094"/>
                    <a:pt x="2208180" y="48032"/>
                    <a:pt x="2207164" y="58499"/>
                  </a:cubicBezTo>
                  <a:cubicBezTo>
                    <a:pt x="2205297" y="73679"/>
                    <a:pt x="2205297" y="102205"/>
                    <a:pt x="2205297" y="136931"/>
                  </a:cubicBezTo>
                  <a:lnTo>
                    <a:pt x="2205297" y="172353"/>
                  </a:lnTo>
                  <a:lnTo>
                    <a:pt x="2207164" y="172353"/>
                  </a:lnTo>
                  <a:cubicBezTo>
                    <a:pt x="2224448" y="150995"/>
                    <a:pt x="2301093" y="68222"/>
                    <a:pt x="2317399" y="54902"/>
                  </a:cubicBezTo>
                  <a:cubicBezTo>
                    <a:pt x="2332944" y="42600"/>
                    <a:pt x="2341923" y="34613"/>
                    <a:pt x="2361100" y="32802"/>
                  </a:cubicBezTo>
                  <a:cubicBezTo>
                    <a:pt x="2369012" y="32107"/>
                    <a:pt x="2375883" y="32107"/>
                    <a:pt x="2386030" y="32107"/>
                  </a:cubicBezTo>
                  <a:lnTo>
                    <a:pt x="2404458" y="32107"/>
                  </a:lnTo>
                  <a:cubicBezTo>
                    <a:pt x="2410579" y="32107"/>
                    <a:pt x="2412395" y="33198"/>
                    <a:pt x="2412395" y="35014"/>
                  </a:cubicBezTo>
                  <a:cubicBezTo>
                    <a:pt x="2412395" y="36448"/>
                    <a:pt x="2410236" y="37167"/>
                    <a:pt x="2407709" y="37167"/>
                  </a:cubicBezTo>
                  <a:cubicBezTo>
                    <a:pt x="2405181" y="37167"/>
                    <a:pt x="2394679" y="37861"/>
                    <a:pt x="2385306" y="41905"/>
                  </a:cubicBezTo>
                  <a:cubicBezTo>
                    <a:pt x="2367920" y="49073"/>
                    <a:pt x="2361799" y="54902"/>
                    <a:pt x="2331458" y="83105"/>
                  </a:cubicBezTo>
                  <a:cubicBezTo>
                    <a:pt x="2316675" y="96797"/>
                    <a:pt x="2241466" y="174485"/>
                    <a:pt x="2232043" y="184978"/>
                  </a:cubicBezTo>
                  <a:cubicBezTo>
                    <a:pt x="2239675" y="194032"/>
                    <a:pt x="2302540" y="255447"/>
                    <a:pt x="2311570" y="264155"/>
                  </a:cubicBezTo>
                  <a:cubicBezTo>
                    <a:pt x="2327839" y="279657"/>
                    <a:pt x="2335852" y="288735"/>
                    <a:pt x="2350635" y="295234"/>
                  </a:cubicBezTo>
                  <a:cubicBezTo>
                    <a:pt x="2357798" y="298460"/>
                    <a:pt x="2365418" y="300295"/>
                    <a:pt x="2370828" y="300295"/>
                  </a:cubicBezTo>
                  <a:cubicBezTo>
                    <a:pt x="2373698" y="300295"/>
                    <a:pt x="2374448" y="301014"/>
                    <a:pt x="2374448" y="302825"/>
                  </a:cubicBezTo>
                  <a:cubicBezTo>
                    <a:pt x="2374448" y="304636"/>
                    <a:pt x="2373000" y="305355"/>
                    <a:pt x="2369012" y="305355"/>
                  </a:cubicBezTo>
                  <a:cubicBezTo>
                    <a:pt x="2360008" y="305355"/>
                    <a:pt x="2336170" y="304214"/>
                    <a:pt x="2334379" y="304214"/>
                  </a:cubicBezTo>
                  <a:cubicBezTo>
                    <a:pt x="2325654" y="304214"/>
                    <a:pt x="2314491" y="305355"/>
                    <a:pt x="2307227" y="305355"/>
                  </a:cubicBezTo>
                  <a:cubicBezTo>
                    <a:pt x="2304712" y="305355"/>
                    <a:pt x="2302883" y="304636"/>
                    <a:pt x="2302883" y="302825"/>
                  </a:cubicBezTo>
                  <a:cubicBezTo>
                    <a:pt x="2302883" y="301341"/>
                    <a:pt x="2304344" y="300667"/>
                    <a:pt x="2306160" y="299923"/>
                  </a:cubicBezTo>
                  <a:cubicBezTo>
                    <a:pt x="2309056" y="298832"/>
                    <a:pt x="2310872" y="296673"/>
                    <a:pt x="2310872" y="292357"/>
                  </a:cubicBezTo>
                  <a:cubicBezTo>
                    <a:pt x="2310872" y="286206"/>
                    <a:pt x="2301448" y="276780"/>
                    <a:pt x="2291352" y="266288"/>
                  </a:cubicBezTo>
                  <a:cubicBezTo>
                    <a:pt x="2278322" y="252199"/>
                    <a:pt x="2212917" y="185722"/>
                    <a:pt x="2206744" y="178851"/>
                  </a:cubicBezTo>
                  <a:lnTo>
                    <a:pt x="2205297" y="178851"/>
                  </a:lnTo>
                  <a:lnTo>
                    <a:pt x="2205297" y="200556"/>
                  </a:lnTo>
                  <a:cubicBezTo>
                    <a:pt x="2205297" y="256912"/>
                    <a:pt x="2205297" y="267031"/>
                    <a:pt x="2206046" y="278616"/>
                  </a:cubicBezTo>
                  <a:cubicBezTo>
                    <a:pt x="2206744" y="291265"/>
                    <a:pt x="2209666" y="297417"/>
                    <a:pt x="2219419" y="299203"/>
                  </a:cubicBezTo>
                  <a:cubicBezTo>
                    <a:pt x="2223750" y="299923"/>
                    <a:pt x="2225934" y="300295"/>
                    <a:pt x="2228474" y="300295"/>
                  </a:cubicBezTo>
                  <a:cubicBezTo>
                    <a:pt x="2229884" y="300295"/>
                    <a:pt x="2231370" y="301014"/>
                    <a:pt x="2231370" y="302453"/>
                  </a:cubicBezTo>
                  <a:cubicBezTo>
                    <a:pt x="2231370" y="304636"/>
                    <a:pt x="2229541" y="305355"/>
                    <a:pt x="2225566" y="305355"/>
                  </a:cubicBezTo>
                  <a:cubicBezTo>
                    <a:pt x="2214720" y="305355"/>
                    <a:pt x="2193778" y="304214"/>
                    <a:pt x="2190463" y="304214"/>
                  </a:cubicBezTo>
                  <a:cubicBezTo>
                    <a:pt x="2188330" y="304214"/>
                    <a:pt x="2167006" y="305355"/>
                    <a:pt x="2150750" y="305355"/>
                  </a:cubicBezTo>
                  <a:cubicBezTo>
                    <a:pt x="2146750" y="305355"/>
                    <a:pt x="2144959" y="304636"/>
                    <a:pt x="2144959" y="302453"/>
                  </a:cubicBezTo>
                  <a:cubicBezTo>
                    <a:pt x="2144959" y="301014"/>
                    <a:pt x="2146420" y="300295"/>
                    <a:pt x="2147855" y="300295"/>
                  </a:cubicBezTo>
                  <a:cubicBezTo>
                    <a:pt x="2151119" y="300295"/>
                    <a:pt x="2157227" y="299923"/>
                    <a:pt x="2160148" y="299203"/>
                  </a:cubicBezTo>
                  <a:cubicBezTo>
                    <a:pt x="2172048" y="296673"/>
                    <a:pt x="2174944" y="290918"/>
                    <a:pt x="2175655" y="278616"/>
                  </a:cubicBezTo>
                  <a:cubicBezTo>
                    <a:pt x="2176417" y="267031"/>
                    <a:pt x="2176417" y="256912"/>
                    <a:pt x="2176417" y="200556"/>
                  </a:cubicBezTo>
                  <a:close/>
                  <a:moveTo>
                    <a:pt x="1844287" y="173097"/>
                  </a:moveTo>
                  <a:cubicBezTo>
                    <a:pt x="1844287" y="89580"/>
                    <a:pt x="1897056" y="27047"/>
                    <a:pt x="2007291" y="27047"/>
                  </a:cubicBezTo>
                  <a:cubicBezTo>
                    <a:pt x="2030456" y="27047"/>
                    <a:pt x="2057888" y="29577"/>
                    <a:pt x="2072353" y="35332"/>
                  </a:cubicBezTo>
                  <a:cubicBezTo>
                    <a:pt x="2078843" y="38234"/>
                    <a:pt x="2079580" y="39003"/>
                    <a:pt x="2081751" y="45824"/>
                  </a:cubicBezTo>
                  <a:cubicBezTo>
                    <a:pt x="2085371" y="58152"/>
                    <a:pt x="2089714" y="89580"/>
                    <a:pt x="2089714" y="92085"/>
                  </a:cubicBezTo>
                  <a:cubicBezTo>
                    <a:pt x="2089714" y="95011"/>
                    <a:pt x="2088965" y="97517"/>
                    <a:pt x="2087187" y="97517"/>
                  </a:cubicBezTo>
                  <a:cubicBezTo>
                    <a:pt x="2085002" y="97517"/>
                    <a:pt x="2084279" y="96104"/>
                    <a:pt x="2083580" y="92085"/>
                  </a:cubicBezTo>
                  <a:cubicBezTo>
                    <a:pt x="2082462" y="85585"/>
                    <a:pt x="2077751" y="69710"/>
                    <a:pt x="2070194" y="61773"/>
                  </a:cubicBezTo>
                  <a:cubicBezTo>
                    <a:pt x="2055729" y="46891"/>
                    <a:pt x="2034368" y="43641"/>
                    <a:pt x="2007291" y="43641"/>
                  </a:cubicBezTo>
                  <a:cubicBezTo>
                    <a:pt x="1929949" y="43641"/>
                    <a:pt x="1876825" y="106943"/>
                    <a:pt x="1876825" y="175974"/>
                  </a:cubicBezTo>
                  <a:cubicBezTo>
                    <a:pt x="1876825" y="239970"/>
                    <a:pt x="1899558" y="296673"/>
                    <a:pt x="1992471" y="296673"/>
                  </a:cubicBezTo>
                  <a:cubicBezTo>
                    <a:pt x="2037670" y="296673"/>
                    <a:pt x="2079935" y="281518"/>
                    <a:pt x="2079935" y="239200"/>
                  </a:cubicBezTo>
                  <a:cubicBezTo>
                    <a:pt x="2079935" y="234166"/>
                    <a:pt x="2080316" y="231611"/>
                    <a:pt x="2082818" y="231611"/>
                  </a:cubicBezTo>
                  <a:cubicBezTo>
                    <a:pt x="2085726" y="231611"/>
                    <a:pt x="2086438" y="237092"/>
                    <a:pt x="2086438" y="254357"/>
                  </a:cubicBezTo>
                  <a:cubicBezTo>
                    <a:pt x="2086438" y="275390"/>
                    <a:pt x="2088965" y="292704"/>
                    <a:pt x="2088965" y="296673"/>
                  </a:cubicBezTo>
                  <a:cubicBezTo>
                    <a:pt x="2088965" y="298832"/>
                    <a:pt x="2088279" y="300667"/>
                    <a:pt x="2084279" y="300667"/>
                  </a:cubicBezTo>
                  <a:cubicBezTo>
                    <a:pt x="2070550" y="300667"/>
                    <a:pt x="2038013" y="310390"/>
                    <a:pt x="1995011" y="310390"/>
                  </a:cubicBezTo>
                  <a:cubicBezTo>
                    <a:pt x="1880063" y="310390"/>
                    <a:pt x="1844287" y="230891"/>
                    <a:pt x="1844287" y="173097"/>
                  </a:cubicBezTo>
                  <a:moveTo>
                    <a:pt x="1538574" y="34290"/>
                  </a:moveTo>
                  <a:cubicBezTo>
                    <a:pt x="1536745" y="22359"/>
                    <a:pt x="1542549" y="20896"/>
                    <a:pt x="1547222" y="28510"/>
                  </a:cubicBezTo>
                  <a:lnTo>
                    <a:pt x="1551579" y="34290"/>
                  </a:lnTo>
                  <a:cubicBezTo>
                    <a:pt x="1562399" y="48032"/>
                    <a:pt x="1572165" y="61029"/>
                    <a:pt x="1581563" y="72911"/>
                  </a:cubicBezTo>
                  <a:cubicBezTo>
                    <a:pt x="1626394" y="131524"/>
                    <a:pt x="1673727" y="188228"/>
                    <a:pt x="1721441" y="243913"/>
                  </a:cubicBezTo>
                  <a:cubicBezTo>
                    <a:pt x="1724692" y="247908"/>
                    <a:pt x="1726495" y="245724"/>
                    <a:pt x="1726495" y="241359"/>
                  </a:cubicBezTo>
                  <a:lnTo>
                    <a:pt x="1726495" y="136931"/>
                  </a:lnTo>
                  <a:cubicBezTo>
                    <a:pt x="1726495" y="102205"/>
                    <a:pt x="1726495" y="73679"/>
                    <a:pt x="1724692" y="58499"/>
                  </a:cubicBezTo>
                  <a:cubicBezTo>
                    <a:pt x="1723244" y="48032"/>
                    <a:pt x="1721441" y="40094"/>
                    <a:pt x="1714214" y="38582"/>
                  </a:cubicBezTo>
                  <a:cubicBezTo>
                    <a:pt x="1710951" y="37861"/>
                    <a:pt x="1706658" y="37167"/>
                    <a:pt x="1703356" y="37167"/>
                  </a:cubicBezTo>
                  <a:cubicBezTo>
                    <a:pt x="1701197" y="37167"/>
                    <a:pt x="1700473" y="36076"/>
                    <a:pt x="1700473" y="35014"/>
                  </a:cubicBezTo>
                  <a:cubicBezTo>
                    <a:pt x="1700473" y="32802"/>
                    <a:pt x="1702289" y="32107"/>
                    <a:pt x="1706251" y="32107"/>
                  </a:cubicBezTo>
                  <a:cubicBezTo>
                    <a:pt x="1717097" y="32107"/>
                    <a:pt x="1739868" y="33198"/>
                    <a:pt x="1741672" y="33198"/>
                  </a:cubicBezTo>
                  <a:cubicBezTo>
                    <a:pt x="1743488" y="33198"/>
                    <a:pt x="1766259" y="32107"/>
                    <a:pt x="1786122" y="32107"/>
                  </a:cubicBezTo>
                  <a:cubicBezTo>
                    <a:pt x="1790109" y="32107"/>
                    <a:pt x="1791913" y="33198"/>
                    <a:pt x="1791913" y="35014"/>
                  </a:cubicBezTo>
                  <a:cubicBezTo>
                    <a:pt x="1791913" y="36076"/>
                    <a:pt x="1791214" y="37167"/>
                    <a:pt x="1789030" y="37167"/>
                  </a:cubicBezTo>
                  <a:cubicBezTo>
                    <a:pt x="1785753" y="37167"/>
                    <a:pt x="1777803" y="37861"/>
                    <a:pt x="1772761" y="38582"/>
                  </a:cubicBezTo>
                  <a:cubicBezTo>
                    <a:pt x="1761928" y="40094"/>
                    <a:pt x="1759756" y="48032"/>
                    <a:pt x="1758651" y="58499"/>
                  </a:cubicBezTo>
                  <a:cubicBezTo>
                    <a:pt x="1756861" y="73679"/>
                    <a:pt x="1756861" y="102205"/>
                    <a:pt x="1756861" y="136931"/>
                  </a:cubicBezTo>
                  <a:lnTo>
                    <a:pt x="1756861" y="200556"/>
                  </a:lnTo>
                  <a:lnTo>
                    <a:pt x="1756861" y="300295"/>
                  </a:lnTo>
                  <a:cubicBezTo>
                    <a:pt x="1758651" y="312176"/>
                    <a:pt x="1752898" y="313690"/>
                    <a:pt x="1748199" y="306049"/>
                  </a:cubicBezTo>
                  <a:cubicBezTo>
                    <a:pt x="1674108" y="210303"/>
                    <a:pt x="1623486" y="149904"/>
                    <a:pt x="1572165" y="90298"/>
                  </a:cubicBezTo>
                  <a:cubicBezTo>
                    <a:pt x="1570730" y="88463"/>
                    <a:pt x="1568914" y="88835"/>
                    <a:pt x="1568914" y="91713"/>
                  </a:cubicBezTo>
                  <a:cubicBezTo>
                    <a:pt x="1568914" y="210998"/>
                    <a:pt x="1568914" y="267031"/>
                    <a:pt x="1569638" y="278616"/>
                  </a:cubicBezTo>
                  <a:cubicBezTo>
                    <a:pt x="1570349" y="291265"/>
                    <a:pt x="1573257" y="297393"/>
                    <a:pt x="1583024" y="299203"/>
                  </a:cubicBezTo>
                  <a:cubicBezTo>
                    <a:pt x="1587342" y="299923"/>
                    <a:pt x="1589501" y="300295"/>
                    <a:pt x="1592053" y="300295"/>
                  </a:cubicBezTo>
                  <a:cubicBezTo>
                    <a:pt x="1593501" y="300295"/>
                    <a:pt x="1594949" y="301014"/>
                    <a:pt x="1594949" y="302453"/>
                  </a:cubicBezTo>
                  <a:cubicBezTo>
                    <a:pt x="1594949" y="304636"/>
                    <a:pt x="1593146" y="305355"/>
                    <a:pt x="1589183" y="305355"/>
                  </a:cubicBezTo>
                  <a:cubicBezTo>
                    <a:pt x="1578312" y="305355"/>
                    <a:pt x="1555541" y="304214"/>
                    <a:pt x="1553738" y="304214"/>
                  </a:cubicBezTo>
                  <a:cubicBezTo>
                    <a:pt x="1551947" y="304214"/>
                    <a:pt x="1529163" y="305355"/>
                    <a:pt x="1512907" y="305355"/>
                  </a:cubicBezTo>
                  <a:cubicBezTo>
                    <a:pt x="1508919" y="305355"/>
                    <a:pt x="1507103" y="304636"/>
                    <a:pt x="1507103" y="302453"/>
                  </a:cubicBezTo>
                  <a:cubicBezTo>
                    <a:pt x="1507103" y="301014"/>
                    <a:pt x="1508564" y="300295"/>
                    <a:pt x="1510024" y="300295"/>
                  </a:cubicBezTo>
                  <a:cubicBezTo>
                    <a:pt x="1513250" y="300295"/>
                    <a:pt x="1519410" y="299923"/>
                    <a:pt x="1522305" y="299203"/>
                  </a:cubicBezTo>
                  <a:cubicBezTo>
                    <a:pt x="1534230" y="296698"/>
                    <a:pt x="1537139" y="290894"/>
                    <a:pt x="1537812" y="278616"/>
                  </a:cubicBezTo>
                  <a:cubicBezTo>
                    <a:pt x="1538574" y="267031"/>
                    <a:pt x="1537812" y="256912"/>
                    <a:pt x="1538574" y="200556"/>
                  </a:cubicBezTo>
                  <a:close/>
                  <a:moveTo>
                    <a:pt x="1191636" y="34290"/>
                  </a:moveTo>
                  <a:cubicBezTo>
                    <a:pt x="1189833" y="22334"/>
                    <a:pt x="1195598" y="20896"/>
                    <a:pt x="1200297" y="28510"/>
                  </a:cubicBezTo>
                  <a:lnTo>
                    <a:pt x="1204628" y="34290"/>
                  </a:lnTo>
                  <a:lnTo>
                    <a:pt x="1234651" y="72911"/>
                  </a:lnTo>
                  <a:cubicBezTo>
                    <a:pt x="1279469" y="131524"/>
                    <a:pt x="1326814" y="188228"/>
                    <a:pt x="1374490" y="243913"/>
                  </a:cubicBezTo>
                  <a:cubicBezTo>
                    <a:pt x="1377754" y="247908"/>
                    <a:pt x="1379583" y="245724"/>
                    <a:pt x="1379583" y="241359"/>
                  </a:cubicBezTo>
                  <a:lnTo>
                    <a:pt x="1379583" y="136931"/>
                  </a:lnTo>
                  <a:cubicBezTo>
                    <a:pt x="1379583" y="102205"/>
                    <a:pt x="1379583" y="73679"/>
                    <a:pt x="1377754" y="58499"/>
                  </a:cubicBezTo>
                  <a:cubicBezTo>
                    <a:pt x="1376332" y="48032"/>
                    <a:pt x="1374490" y="40094"/>
                    <a:pt x="1367302" y="38582"/>
                  </a:cubicBezTo>
                  <a:cubicBezTo>
                    <a:pt x="1364025" y="37861"/>
                    <a:pt x="1359707" y="37167"/>
                    <a:pt x="1356456" y="37167"/>
                  </a:cubicBezTo>
                  <a:cubicBezTo>
                    <a:pt x="1354284" y="37167"/>
                    <a:pt x="1353548" y="36076"/>
                    <a:pt x="1353548" y="35014"/>
                  </a:cubicBezTo>
                  <a:cubicBezTo>
                    <a:pt x="1353548" y="32802"/>
                    <a:pt x="1355351" y="32107"/>
                    <a:pt x="1359339" y="32107"/>
                  </a:cubicBezTo>
                  <a:cubicBezTo>
                    <a:pt x="1370185" y="32107"/>
                    <a:pt x="1392943" y="33198"/>
                    <a:pt x="1394759" y="33198"/>
                  </a:cubicBezTo>
                  <a:cubicBezTo>
                    <a:pt x="1396550" y="33198"/>
                    <a:pt x="1419321" y="32107"/>
                    <a:pt x="1439209" y="32107"/>
                  </a:cubicBezTo>
                  <a:cubicBezTo>
                    <a:pt x="1443184" y="32107"/>
                    <a:pt x="1445013" y="33198"/>
                    <a:pt x="1445013" y="35014"/>
                  </a:cubicBezTo>
                  <a:cubicBezTo>
                    <a:pt x="1445013" y="36076"/>
                    <a:pt x="1444277" y="37167"/>
                    <a:pt x="1442117" y="37167"/>
                  </a:cubicBezTo>
                  <a:cubicBezTo>
                    <a:pt x="1438841" y="37167"/>
                    <a:pt x="1430878" y="37861"/>
                    <a:pt x="1425836" y="38582"/>
                  </a:cubicBezTo>
                  <a:cubicBezTo>
                    <a:pt x="1415016" y="40094"/>
                    <a:pt x="1412844" y="48032"/>
                    <a:pt x="1411726" y="58499"/>
                  </a:cubicBezTo>
                  <a:cubicBezTo>
                    <a:pt x="1409936" y="73679"/>
                    <a:pt x="1409936" y="102205"/>
                    <a:pt x="1409936" y="136931"/>
                  </a:cubicBezTo>
                  <a:lnTo>
                    <a:pt x="1409936" y="200556"/>
                  </a:lnTo>
                  <a:lnTo>
                    <a:pt x="1409936" y="300295"/>
                  </a:lnTo>
                  <a:cubicBezTo>
                    <a:pt x="1411726" y="312176"/>
                    <a:pt x="1405973" y="313690"/>
                    <a:pt x="1401274" y="306049"/>
                  </a:cubicBezTo>
                  <a:cubicBezTo>
                    <a:pt x="1327157" y="210303"/>
                    <a:pt x="1276548" y="149904"/>
                    <a:pt x="1225253" y="90298"/>
                  </a:cubicBezTo>
                  <a:cubicBezTo>
                    <a:pt x="1223805" y="88463"/>
                    <a:pt x="1221989" y="88835"/>
                    <a:pt x="1221989" y="91713"/>
                  </a:cubicBezTo>
                  <a:cubicBezTo>
                    <a:pt x="1221989" y="210998"/>
                    <a:pt x="1221989" y="267031"/>
                    <a:pt x="1222713" y="278616"/>
                  </a:cubicBezTo>
                  <a:cubicBezTo>
                    <a:pt x="1223437" y="291265"/>
                    <a:pt x="1226332" y="297417"/>
                    <a:pt x="1236086" y="299203"/>
                  </a:cubicBezTo>
                  <a:cubicBezTo>
                    <a:pt x="1240442" y="299923"/>
                    <a:pt x="1242576" y="300295"/>
                    <a:pt x="1245116" y="300295"/>
                  </a:cubicBezTo>
                  <a:cubicBezTo>
                    <a:pt x="1246551" y="300295"/>
                    <a:pt x="1247986" y="301014"/>
                    <a:pt x="1247986" y="302453"/>
                  </a:cubicBezTo>
                  <a:cubicBezTo>
                    <a:pt x="1247986" y="304636"/>
                    <a:pt x="1246208" y="305355"/>
                    <a:pt x="1242220" y="305355"/>
                  </a:cubicBezTo>
                  <a:cubicBezTo>
                    <a:pt x="1231400" y="305355"/>
                    <a:pt x="1208629" y="304214"/>
                    <a:pt x="1206812" y="304214"/>
                  </a:cubicBezTo>
                  <a:cubicBezTo>
                    <a:pt x="1205022" y="304214"/>
                    <a:pt x="1182238" y="305355"/>
                    <a:pt x="1165957" y="305355"/>
                  </a:cubicBezTo>
                  <a:cubicBezTo>
                    <a:pt x="1161994" y="305355"/>
                    <a:pt x="1160178" y="304636"/>
                    <a:pt x="1160178" y="302453"/>
                  </a:cubicBezTo>
                  <a:cubicBezTo>
                    <a:pt x="1160178" y="301014"/>
                    <a:pt x="1161626" y="300295"/>
                    <a:pt x="1163099" y="300295"/>
                  </a:cubicBezTo>
                  <a:cubicBezTo>
                    <a:pt x="1166325" y="300295"/>
                    <a:pt x="1172472" y="299923"/>
                    <a:pt x="1175367" y="299203"/>
                  </a:cubicBezTo>
                  <a:cubicBezTo>
                    <a:pt x="1187293" y="296673"/>
                    <a:pt x="1190201" y="290918"/>
                    <a:pt x="1190912" y="278616"/>
                  </a:cubicBezTo>
                  <a:cubicBezTo>
                    <a:pt x="1191636" y="267031"/>
                    <a:pt x="1190912" y="256912"/>
                    <a:pt x="1191636" y="200556"/>
                  </a:cubicBezTo>
                  <a:close/>
                  <a:moveTo>
                    <a:pt x="859532" y="173097"/>
                  </a:moveTo>
                  <a:cubicBezTo>
                    <a:pt x="859532" y="89580"/>
                    <a:pt x="912287" y="27047"/>
                    <a:pt x="1022523" y="27047"/>
                  </a:cubicBezTo>
                  <a:cubicBezTo>
                    <a:pt x="1045663" y="27047"/>
                    <a:pt x="1073145" y="29577"/>
                    <a:pt x="1087585" y="35332"/>
                  </a:cubicBezTo>
                  <a:cubicBezTo>
                    <a:pt x="1094087" y="38234"/>
                    <a:pt x="1094799" y="39003"/>
                    <a:pt x="1096983" y="45824"/>
                  </a:cubicBezTo>
                  <a:cubicBezTo>
                    <a:pt x="1100590" y="58152"/>
                    <a:pt x="1104946" y="89580"/>
                    <a:pt x="1104946" y="92085"/>
                  </a:cubicBezTo>
                  <a:cubicBezTo>
                    <a:pt x="1104946" y="95011"/>
                    <a:pt x="1104222" y="97517"/>
                    <a:pt x="1102393" y="97517"/>
                  </a:cubicBezTo>
                  <a:cubicBezTo>
                    <a:pt x="1100234" y="97517"/>
                    <a:pt x="1099510" y="96104"/>
                    <a:pt x="1098787" y="92085"/>
                  </a:cubicBezTo>
                  <a:cubicBezTo>
                    <a:pt x="1097707" y="85585"/>
                    <a:pt x="1092995" y="69710"/>
                    <a:pt x="1085426" y="61773"/>
                  </a:cubicBezTo>
                  <a:cubicBezTo>
                    <a:pt x="1070961" y="46891"/>
                    <a:pt x="1049625" y="43641"/>
                    <a:pt x="1022523" y="43641"/>
                  </a:cubicBezTo>
                  <a:cubicBezTo>
                    <a:pt x="945180" y="43641"/>
                    <a:pt x="892069" y="106943"/>
                    <a:pt x="892069" y="175974"/>
                  </a:cubicBezTo>
                  <a:cubicBezTo>
                    <a:pt x="892069" y="239970"/>
                    <a:pt x="914815" y="296673"/>
                    <a:pt x="1007715" y="296673"/>
                  </a:cubicBezTo>
                  <a:cubicBezTo>
                    <a:pt x="1052901" y="296673"/>
                    <a:pt x="1095167" y="281518"/>
                    <a:pt x="1095167" y="239200"/>
                  </a:cubicBezTo>
                  <a:cubicBezTo>
                    <a:pt x="1095167" y="234166"/>
                    <a:pt x="1095548" y="231611"/>
                    <a:pt x="1098075" y="231611"/>
                  </a:cubicBezTo>
                  <a:cubicBezTo>
                    <a:pt x="1100946" y="231611"/>
                    <a:pt x="1101682" y="237092"/>
                    <a:pt x="1101682" y="254357"/>
                  </a:cubicBezTo>
                  <a:cubicBezTo>
                    <a:pt x="1101682" y="275390"/>
                    <a:pt x="1104222" y="292704"/>
                    <a:pt x="1104222" y="296673"/>
                  </a:cubicBezTo>
                  <a:cubicBezTo>
                    <a:pt x="1104222" y="298832"/>
                    <a:pt x="1103498" y="300667"/>
                    <a:pt x="1099510" y="300667"/>
                  </a:cubicBezTo>
                  <a:cubicBezTo>
                    <a:pt x="1085795" y="300667"/>
                    <a:pt x="1053244" y="310390"/>
                    <a:pt x="1010242" y="310390"/>
                  </a:cubicBezTo>
                  <a:cubicBezTo>
                    <a:pt x="895308" y="310390"/>
                    <a:pt x="859532" y="230891"/>
                    <a:pt x="859532" y="173097"/>
                  </a:cubicBezTo>
                  <a:moveTo>
                    <a:pt x="568614" y="173097"/>
                  </a:moveTo>
                  <a:cubicBezTo>
                    <a:pt x="568614" y="89580"/>
                    <a:pt x="621407" y="27047"/>
                    <a:pt x="731630" y="27047"/>
                  </a:cubicBezTo>
                  <a:cubicBezTo>
                    <a:pt x="754757" y="27047"/>
                    <a:pt x="782214" y="29577"/>
                    <a:pt x="796667" y="35332"/>
                  </a:cubicBezTo>
                  <a:cubicBezTo>
                    <a:pt x="803195" y="38234"/>
                    <a:pt x="803919" y="39003"/>
                    <a:pt x="806078" y="45824"/>
                  </a:cubicBezTo>
                  <a:cubicBezTo>
                    <a:pt x="809684" y="58152"/>
                    <a:pt x="814040" y="89580"/>
                    <a:pt x="814040" y="92085"/>
                  </a:cubicBezTo>
                  <a:cubicBezTo>
                    <a:pt x="814040" y="95011"/>
                    <a:pt x="813291" y="97517"/>
                    <a:pt x="811500" y="97517"/>
                  </a:cubicBezTo>
                  <a:cubicBezTo>
                    <a:pt x="809316" y="97517"/>
                    <a:pt x="808605" y="96104"/>
                    <a:pt x="807881" y="92085"/>
                  </a:cubicBezTo>
                  <a:cubicBezTo>
                    <a:pt x="806763" y="85585"/>
                    <a:pt x="802090" y="69710"/>
                    <a:pt x="794508" y="61773"/>
                  </a:cubicBezTo>
                  <a:cubicBezTo>
                    <a:pt x="780055" y="46891"/>
                    <a:pt x="758732" y="43641"/>
                    <a:pt x="731630" y="43641"/>
                  </a:cubicBezTo>
                  <a:cubicBezTo>
                    <a:pt x="654288" y="43641"/>
                    <a:pt x="601138" y="106943"/>
                    <a:pt x="601138" y="175974"/>
                  </a:cubicBezTo>
                  <a:cubicBezTo>
                    <a:pt x="601138" y="239970"/>
                    <a:pt x="623909" y="296673"/>
                    <a:pt x="716797" y="296673"/>
                  </a:cubicBezTo>
                  <a:cubicBezTo>
                    <a:pt x="761971" y="296673"/>
                    <a:pt x="804274" y="281518"/>
                    <a:pt x="804274" y="239200"/>
                  </a:cubicBezTo>
                  <a:cubicBezTo>
                    <a:pt x="804274" y="234166"/>
                    <a:pt x="804630" y="231611"/>
                    <a:pt x="807170" y="231611"/>
                  </a:cubicBezTo>
                  <a:cubicBezTo>
                    <a:pt x="810040" y="231611"/>
                    <a:pt x="810789" y="237092"/>
                    <a:pt x="810789" y="254357"/>
                  </a:cubicBezTo>
                  <a:cubicBezTo>
                    <a:pt x="810789" y="275390"/>
                    <a:pt x="813291" y="292704"/>
                    <a:pt x="813291" y="296673"/>
                  </a:cubicBezTo>
                  <a:cubicBezTo>
                    <a:pt x="813291" y="298832"/>
                    <a:pt x="812605" y="300667"/>
                    <a:pt x="808605" y="300667"/>
                  </a:cubicBezTo>
                  <a:cubicBezTo>
                    <a:pt x="794889" y="300667"/>
                    <a:pt x="762314" y="310390"/>
                    <a:pt x="719337" y="310390"/>
                  </a:cubicBezTo>
                  <a:cubicBezTo>
                    <a:pt x="604415" y="310390"/>
                    <a:pt x="568614" y="230891"/>
                    <a:pt x="568614" y="173097"/>
                  </a:cubicBezTo>
                  <a:moveTo>
                    <a:pt x="477529" y="164762"/>
                  </a:moveTo>
                  <a:cubicBezTo>
                    <a:pt x="477529" y="251479"/>
                    <a:pt x="424774" y="298112"/>
                    <a:pt x="367675" y="298112"/>
                  </a:cubicBezTo>
                  <a:cubicBezTo>
                    <a:pt x="307286" y="298112"/>
                    <a:pt x="262125" y="258400"/>
                    <a:pt x="262125" y="179198"/>
                  </a:cubicBezTo>
                  <a:cubicBezTo>
                    <a:pt x="262125" y="95011"/>
                    <a:pt x="312735" y="40763"/>
                    <a:pt x="377771" y="40763"/>
                  </a:cubicBezTo>
                  <a:cubicBezTo>
                    <a:pt x="410308" y="40763"/>
                    <a:pt x="477529" y="59591"/>
                    <a:pt x="477529" y="164762"/>
                  </a:cubicBezTo>
                  <a:close/>
                  <a:moveTo>
                    <a:pt x="512264" y="174883"/>
                  </a:moveTo>
                  <a:cubicBezTo>
                    <a:pt x="512264" y="93920"/>
                    <a:pt x="455127" y="27047"/>
                    <a:pt x="368018" y="27047"/>
                  </a:cubicBezTo>
                  <a:cubicBezTo>
                    <a:pt x="269009" y="27047"/>
                    <a:pt x="227797" y="104070"/>
                    <a:pt x="227797" y="169128"/>
                  </a:cubicBezTo>
                  <a:cubicBezTo>
                    <a:pt x="227797" y="227617"/>
                    <a:pt x="270469" y="310390"/>
                    <a:pt x="370189" y="310390"/>
                  </a:cubicBezTo>
                  <a:cubicBezTo>
                    <a:pt x="451520" y="310390"/>
                    <a:pt x="512264" y="259094"/>
                    <a:pt x="512264" y="174883"/>
                  </a:cubicBezTo>
                  <a:close/>
                  <a:moveTo>
                    <a:pt x="37006" y="136931"/>
                  </a:moveTo>
                  <a:cubicBezTo>
                    <a:pt x="37006" y="102205"/>
                    <a:pt x="37006" y="73679"/>
                    <a:pt x="35189" y="58499"/>
                  </a:cubicBezTo>
                  <a:cubicBezTo>
                    <a:pt x="33754" y="48032"/>
                    <a:pt x="31938" y="40094"/>
                    <a:pt x="24674" y="38582"/>
                  </a:cubicBezTo>
                  <a:cubicBezTo>
                    <a:pt x="21448" y="37861"/>
                    <a:pt x="17092" y="37167"/>
                    <a:pt x="13892" y="37167"/>
                  </a:cubicBezTo>
                  <a:cubicBezTo>
                    <a:pt x="11682" y="37167"/>
                    <a:pt x="10971" y="36076"/>
                    <a:pt x="10971" y="35014"/>
                  </a:cubicBezTo>
                  <a:cubicBezTo>
                    <a:pt x="10971" y="32802"/>
                    <a:pt x="12799" y="32107"/>
                    <a:pt x="16762" y="32107"/>
                  </a:cubicBezTo>
                  <a:cubicBezTo>
                    <a:pt x="27582" y="32107"/>
                    <a:pt x="50366" y="33198"/>
                    <a:pt x="51446" y="33198"/>
                  </a:cubicBezTo>
                  <a:cubicBezTo>
                    <a:pt x="53249" y="33198"/>
                    <a:pt x="76045" y="32107"/>
                    <a:pt x="95895" y="32107"/>
                  </a:cubicBezTo>
                  <a:cubicBezTo>
                    <a:pt x="99883" y="32107"/>
                    <a:pt x="101712" y="33198"/>
                    <a:pt x="101712" y="35014"/>
                  </a:cubicBezTo>
                  <a:cubicBezTo>
                    <a:pt x="101712" y="36076"/>
                    <a:pt x="100950" y="37167"/>
                    <a:pt x="98778" y="37167"/>
                  </a:cubicBezTo>
                  <a:cubicBezTo>
                    <a:pt x="95552" y="37167"/>
                    <a:pt x="87577" y="37861"/>
                    <a:pt x="82560" y="38582"/>
                  </a:cubicBezTo>
                  <a:cubicBezTo>
                    <a:pt x="71702" y="40094"/>
                    <a:pt x="69505" y="48032"/>
                    <a:pt x="68438" y="58499"/>
                  </a:cubicBezTo>
                  <a:cubicBezTo>
                    <a:pt x="66635" y="73679"/>
                    <a:pt x="66635" y="102205"/>
                    <a:pt x="66635" y="136931"/>
                  </a:cubicBezTo>
                  <a:lnTo>
                    <a:pt x="66635" y="285487"/>
                  </a:lnTo>
                  <a:cubicBezTo>
                    <a:pt x="66635" y="289083"/>
                    <a:pt x="67346" y="291613"/>
                    <a:pt x="69505" y="292357"/>
                  </a:cubicBezTo>
                  <a:cubicBezTo>
                    <a:pt x="72743" y="293776"/>
                    <a:pt x="78903" y="294491"/>
                    <a:pt x="85037" y="294491"/>
                  </a:cubicBezTo>
                  <a:cubicBezTo>
                    <a:pt x="93368" y="294491"/>
                    <a:pt x="115415" y="295929"/>
                    <a:pt x="134567" y="276482"/>
                  </a:cubicBezTo>
                  <a:cubicBezTo>
                    <a:pt x="153706" y="256912"/>
                    <a:pt x="154798" y="232702"/>
                    <a:pt x="154798" y="220771"/>
                  </a:cubicBezTo>
                  <a:cubicBezTo>
                    <a:pt x="154798" y="187508"/>
                    <a:pt x="127341" y="161860"/>
                    <a:pt x="92289" y="161860"/>
                  </a:cubicBezTo>
                  <a:cubicBezTo>
                    <a:pt x="84681" y="161860"/>
                    <a:pt x="82560" y="161488"/>
                    <a:pt x="82560" y="158586"/>
                  </a:cubicBezTo>
                  <a:cubicBezTo>
                    <a:pt x="82560" y="156775"/>
                    <a:pt x="84681" y="156106"/>
                    <a:pt x="86485" y="156106"/>
                  </a:cubicBezTo>
                  <a:cubicBezTo>
                    <a:pt x="88326" y="155708"/>
                    <a:pt x="92289" y="155708"/>
                    <a:pt x="94079" y="155708"/>
                  </a:cubicBezTo>
                  <a:cubicBezTo>
                    <a:pt x="145425" y="155708"/>
                    <a:pt x="183004" y="190386"/>
                    <a:pt x="183004" y="241756"/>
                  </a:cubicBezTo>
                  <a:cubicBezTo>
                    <a:pt x="183004" y="260905"/>
                    <a:pt x="172883" y="277152"/>
                    <a:pt x="164945" y="284717"/>
                  </a:cubicBezTo>
                  <a:cubicBezTo>
                    <a:pt x="159154" y="290174"/>
                    <a:pt x="142885" y="305355"/>
                    <a:pt x="97699" y="305355"/>
                  </a:cubicBezTo>
                  <a:cubicBezTo>
                    <a:pt x="81074" y="305355"/>
                    <a:pt x="60132" y="304214"/>
                    <a:pt x="52182" y="304214"/>
                  </a:cubicBezTo>
                  <a:cubicBezTo>
                    <a:pt x="49286" y="304214"/>
                    <a:pt x="27582" y="305355"/>
                    <a:pt x="11326" y="305355"/>
                  </a:cubicBezTo>
                  <a:cubicBezTo>
                    <a:pt x="7351" y="305355"/>
                    <a:pt x="5522" y="304636"/>
                    <a:pt x="5522" y="302453"/>
                  </a:cubicBezTo>
                  <a:cubicBezTo>
                    <a:pt x="5522" y="301014"/>
                    <a:pt x="6996" y="300295"/>
                    <a:pt x="8456" y="300295"/>
                  </a:cubicBezTo>
                  <a:cubicBezTo>
                    <a:pt x="11682" y="300295"/>
                    <a:pt x="17829" y="299923"/>
                    <a:pt x="20750" y="299203"/>
                  </a:cubicBezTo>
                  <a:cubicBezTo>
                    <a:pt x="32649" y="296673"/>
                    <a:pt x="35545" y="290918"/>
                    <a:pt x="36282" y="278616"/>
                  </a:cubicBezTo>
                  <a:cubicBezTo>
                    <a:pt x="37006" y="267031"/>
                    <a:pt x="37006" y="256912"/>
                    <a:pt x="37006" y="200556"/>
                  </a:cubicBezTo>
                  <a:close/>
                  <a:moveTo>
                    <a:pt x="5726617" y="659600"/>
                  </a:moveTo>
                  <a:cubicBezTo>
                    <a:pt x="5726617" y="715956"/>
                    <a:pt x="5726617" y="726077"/>
                    <a:pt x="5727341" y="737660"/>
                  </a:cubicBezTo>
                  <a:cubicBezTo>
                    <a:pt x="5728078" y="750285"/>
                    <a:pt x="5730961" y="756437"/>
                    <a:pt x="5740701" y="758248"/>
                  </a:cubicBezTo>
                  <a:cubicBezTo>
                    <a:pt x="5745045" y="758942"/>
                    <a:pt x="5747229" y="759314"/>
                    <a:pt x="5749756" y="759314"/>
                  </a:cubicBezTo>
                  <a:cubicBezTo>
                    <a:pt x="5751166" y="759314"/>
                    <a:pt x="5752665" y="760058"/>
                    <a:pt x="5752665" y="761497"/>
                  </a:cubicBezTo>
                  <a:cubicBezTo>
                    <a:pt x="5752665" y="763654"/>
                    <a:pt x="5750823" y="764375"/>
                    <a:pt x="5746861" y="764375"/>
                  </a:cubicBezTo>
                  <a:cubicBezTo>
                    <a:pt x="5735990" y="764375"/>
                    <a:pt x="5713269" y="763282"/>
                    <a:pt x="5711441" y="763282"/>
                  </a:cubicBezTo>
                  <a:cubicBezTo>
                    <a:pt x="5709650" y="763282"/>
                    <a:pt x="5686879" y="764375"/>
                    <a:pt x="5674966" y="764375"/>
                  </a:cubicBezTo>
                  <a:cubicBezTo>
                    <a:pt x="5670979" y="764375"/>
                    <a:pt x="5669213" y="763654"/>
                    <a:pt x="5669213" y="761497"/>
                  </a:cubicBezTo>
                  <a:cubicBezTo>
                    <a:pt x="5669213" y="760058"/>
                    <a:pt x="5670636" y="759314"/>
                    <a:pt x="5672096" y="759314"/>
                  </a:cubicBezTo>
                  <a:cubicBezTo>
                    <a:pt x="5674598" y="759314"/>
                    <a:pt x="5679309" y="758942"/>
                    <a:pt x="5683285" y="757876"/>
                  </a:cubicBezTo>
                  <a:cubicBezTo>
                    <a:pt x="5691197" y="756065"/>
                    <a:pt x="5694816" y="749913"/>
                    <a:pt x="5695540" y="737660"/>
                  </a:cubicBezTo>
                  <a:cubicBezTo>
                    <a:pt x="5696277" y="726077"/>
                    <a:pt x="5696277" y="715956"/>
                    <a:pt x="5696277" y="659600"/>
                  </a:cubicBezTo>
                  <a:lnTo>
                    <a:pt x="5696277" y="596011"/>
                  </a:lnTo>
                  <a:cubicBezTo>
                    <a:pt x="5696277" y="561334"/>
                    <a:pt x="5696277" y="532783"/>
                    <a:pt x="5694474" y="517603"/>
                  </a:cubicBezTo>
                  <a:cubicBezTo>
                    <a:pt x="5693026" y="507135"/>
                    <a:pt x="5691197" y="499174"/>
                    <a:pt x="5683971" y="497735"/>
                  </a:cubicBezTo>
                  <a:cubicBezTo>
                    <a:pt x="5680757" y="497015"/>
                    <a:pt x="5676440" y="496296"/>
                    <a:pt x="5673163" y="496296"/>
                  </a:cubicBezTo>
                  <a:cubicBezTo>
                    <a:pt x="5670979" y="496296"/>
                    <a:pt x="5670254" y="495205"/>
                    <a:pt x="5670254" y="494138"/>
                  </a:cubicBezTo>
                  <a:cubicBezTo>
                    <a:pt x="5670254" y="491979"/>
                    <a:pt x="5672096" y="491211"/>
                    <a:pt x="5676059" y="491211"/>
                  </a:cubicBezTo>
                  <a:cubicBezTo>
                    <a:pt x="5686879" y="491211"/>
                    <a:pt x="5709650" y="492327"/>
                    <a:pt x="5711441" y="492327"/>
                  </a:cubicBezTo>
                  <a:cubicBezTo>
                    <a:pt x="5713269" y="492327"/>
                    <a:pt x="5735990" y="491211"/>
                    <a:pt x="5755916" y="491211"/>
                  </a:cubicBezTo>
                  <a:cubicBezTo>
                    <a:pt x="5759853" y="491211"/>
                    <a:pt x="5761694" y="492327"/>
                    <a:pt x="5761694" y="494138"/>
                  </a:cubicBezTo>
                  <a:cubicBezTo>
                    <a:pt x="5761694" y="495205"/>
                    <a:pt x="5760945" y="496296"/>
                    <a:pt x="5758786" y="496296"/>
                  </a:cubicBezTo>
                  <a:cubicBezTo>
                    <a:pt x="5755535" y="496296"/>
                    <a:pt x="5747572" y="497015"/>
                    <a:pt x="5742543" y="497735"/>
                  </a:cubicBezTo>
                  <a:cubicBezTo>
                    <a:pt x="5731671" y="499174"/>
                    <a:pt x="5729513" y="507135"/>
                    <a:pt x="5728446" y="517603"/>
                  </a:cubicBezTo>
                  <a:cubicBezTo>
                    <a:pt x="5726617" y="532783"/>
                    <a:pt x="5726617" y="561334"/>
                    <a:pt x="5726617" y="596011"/>
                  </a:cubicBezTo>
                  <a:close/>
                  <a:moveTo>
                    <a:pt x="5608126" y="553024"/>
                  </a:moveTo>
                  <a:cubicBezTo>
                    <a:pt x="5608126" y="585891"/>
                    <a:pt x="5589724" y="634323"/>
                    <a:pt x="5533361" y="634323"/>
                  </a:cubicBezTo>
                  <a:cubicBezTo>
                    <a:pt x="5514909" y="634323"/>
                    <a:pt x="5512381" y="631074"/>
                    <a:pt x="5512749" y="621674"/>
                  </a:cubicBezTo>
                  <a:lnTo>
                    <a:pt x="5512749" y="613349"/>
                  </a:lnTo>
                  <a:cubicBezTo>
                    <a:pt x="5512749" y="585518"/>
                    <a:pt x="5512749" y="540721"/>
                    <a:pt x="5513118" y="535314"/>
                  </a:cubicBezTo>
                  <a:cubicBezTo>
                    <a:pt x="5514210" y="517603"/>
                    <a:pt x="5514210" y="512543"/>
                    <a:pt x="5525399" y="507135"/>
                  </a:cubicBezTo>
                  <a:cubicBezTo>
                    <a:pt x="5535152" y="502448"/>
                    <a:pt x="5550697" y="501704"/>
                    <a:pt x="5557199" y="501704"/>
                  </a:cubicBezTo>
                  <a:cubicBezTo>
                    <a:pt x="5576719" y="501704"/>
                    <a:pt x="5608126" y="512195"/>
                    <a:pt x="5608126" y="553024"/>
                  </a:cubicBezTo>
                  <a:close/>
                  <a:moveTo>
                    <a:pt x="5639178" y="568923"/>
                  </a:moveTo>
                  <a:cubicBezTo>
                    <a:pt x="5639178" y="530253"/>
                    <a:pt x="5608812" y="490144"/>
                    <a:pt x="5547052" y="490144"/>
                  </a:cubicBezTo>
                  <a:cubicBezTo>
                    <a:pt x="5538772" y="490144"/>
                    <a:pt x="5501917" y="492327"/>
                    <a:pt x="5499008" y="492327"/>
                  </a:cubicBezTo>
                  <a:cubicBezTo>
                    <a:pt x="5497217" y="492327"/>
                    <a:pt x="5474447" y="491211"/>
                    <a:pt x="5463639" y="491211"/>
                  </a:cubicBezTo>
                  <a:cubicBezTo>
                    <a:pt x="5459664" y="491211"/>
                    <a:pt x="5457835" y="491979"/>
                    <a:pt x="5457835" y="494138"/>
                  </a:cubicBezTo>
                  <a:cubicBezTo>
                    <a:pt x="5457835" y="495205"/>
                    <a:pt x="5458546" y="496296"/>
                    <a:pt x="5460730" y="496296"/>
                  </a:cubicBezTo>
                  <a:cubicBezTo>
                    <a:pt x="5463982" y="496296"/>
                    <a:pt x="5468325" y="497015"/>
                    <a:pt x="5471576" y="497735"/>
                  </a:cubicBezTo>
                  <a:cubicBezTo>
                    <a:pt x="5478765" y="499174"/>
                    <a:pt x="5480606" y="507135"/>
                    <a:pt x="5482041" y="517603"/>
                  </a:cubicBezTo>
                  <a:cubicBezTo>
                    <a:pt x="5483857" y="532783"/>
                    <a:pt x="5483857" y="561334"/>
                    <a:pt x="5483857" y="596011"/>
                  </a:cubicBezTo>
                  <a:lnTo>
                    <a:pt x="5483857" y="659600"/>
                  </a:lnTo>
                  <a:cubicBezTo>
                    <a:pt x="5483857" y="715956"/>
                    <a:pt x="5483857" y="714889"/>
                    <a:pt x="5483082" y="737660"/>
                  </a:cubicBezTo>
                  <a:cubicBezTo>
                    <a:pt x="5482790" y="749913"/>
                    <a:pt x="5477012" y="756065"/>
                    <a:pt x="5469024" y="757876"/>
                  </a:cubicBezTo>
                  <a:cubicBezTo>
                    <a:pt x="5465048" y="758942"/>
                    <a:pt x="5460362" y="759314"/>
                    <a:pt x="5457835" y="759314"/>
                  </a:cubicBezTo>
                  <a:cubicBezTo>
                    <a:pt x="5456400" y="759314"/>
                    <a:pt x="5454952" y="760058"/>
                    <a:pt x="5454952" y="761497"/>
                  </a:cubicBezTo>
                  <a:cubicBezTo>
                    <a:pt x="5454952" y="763654"/>
                    <a:pt x="5456768" y="764375"/>
                    <a:pt x="5460730" y="764375"/>
                  </a:cubicBezTo>
                  <a:cubicBezTo>
                    <a:pt x="5472668" y="764375"/>
                    <a:pt x="5495414" y="763282"/>
                    <a:pt x="5497217" y="763282"/>
                  </a:cubicBezTo>
                  <a:cubicBezTo>
                    <a:pt x="5499008" y="763282"/>
                    <a:pt x="5521779" y="764375"/>
                    <a:pt x="5532612" y="764375"/>
                  </a:cubicBezTo>
                  <a:cubicBezTo>
                    <a:pt x="5536587" y="764375"/>
                    <a:pt x="5538378" y="763654"/>
                    <a:pt x="5538378" y="761497"/>
                  </a:cubicBezTo>
                  <a:cubicBezTo>
                    <a:pt x="5538378" y="760058"/>
                    <a:pt x="5536956" y="759314"/>
                    <a:pt x="5535495" y="759314"/>
                  </a:cubicBezTo>
                  <a:cubicBezTo>
                    <a:pt x="5532993" y="759314"/>
                    <a:pt x="5530809" y="758942"/>
                    <a:pt x="5526466" y="758248"/>
                  </a:cubicBezTo>
                  <a:cubicBezTo>
                    <a:pt x="5516724" y="756437"/>
                    <a:pt x="5513817" y="750285"/>
                    <a:pt x="5513118" y="737660"/>
                  </a:cubicBezTo>
                  <a:lnTo>
                    <a:pt x="5512749" y="651662"/>
                  </a:lnTo>
                  <a:cubicBezTo>
                    <a:pt x="5512749" y="649133"/>
                    <a:pt x="5513448" y="648412"/>
                    <a:pt x="5515277" y="647694"/>
                  </a:cubicBezTo>
                  <a:cubicBezTo>
                    <a:pt x="5517461" y="647322"/>
                    <a:pt x="5523964" y="646229"/>
                    <a:pt x="5537336" y="646229"/>
                  </a:cubicBezTo>
                  <a:lnTo>
                    <a:pt x="5548868" y="646229"/>
                  </a:lnTo>
                  <a:cubicBezTo>
                    <a:pt x="5598004" y="646229"/>
                    <a:pt x="5639178" y="618062"/>
                    <a:pt x="5639178" y="568923"/>
                  </a:cubicBezTo>
                  <a:close/>
                  <a:moveTo>
                    <a:pt x="5251854" y="596011"/>
                  </a:moveTo>
                  <a:cubicBezTo>
                    <a:pt x="5251854" y="561334"/>
                    <a:pt x="5251854" y="532783"/>
                    <a:pt x="5250038" y="517603"/>
                  </a:cubicBezTo>
                  <a:cubicBezTo>
                    <a:pt x="5248603" y="507135"/>
                    <a:pt x="5246774" y="499174"/>
                    <a:pt x="5239548" y="497735"/>
                  </a:cubicBezTo>
                  <a:cubicBezTo>
                    <a:pt x="5236322" y="497015"/>
                    <a:pt x="5231991" y="496296"/>
                    <a:pt x="5228740" y="496296"/>
                  </a:cubicBezTo>
                  <a:cubicBezTo>
                    <a:pt x="5226556" y="496296"/>
                    <a:pt x="5225832" y="495205"/>
                    <a:pt x="5225832" y="494138"/>
                  </a:cubicBezTo>
                  <a:cubicBezTo>
                    <a:pt x="5225832" y="491979"/>
                    <a:pt x="5227674" y="491236"/>
                    <a:pt x="5231636" y="491236"/>
                  </a:cubicBezTo>
                  <a:cubicBezTo>
                    <a:pt x="5242456" y="491236"/>
                    <a:pt x="5265227" y="492327"/>
                    <a:pt x="5266294" y="492327"/>
                  </a:cubicBezTo>
                  <a:cubicBezTo>
                    <a:pt x="5268123" y="492327"/>
                    <a:pt x="5290868" y="491236"/>
                    <a:pt x="5310744" y="491236"/>
                  </a:cubicBezTo>
                  <a:cubicBezTo>
                    <a:pt x="5314706" y="491236"/>
                    <a:pt x="5316523" y="492327"/>
                    <a:pt x="5316523" y="494138"/>
                  </a:cubicBezTo>
                  <a:cubicBezTo>
                    <a:pt x="5316523" y="495205"/>
                    <a:pt x="5315798" y="496296"/>
                    <a:pt x="5313614" y="496296"/>
                  </a:cubicBezTo>
                  <a:cubicBezTo>
                    <a:pt x="5310363" y="496296"/>
                    <a:pt x="5302425" y="497015"/>
                    <a:pt x="5297345" y="497735"/>
                  </a:cubicBezTo>
                  <a:cubicBezTo>
                    <a:pt x="5286537" y="499174"/>
                    <a:pt x="5284353" y="507135"/>
                    <a:pt x="5283287" y="517603"/>
                  </a:cubicBezTo>
                  <a:cubicBezTo>
                    <a:pt x="5281470" y="532783"/>
                    <a:pt x="5281470" y="561334"/>
                    <a:pt x="5281470" y="596011"/>
                  </a:cubicBezTo>
                  <a:lnTo>
                    <a:pt x="5281470" y="744505"/>
                  </a:lnTo>
                  <a:cubicBezTo>
                    <a:pt x="5281470" y="748128"/>
                    <a:pt x="5282220" y="750657"/>
                    <a:pt x="5284353" y="751376"/>
                  </a:cubicBezTo>
                  <a:cubicBezTo>
                    <a:pt x="5287617" y="752815"/>
                    <a:pt x="5293777" y="753559"/>
                    <a:pt x="5299923" y="753559"/>
                  </a:cubicBezTo>
                  <a:cubicBezTo>
                    <a:pt x="5308217" y="753559"/>
                    <a:pt x="5330264" y="754973"/>
                    <a:pt x="5349390" y="735501"/>
                  </a:cubicBezTo>
                  <a:cubicBezTo>
                    <a:pt x="5368542" y="715956"/>
                    <a:pt x="5369634" y="691771"/>
                    <a:pt x="5369634" y="679840"/>
                  </a:cubicBezTo>
                  <a:cubicBezTo>
                    <a:pt x="5369634" y="646601"/>
                    <a:pt x="5342164" y="620954"/>
                    <a:pt x="5307149" y="620954"/>
                  </a:cubicBezTo>
                  <a:cubicBezTo>
                    <a:pt x="5299530" y="620954"/>
                    <a:pt x="5297345" y="620607"/>
                    <a:pt x="5297345" y="617690"/>
                  </a:cubicBezTo>
                  <a:cubicBezTo>
                    <a:pt x="5297345" y="615879"/>
                    <a:pt x="5299530" y="615160"/>
                    <a:pt x="5301371" y="615160"/>
                  </a:cubicBezTo>
                  <a:cubicBezTo>
                    <a:pt x="5303149" y="614788"/>
                    <a:pt x="5307149" y="614788"/>
                    <a:pt x="5308928" y="614788"/>
                  </a:cubicBezTo>
                  <a:cubicBezTo>
                    <a:pt x="5360248" y="614788"/>
                    <a:pt x="5397828" y="649479"/>
                    <a:pt x="5397828" y="700800"/>
                  </a:cubicBezTo>
                  <a:cubicBezTo>
                    <a:pt x="5397828" y="719925"/>
                    <a:pt x="5387706" y="736196"/>
                    <a:pt x="5379717" y="743787"/>
                  </a:cubicBezTo>
                  <a:cubicBezTo>
                    <a:pt x="5373939" y="749194"/>
                    <a:pt x="5357721" y="764375"/>
                    <a:pt x="5312547" y="764375"/>
                  </a:cubicBezTo>
                  <a:cubicBezTo>
                    <a:pt x="5295936" y="764375"/>
                    <a:pt x="5274968" y="763282"/>
                    <a:pt x="5267005" y="763282"/>
                  </a:cubicBezTo>
                  <a:cubicBezTo>
                    <a:pt x="5264110" y="763282"/>
                    <a:pt x="5242456" y="764375"/>
                    <a:pt x="5226213" y="764375"/>
                  </a:cubicBezTo>
                  <a:cubicBezTo>
                    <a:pt x="5222212" y="764375"/>
                    <a:pt x="5220447" y="763654"/>
                    <a:pt x="5220447" y="761497"/>
                  </a:cubicBezTo>
                  <a:cubicBezTo>
                    <a:pt x="5220447" y="760058"/>
                    <a:pt x="5221869" y="759314"/>
                    <a:pt x="5223330" y="759314"/>
                  </a:cubicBezTo>
                  <a:cubicBezTo>
                    <a:pt x="5226556" y="759314"/>
                    <a:pt x="5232703" y="758942"/>
                    <a:pt x="5235586" y="758248"/>
                  </a:cubicBezTo>
                  <a:cubicBezTo>
                    <a:pt x="5247536" y="755717"/>
                    <a:pt x="5250419" y="749913"/>
                    <a:pt x="5251105" y="737660"/>
                  </a:cubicBezTo>
                  <a:cubicBezTo>
                    <a:pt x="5251854" y="726077"/>
                    <a:pt x="5251854" y="715956"/>
                    <a:pt x="5251854" y="659600"/>
                  </a:cubicBezTo>
                  <a:close/>
                  <a:moveTo>
                    <a:pt x="5052325" y="519042"/>
                  </a:moveTo>
                  <a:cubicBezTo>
                    <a:pt x="5042559" y="493790"/>
                    <a:pt x="5034621" y="476427"/>
                    <a:pt x="5016905" y="476427"/>
                  </a:cubicBezTo>
                  <a:cubicBezTo>
                    <a:pt x="5002820" y="476427"/>
                    <a:pt x="4992343" y="493022"/>
                    <a:pt x="4992343" y="512195"/>
                  </a:cubicBezTo>
                  <a:cubicBezTo>
                    <a:pt x="4992343" y="517603"/>
                    <a:pt x="4992343" y="519042"/>
                    <a:pt x="4989816" y="519042"/>
                  </a:cubicBezTo>
                  <a:cubicBezTo>
                    <a:pt x="4989079" y="519042"/>
                    <a:pt x="4987987" y="519042"/>
                    <a:pt x="4987288" y="515445"/>
                  </a:cubicBezTo>
                  <a:cubicBezTo>
                    <a:pt x="4985498" y="503886"/>
                    <a:pt x="4984761" y="482579"/>
                    <a:pt x="4985104" y="470271"/>
                  </a:cubicBezTo>
                  <a:cubicBezTo>
                    <a:pt x="4985104" y="465955"/>
                    <a:pt x="4986945" y="463425"/>
                    <a:pt x="4990540" y="461242"/>
                  </a:cubicBezTo>
                  <a:cubicBezTo>
                    <a:pt x="4997436" y="457273"/>
                    <a:pt x="5009691" y="455091"/>
                    <a:pt x="5015469" y="455091"/>
                  </a:cubicBezTo>
                  <a:cubicBezTo>
                    <a:pt x="5034621" y="455091"/>
                    <a:pt x="5051982" y="473897"/>
                    <a:pt x="5064606" y="504978"/>
                  </a:cubicBezTo>
                  <a:lnTo>
                    <a:pt x="5153138" y="721016"/>
                  </a:lnTo>
                  <a:cubicBezTo>
                    <a:pt x="5163234" y="745944"/>
                    <a:pt x="5169380" y="751724"/>
                    <a:pt x="5174410" y="754973"/>
                  </a:cubicBezTo>
                  <a:cubicBezTo>
                    <a:pt x="5181280" y="759314"/>
                    <a:pt x="5189243" y="759314"/>
                    <a:pt x="5191783" y="759314"/>
                  </a:cubicBezTo>
                  <a:cubicBezTo>
                    <a:pt x="5194654" y="759314"/>
                    <a:pt x="5196114" y="760058"/>
                    <a:pt x="5196114" y="761845"/>
                  </a:cubicBezTo>
                  <a:cubicBezTo>
                    <a:pt x="5196469" y="763654"/>
                    <a:pt x="5194285" y="764375"/>
                    <a:pt x="5190310" y="764375"/>
                  </a:cubicBezTo>
                  <a:cubicBezTo>
                    <a:pt x="5179845" y="764375"/>
                    <a:pt x="5164313" y="763282"/>
                    <a:pt x="5162167" y="763282"/>
                  </a:cubicBezTo>
                  <a:cubicBezTo>
                    <a:pt x="5157849" y="763282"/>
                    <a:pt x="5141174" y="764375"/>
                    <a:pt x="5126747" y="764375"/>
                  </a:cubicBezTo>
                  <a:cubicBezTo>
                    <a:pt x="5120955" y="764375"/>
                    <a:pt x="5118809" y="763654"/>
                    <a:pt x="5118454" y="761497"/>
                  </a:cubicBezTo>
                  <a:cubicBezTo>
                    <a:pt x="5118454" y="759711"/>
                    <a:pt x="5120244" y="759314"/>
                    <a:pt x="5122429" y="759314"/>
                  </a:cubicBezTo>
                  <a:cubicBezTo>
                    <a:pt x="5126391" y="759314"/>
                    <a:pt x="5131827" y="759314"/>
                    <a:pt x="5136145" y="757876"/>
                  </a:cubicBezTo>
                  <a:cubicBezTo>
                    <a:pt x="5139764" y="756065"/>
                    <a:pt x="5140488" y="752468"/>
                    <a:pt x="5140488" y="749591"/>
                  </a:cubicBezTo>
                  <a:lnTo>
                    <a:pt x="5135027" y="732575"/>
                  </a:lnTo>
                  <a:cubicBezTo>
                    <a:pt x="5125680" y="704050"/>
                    <a:pt x="5085916" y="600699"/>
                    <a:pt x="5065673" y="550146"/>
                  </a:cubicBezTo>
                  <a:lnTo>
                    <a:pt x="4984405" y="722480"/>
                  </a:lnTo>
                  <a:cubicBezTo>
                    <a:pt x="4978627" y="734758"/>
                    <a:pt x="4975388" y="745944"/>
                    <a:pt x="4975388" y="750285"/>
                  </a:cubicBezTo>
                  <a:cubicBezTo>
                    <a:pt x="4975388" y="752815"/>
                    <a:pt x="4976074" y="755717"/>
                    <a:pt x="4980100" y="757504"/>
                  </a:cubicBezTo>
                  <a:cubicBezTo>
                    <a:pt x="4983326" y="758942"/>
                    <a:pt x="4989816" y="759314"/>
                    <a:pt x="4993791" y="759314"/>
                  </a:cubicBezTo>
                  <a:cubicBezTo>
                    <a:pt x="4996318" y="759314"/>
                    <a:pt x="4997436" y="760058"/>
                    <a:pt x="4997436" y="761845"/>
                  </a:cubicBezTo>
                  <a:cubicBezTo>
                    <a:pt x="4997436" y="763654"/>
                    <a:pt x="4994159" y="764375"/>
                    <a:pt x="4987631" y="764375"/>
                  </a:cubicBezTo>
                  <a:cubicBezTo>
                    <a:pt x="4973915" y="764375"/>
                    <a:pt x="4957647" y="763282"/>
                    <a:pt x="4954053" y="763282"/>
                  </a:cubicBezTo>
                  <a:cubicBezTo>
                    <a:pt x="4949735" y="763282"/>
                    <a:pt x="4929148" y="764375"/>
                    <a:pt x="4911787" y="764375"/>
                  </a:cubicBezTo>
                  <a:cubicBezTo>
                    <a:pt x="4906008" y="764375"/>
                    <a:pt x="4902363" y="764027"/>
                    <a:pt x="4902363" y="761845"/>
                  </a:cubicBezTo>
                  <a:cubicBezTo>
                    <a:pt x="4902363" y="760406"/>
                    <a:pt x="4903126" y="759314"/>
                    <a:pt x="4905259" y="759314"/>
                  </a:cubicBezTo>
                  <a:cubicBezTo>
                    <a:pt x="4907469" y="759314"/>
                    <a:pt x="4913616" y="759314"/>
                    <a:pt x="4919001" y="757876"/>
                  </a:cubicBezTo>
                  <a:cubicBezTo>
                    <a:pt x="4931650" y="754254"/>
                    <a:pt x="4935269" y="749591"/>
                    <a:pt x="4945023" y="730045"/>
                  </a:cubicBezTo>
                  <a:close/>
                  <a:moveTo>
                    <a:pt x="4785575" y="748846"/>
                  </a:moveTo>
                  <a:lnTo>
                    <a:pt x="4831117" y="748128"/>
                  </a:lnTo>
                  <a:cubicBezTo>
                    <a:pt x="4865851" y="747407"/>
                    <a:pt x="4874106" y="739074"/>
                    <a:pt x="4875567" y="728258"/>
                  </a:cubicBezTo>
                  <a:lnTo>
                    <a:pt x="4875935" y="724290"/>
                  </a:lnTo>
                  <a:cubicBezTo>
                    <a:pt x="4876265" y="719230"/>
                    <a:pt x="4877002" y="718139"/>
                    <a:pt x="4878818" y="718139"/>
                  </a:cubicBezTo>
                  <a:cubicBezTo>
                    <a:pt x="4880253" y="718139"/>
                    <a:pt x="4881345" y="719577"/>
                    <a:pt x="4881345" y="722827"/>
                  </a:cubicBezTo>
                  <a:cubicBezTo>
                    <a:pt x="4881345" y="726821"/>
                    <a:pt x="4882412" y="751724"/>
                    <a:pt x="4882412" y="762589"/>
                  </a:cubicBezTo>
                  <a:cubicBezTo>
                    <a:pt x="4882412" y="764747"/>
                    <a:pt x="4882412" y="766930"/>
                    <a:pt x="4880609" y="766930"/>
                  </a:cubicBezTo>
                  <a:cubicBezTo>
                    <a:pt x="4877726" y="766930"/>
                    <a:pt x="4867959" y="763282"/>
                    <a:pt x="4844833" y="763282"/>
                  </a:cubicBezTo>
                  <a:lnTo>
                    <a:pt x="4709375" y="763282"/>
                  </a:lnTo>
                  <a:cubicBezTo>
                    <a:pt x="4705031" y="763282"/>
                    <a:pt x="4691316" y="764027"/>
                    <a:pt x="4680851" y="765093"/>
                  </a:cubicBezTo>
                  <a:cubicBezTo>
                    <a:pt x="4671084" y="765813"/>
                    <a:pt x="4667478" y="769434"/>
                    <a:pt x="4664950" y="769434"/>
                  </a:cubicBezTo>
                  <a:cubicBezTo>
                    <a:pt x="4663515" y="769434"/>
                    <a:pt x="4662055" y="764747"/>
                    <a:pt x="4661331" y="762589"/>
                  </a:cubicBezTo>
                  <a:cubicBezTo>
                    <a:pt x="4660607" y="759711"/>
                    <a:pt x="4653394" y="728606"/>
                    <a:pt x="4653394" y="725010"/>
                  </a:cubicBezTo>
                  <a:cubicBezTo>
                    <a:pt x="4653394" y="722827"/>
                    <a:pt x="4654117" y="721736"/>
                    <a:pt x="4655159" y="721736"/>
                  </a:cubicBezTo>
                  <a:cubicBezTo>
                    <a:pt x="4656619" y="721736"/>
                    <a:pt x="4657737" y="722480"/>
                    <a:pt x="4658804" y="725356"/>
                  </a:cubicBezTo>
                  <a:cubicBezTo>
                    <a:pt x="4659870" y="727886"/>
                    <a:pt x="4660963" y="730417"/>
                    <a:pt x="4664950" y="736568"/>
                  </a:cubicBezTo>
                  <a:cubicBezTo>
                    <a:pt x="4670729" y="745226"/>
                    <a:pt x="4679390" y="747755"/>
                    <a:pt x="4701768" y="748128"/>
                  </a:cubicBezTo>
                  <a:lnTo>
                    <a:pt x="4755273" y="748846"/>
                  </a:lnTo>
                  <a:lnTo>
                    <a:pt x="4755273" y="596011"/>
                  </a:lnTo>
                  <a:cubicBezTo>
                    <a:pt x="4755273" y="561334"/>
                    <a:pt x="4755273" y="532783"/>
                    <a:pt x="4753431" y="517603"/>
                  </a:cubicBezTo>
                  <a:cubicBezTo>
                    <a:pt x="4751996" y="507135"/>
                    <a:pt x="4750206" y="499174"/>
                    <a:pt x="4742992" y="497735"/>
                  </a:cubicBezTo>
                  <a:cubicBezTo>
                    <a:pt x="4739741" y="497015"/>
                    <a:pt x="4735397" y="496296"/>
                    <a:pt x="4732121" y="496296"/>
                  </a:cubicBezTo>
                  <a:cubicBezTo>
                    <a:pt x="4729961" y="496296"/>
                    <a:pt x="4729251" y="495205"/>
                    <a:pt x="4729251" y="494138"/>
                  </a:cubicBezTo>
                  <a:cubicBezTo>
                    <a:pt x="4729251" y="491979"/>
                    <a:pt x="4731054" y="491211"/>
                    <a:pt x="4735004" y="491211"/>
                  </a:cubicBezTo>
                  <a:cubicBezTo>
                    <a:pt x="4745862" y="491211"/>
                    <a:pt x="4768633" y="492327"/>
                    <a:pt x="4770449" y="492327"/>
                  </a:cubicBezTo>
                  <a:cubicBezTo>
                    <a:pt x="4772202" y="492327"/>
                    <a:pt x="4794998" y="491211"/>
                    <a:pt x="4814874" y="491211"/>
                  </a:cubicBezTo>
                  <a:cubicBezTo>
                    <a:pt x="4818811" y="491211"/>
                    <a:pt x="4820652" y="492327"/>
                    <a:pt x="4820652" y="494138"/>
                  </a:cubicBezTo>
                  <a:cubicBezTo>
                    <a:pt x="4820652" y="495205"/>
                    <a:pt x="4819903" y="496296"/>
                    <a:pt x="4817744" y="496296"/>
                  </a:cubicBezTo>
                  <a:cubicBezTo>
                    <a:pt x="4814505" y="496296"/>
                    <a:pt x="4806593" y="497015"/>
                    <a:pt x="4801475" y="497735"/>
                  </a:cubicBezTo>
                  <a:cubicBezTo>
                    <a:pt x="4790693" y="499174"/>
                    <a:pt x="4788508" y="507135"/>
                    <a:pt x="4787416" y="517603"/>
                  </a:cubicBezTo>
                  <a:cubicBezTo>
                    <a:pt x="4785575" y="532783"/>
                    <a:pt x="4785575" y="561334"/>
                    <a:pt x="4785575" y="596011"/>
                  </a:cubicBezTo>
                  <a:close/>
                  <a:moveTo>
                    <a:pt x="4610087" y="553024"/>
                  </a:moveTo>
                  <a:cubicBezTo>
                    <a:pt x="4610087" y="574703"/>
                    <a:pt x="4602873" y="606851"/>
                    <a:pt x="4575035" y="625989"/>
                  </a:cubicBezTo>
                  <a:cubicBezTo>
                    <a:pt x="4554448" y="640103"/>
                    <a:pt x="4542193" y="636482"/>
                    <a:pt x="4519777" y="636482"/>
                  </a:cubicBezTo>
                  <a:cubicBezTo>
                    <a:pt x="4515802" y="636482"/>
                    <a:pt x="4514710" y="633604"/>
                    <a:pt x="4514710" y="631074"/>
                  </a:cubicBezTo>
                  <a:lnTo>
                    <a:pt x="4514710" y="613349"/>
                  </a:lnTo>
                  <a:cubicBezTo>
                    <a:pt x="4514710" y="585518"/>
                    <a:pt x="4514710" y="540721"/>
                    <a:pt x="4515104" y="535314"/>
                  </a:cubicBezTo>
                  <a:cubicBezTo>
                    <a:pt x="4516170" y="517603"/>
                    <a:pt x="4516170" y="512543"/>
                    <a:pt x="4527359" y="507135"/>
                  </a:cubicBezTo>
                  <a:cubicBezTo>
                    <a:pt x="4537113" y="502448"/>
                    <a:pt x="4552657" y="501704"/>
                    <a:pt x="4559160" y="501704"/>
                  </a:cubicBezTo>
                  <a:cubicBezTo>
                    <a:pt x="4578680" y="501704"/>
                    <a:pt x="4610087" y="512195"/>
                    <a:pt x="4610087" y="553024"/>
                  </a:cubicBezTo>
                  <a:close/>
                  <a:moveTo>
                    <a:pt x="4641138" y="568923"/>
                  </a:moveTo>
                  <a:cubicBezTo>
                    <a:pt x="4641138" y="530253"/>
                    <a:pt x="4610810" y="490144"/>
                    <a:pt x="4549038" y="490144"/>
                  </a:cubicBezTo>
                  <a:cubicBezTo>
                    <a:pt x="4540732" y="490144"/>
                    <a:pt x="4503876" y="492327"/>
                    <a:pt x="4500969" y="492327"/>
                  </a:cubicBezTo>
                  <a:cubicBezTo>
                    <a:pt x="4499178" y="492327"/>
                    <a:pt x="4476407" y="491236"/>
                    <a:pt x="4465599" y="491236"/>
                  </a:cubicBezTo>
                  <a:cubicBezTo>
                    <a:pt x="4461624" y="491236"/>
                    <a:pt x="4459820" y="491979"/>
                    <a:pt x="4459820" y="494138"/>
                  </a:cubicBezTo>
                  <a:cubicBezTo>
                    <a:pt x="4459820" y="495205"/>
                    <a:pt x="4460519" y="496296"/>
                    <a:pt x="4462691" y="496296"/>
                  </a:cubicBezTo>
                  <a:cubicBezTo>
                    <a:pt x="4465942" y="496296"/>
                    <a:pt x="4470285" y="497015"/>
                    <a:pt x="4473537" y="497735"/>
                  </a:cubicBezTo>
                  <a:cubicBezTo>
                    <a:pt x="4480750" y="499174"/>
                    <a:pt x="4482566" y="507135"/>
                    <a:pt x="4484001" y="517603"/>
                  </a:cubicBezTo>
                  <a:cubicBezTo>
                    <a:pt x="4485817" y="532783"/>
                    <a:pt x="4485817" y="561334"/>
                    <a:pt x="4485817" y="596011"/>
                  </a:cubicBezTo>
                  <a:lnTo>
                    <a:pt x="4485817" y="659600"/>
                  </a:lnTo>
                  <a:lnTo>
                    <a:pt x="4485068" y="737660"/>
                  </a:lnTo>
                  <a:cubicBezTo>
                    <a:pt x="4484751" y="749913"/>
                    <a:pt x="4478972" y="756065"/>
                    <a:pt x="4471009" y="757876"/>
                  </a:cubicBezTo>
                  <a:cubicBezTo>
                    <a:pt x="4467034" y="758942"/>
                    <a:pt x="4462323" y="759314"/>
                    <a:pt x="4459820" y="759314"/>
                  </a:cubicBezTo>
                  <a:cubicBezTo>
                    <a:pt x="4458360" y="759314"/>
                    <a:pt x="4456912" y="760058"/>
                    <a:pt x="4456912" y="761497"/>
                  </a:cubicBezTo>
                  <a:cubicBezTo>
                    <a:pt x="4456912" y="763654"/>
                    <a:pt x="4458728" y="764375"/>
                    <a:pt x="4462691" y="764375"/>
                  </a:cubicBezTo>
                  <a:cubicBezTo>
                    <a:pt x="4474629" y="764375"/>
                    <a:pt x="4497375" y="763282"/>
                    <a:pt x="4499178" y="763282"/>
                  </a:cubicBezTo>
                  <a:cubicBezTo>
                    <a:pt x="4500969" y="763282"/>
                    <a:pt x="4523765" y="764375"/>
                    <a:pt x="4534585" y="764375"/>
                  </a:cubicBezTo>
                  <a:cubicBezTo>
                    <a:pt x="4538548" y="764375"/>
                    <a:pt x="4540364" y="763654"/>
                    <a:pt x="4540364" y="761497"/>
                  </a:cubicBezTo>
                  <a:cubicBezTo>
                    <a:pt x="4540364" y="760058"/>
                    <a:pt x="4538916" y="759314"/>
                    <a:pt x="4537481" y="759314"/>
                  </a:cubicBezTo>
                  <a:cubicBezTo>
                    <a:pt x="4534954" y="759314"/>
                    <a:pt x="4532769" y="758942"/>
                    <a:pt x="4528426" y="758248"/>
                  </a:cubicBezTo>
                  <a:cubicBezTo>
                    <a:pt x="4518685" y="756437"/>
                    <a:pt x="4515802" y="750285"/>
                    <a:pt x="4515104" y="737660"/>
                  </a:cubicBezTo>
                  <a:lnTo>
                    <a:pt x="4514710" y="651662"/>
                  </a:lnTo>
                  <a:cubicBezTo>
                    <a:pt x="4514710" y="649133"/>
                    <a:pt x="4515434" y="648412"/>
                    <a:pt x="4517237" y="647694"/>
                  </a:cubicBezTo>
                  <a:cubicBezTo>
                    <a:pt x="4519422" y="647322"/>
                    <a:pt x="4525924" y="646229"/>
                    <a:pt x="4539297" y="646229"/>
                  </a:cubicBezTo>
                  <a:cubicBezTo>
                    <a:pt x="4577562" y="646229"/>
                    <a:pt x="4641138" y="635415"/>
                    <a:pt x="4641138" y="568923"/>
                  </a:cubicBezTo>
                  <a:close/>
                  <a:moveTo>
                    <a:pt x="4252379" y="613349"/>
                  </a:moveTo>
                  <a:lnTo>
                    <a:pt x="4284180" y="710895"/>
                  </a:lnTo>
                  <a:cubicBezTo>
                    <a:pt x="4285983" y="716352"/>
                    <a:pt x="4287774" y="716352"/>
                    <a:pt x="4289590" y="710895"/>
                  </a:cubicBezTo>
                  <a:lnTo>
                    <a:pt x="4323918" y="613349"/>
                  </a:lnTo>
                  <a:lnTo>
                    <a:pt x="4330408" y="595639"/>
                  </a:lnTo>
                  <a:lnTo>
                    <a:pt x="4364025" y="506789"/>
                  </a:lnTo>
                  <a:cubicBezTo>
                    <a:pt x="4366184" y="501009"/>
                    <a:pt x="4364025" y="497759"/>
                    <a:pt x="4361840" y="497015"/>
                  </a:cubicBezTo>
                  <a:cubicBezTo>
                    <a:pt x="4360405" y="496668"/>
                    <a:pt x="4359339" y="495924"/>
                    <a:pt x="4359339" y="494485"/>
                  </a:cubicBezTo>
                  <a:cubicBezTo>
                    <a:pt x="4359339" y="492327"/>
                    <a:pt x="4363301" y="492327"/>
                    <a:pt x="4370146" y="491979"/>
                  </a:cubicBezTo>
                  <a:cubicBezTo>
                    <a:pt x="4395076" y="491236"/>
                    <a:pt x="4421441" y="491236"/>
                    <a:pt x="4426877" y="491236"/>
                  </a:cubicBezTo>
                  <a:cubicBezTo>
                    <a:pt x="4430852" y="491236"/>
                    <a:pt x="4434091" y="491979"/>
                    <a:pt x="4434091" y="494138"/>
                  </a:cubicBezTo>
                  <a:cubicBezTo>
                    <a:pt x="4434091" y="495924"/>
                    <a:pt x="4432656" y="496296"/>
                    <a:pt x="4430496" y="496296"/>
                  </a:cubicBezTo>
                  <a:cubicBezTo>
                    <a:pt x="4426877" y="496296"/>
                    <a:pt x="4421441" y="496668"/>
                    <a:pt x="4416069" y="498454"/>
                  </a:cubicBezTo>
                  <a:cubicBezTo>
                    <a:pt x="4408449" y="500637"/>
                    <a:pt x="4397959" y="506391"/>
                    <a:pt x="4384954" y="538563"/>
                  </a:cubicBezTo>
                  <a:cubicBezTo>
                    <a:pt x="4362907" y="593505"/>
                    <a:pt x="4306227" y="742696"/>
                    <a:pt x="4300766" y="756437"/>
                  </a:cubicBezTo>
                  <a:cubicBezTo>
                    <a:pt x="4296435" y="767623"/>
                    <a:pt x="4294987" y="769434"/>
                    <a:pt x="4292854" y="769434"/>
                  </a:cubicBezTo>
                  <a:cubicBezTo>
                    <a:pt x="4290670" y="769434"/>
                    <a:pt x="4289209" y="767251"/>
                    <a:pt x="4284866" y="755345"/>
                  </a:cubicBezTo>
                  <a:lnTo>
                    <a:pt x="4202862" y="530973"/>
                  </a:lnTo>
                  <a:cubicBezTo>
                    <a:pt x="4196423" y="512915"/>
                    <a:pt x="4189171" y="499174"/>
                    <a:pt x="4172534" y="497015"/>
                  </a:cubicBezTo>
                  <a:cubicBezTo>
                    <a:pt x="4169626" y="496668"/>
                    <a:pt x="4164597" y="496296"/>
                    <a:pt x="4162044" y="496296"/>
                  </a:cubicBezTo>
                  <a:cubicBezTo>
                    <a:pt x="4160254" y="496296"/>
                    <a:pt x="4158819" y="495576"/>
                    <a:pt x="4158819" y="494138"/>
                  </a:cubicBezTo>
                  <a:cubicBezTo>
                    <a:pt x="4158819" y="491979"/>
                    <a:pt x="4160977" y="491236"/>
                    <a:pt x="4165689" y="491236"/>
                  </a:cubicBezTo>
                  <a:cubicBezTo>
                    <a:pt x="4182631" y="491236"/>
                    <a:pt x="4202494" y="492327"/>
                    <a:pt x="4206520" y="492327"/>
                  </a:cubicBezTo>
                  <a:cubicBezTo>
                    <a:pt x="4210482" y="492327"/>
                    <a:pt x="4225989" y="491236"/>
                    <a:pt x="4234663" y="491236"/>
                  </a:cubicBezTo>
                  <a:cubicBezTo>
                    <a:pt x="4237914" y="491236"/>
                    <a:pt x="4240073" y="491979"/>
                    <a:pt x="4240073" y="494138"/>
                  </a:cubicBezTo>
                  <a:cubicBezTo>
                    <a:pt x="4240073" y="495576"/>
                    <a:pt x="4239007" y="496296"/>
                    <a:pt x="4236504" y="496296"/>
                  </a:cubicBezTo>
                  <a:lnTo>
                    <a:pt x="4232859" y="496296"/>
                  </a:lnTo>
                  <a:cubicBezTo>
                    <a:pt x="4226725" y="496296"/>
                    <a:pt x="4219144" y="499545"/>
                    <a:pt x="4219144" y="506789"/>
                  </a:cubicBezTo>
                  <a:cubicBezTo>
                    <a:pt x="4219144" y="513262"/>
                    <a:pt x="4220972" y="521944"/>
                    <a:pt x="4224198" y="530973"/>
                  </a:cubicBezTo>
                  <a:close/>
                  <a:moveTo>
                    <a:pt x="4058730" y="519042"/>
                  </a:moveTo>
                  <a:cubicBezTo>
                    <a:pt x="4048976" y="493790"/>
                    <a:pt x="4041013" y="476427"/>
                    <a:pt x="4023335" y="476427"/>
                  </a:cubicBezTo>
                  <a:cubicBezTo>
                    <a:pt x="4009213" y="476427"/>
                    <a:pt x="3998748" y="493022"/>
                    <a:pt x="3998748" y="512195"/>
                  </a:cubicBezTo>
                  <a:cubicBezTo>
                    <a:pt x="3998748" y="517603"/>
                    <a:pt x="3998748" y="519042"/>
                    <a:pt x="3996246" y="519042"/>
                  </a:cubicBezTo>
                  <a:cubicBezTo>
                    <a:pt x="3995497" y="519042"/>
                    <a:pt x="3994430" y="519042"/>
                    <a:pt x="3993694" y="515445"/>
                  </a:cubicBezTo>
                  <a:cubicBezTo>
                    <a:pt x="3991903" y="503886"/>
                    <a:pt x="3991154" y="482579"/>
                    <a:pt x="3991534" y="470271"/>
                  </a:cubicBezTo>
                  <a:cubicBezTo>
                    <a:pt x="3991534" y="465955"/>
                    <a:pt x="3993338" y="463425"/>
                    <a:pt x="3996970" y="461242"/>
                  </a:cubicBezTo>
                  <a:cubicBezTo>
                    <a:pt x="4003815" y="457273"/>
                    <a:pt x="4016109" y="455091"/>
                    <a:pt x="4021888" y="455091"/>
                  </a:cubicBezTo>
                  <a:cubicBezTo>
                    <a:pt x="4041013" y="455091"/>
                    <a:pt x="4058362" y="473897"/>
                    <a:pt x="4071011" y="504978"/>
                  </a:cubicBezTo>
                  <a:lnTo>
                    <a:pt x="4159504" y="721016"/>
                  </a:lnTo>
                  <a:cubicBezTo>
                    <a:pt x="4169626" y="745944"/>
                    <a:pt x="4175786" y="751724"/>
                    <a:pt x="4180840" y="754973"/>
                  </a:cubicBezTo>
                  <a:cubicBezTo>
                    <a:pt x="4187711" y="759314"/>
                    <a:pt x="4195649" y="759314"/>
                    <a:pt x="4198201" y="759314"/>
                  </a:cubicBezTo>
                  <a:cubicBezTo>
                    <a:pt x="4201084" y="759314"/>
                    <a:pt x="4202545" y="760058"/>
                    <a:pt x="4202545" y="761845"/>
                  </a:cubicBezTo>
                  <a:cubicBezTo>
                    <a:pt x="4202862" y="763654"/>
                    <a:pt x="4200703" y="764375"/>
                    <a:pt x="4196741" y="764375"/>
                  </a:cubicBezTo>
                  <a:cubicBezTo>
                    <a:pt x="4186276" y="764375"/>
                    <a:pt x="4170744" y="763282"/>
                    <a:pt x="4168559" y="763282"/>
                  </a:cubicBezTo>
                  <a:cubicBezTo>
                    <a:pt x="4164216" y="763282"/>
                    <a:pt x="4147604" y="764375"/>
                    <a:pt x="4133164" y="764375"/>
                  </a:cubicBezTo>
                  <a:cubicBezTo>
                    <a:pt x="4127386" y="764375"/>
                    <a:pt x="4125202" y="763654"/>
                    <a:pt x="4124833" y="761497"/>
                  </a:cubicBezTo>
                  <a:cubicBezTo>
                    <a:pt x="4124833" y="759711"/>
                    <a:pt x="4126663" y="759314"/>
                    <a:pt x="4128847" y="759314"/>
                  </a:cubicBezTo>
                  <a:cubicBezTo>
                    <a:pt x="4132821" y="759314"/>
                    <a:pt x="4138207" y="759314"/>
                    <a:pt x="4142537" y="757876"/>
                  </a:cubicBezTo>
                  <a:cubicBezTo>
                    <a:pt x="4146195" y="756065"/>
                    <a:pt x="4146881" y="752468"/>
                    <a:pt x="4146881" y="749591"/>
                  </a:cubicBezTo>
                  <a:lnTo>
                    <a:pt x="4141470" y="732575"/>
                  </a:lnTo>
                  <a:cubicBezTo>
                    <a:pt x="4132047" y="704050"/>
                    <a:pt x="4092334" y="600699"/>
                    <a:pt x="4072103" y="550146"/>
                  </a:cubicBezTo>
                  <a:lnTo>
                    <a:pt x="3990811" y="722480"/>
                  </a:lnTo>
                  <a:cubicBezTo>
                    <a:pt x="3985007" y="734758"/>
                    <a:pt x="3981781" y="745944"/>
                    <a:pt x="3981781" y="750285"/>
                  </a:cubicBezTo>
                  <a:cubicBezTo>
                    <a:pt x="3981781" y="752815"/>
                    <a:pt x="3982479" y="755717"/>
                    <a:pt x="3986442" y="757504"/>
                  </a:cubicBezTo>
                  <a:cubicBezTo>
                    <a:pt x="3989719" y="758942"/>
                    <a:pt x="3996246" y="759314"/>
                    <a:pt x="4000209" y="759314"/>
                  </a:cubicBezTo>
                  <a:cubicBezTo>
                    <a:pt x="4002723" y="759314"/>
                    <a:pt x="4003815" y="760058"/>
                    <a:pt x="4003815" y="761845"/>
                  </a:cubicBezTo>
                  <a:cubicBezTo>
                    <a:pt x="4003815" y="763654"/>
                    <a:pt x="4000564" y="764375"/>
                    <a:pt x="3994062" y="764375"/>
                  </a:cubicBezTo>
                  <a:cubicBezTo>
                    <a:pt x="3980320" y="764375"/>
                    <a:pt x="3964077" y="763282"/>
                    <a:pt x="3960458" y="763282"/>
                  </a:cubicBezTo>
                  <a:cubicBezTo>
                    <a:pt x="3956115" y="763282"/>
                    <a:pt x="3935553" y="764375"/>
                    <a:pt x="3918180" y="764375"/>
                  </a:cubicBezTo>
                  <a:cubicBezTo>
                    <a:pt x="3912426" y="764375"/>
                    <a:pt x="3908782" y="764027"/>
                    <a:pt x="3908782" y="761845"/>
                  </a:cubicBezTo>
                  <a:cubicBezTo>
                    <a:pt x="3908782" y="760406"/>
                    <a:pt x="3909531" y="759314"/>
                    <a:pt x="3911690" y="759314"/>
                  </a:cubicBezTo>
                  <a:cubicBezTo>
                    <a:pt x="3913849" y="759314"/>
                    <a:pt x="3919971" y="759314"/>
                    <a:pt x="3925431" y="757876"/>
                  </a:cubicBezTo>
                  <a:cubicBezTo>
                    <a:pt x="3938055" y="754254"/>
                    <a:pt x="3941675" y="749591"/>
                    <a:pt x="3951428" y="730045"/>
                  </a:cubicBezTo>
                  <a:close/>
                  <a:moveTo>
                    <a:pt x="3680309" y="596011"/>
                  </a:moveTo>
                  <a:cubicBezTo>
                    <a:pt x="3680309" y="561334"/>
                    <a:pt x="3680309" y="532783"/>
                    <a:pt x="3678468" y="517603"/>
                  </a:cubicBezTo>
                  <a:cubicBezTo>
                    <a:pt x="3677058" y="507135"/>
                    <a:pt x="3675242" y="499174"/>
                    <a:pt x="3668028" y="497735"/>
                  </a:cubicBezTo>
                  <a:cubicBezTo>
                    <a:pt x="3664777" y="497015"/>
                    <a:pt x="3660434" y="496296"/>
                    <a:pt x="3657195" y="496296"/>
                  </a:cubicBezTo>
                  <a:cubicBezTo>
                    <a:pt x="3655036" y="496296"/>
                    <a:pt x="3654287" y="495205"/>
                    <a:pt x="3654287" y="494138"/>
                  </a:cubicBezTo>
                  <a:cubicBezTo>
                    <a:pt x="3654287" y="491979"/>
                    <a:pt x="3656129" y="491236"/>
                    <a:pt x="3660091" y="491236"/>
                  </a:cubicBezTo>
                  <a:cubicBezTo>
                    <a:pt x="3670936" y="491236"/>
                    <a:pt x="3691866" y="492327"/>
                    <a:pt x="3694774" y="492327"/>
                  </a:cubicBezTo>
                  <a:cubicBezTo>
                    <a:pt x="3697645" y="492327"/>
                    <a:pt x="3718612" y="491236"/>
                    <a:pt x="3736290" y="491236"/>
                  </a:cubicBezTo>
                  <a:cubicBezTo>
                    <a:pt x="3740291" y="491236"/>
                    <a:pt x="3742069" y="492327"/>
                    <a:pt x="3742069" y="494138"/>
                  </a:cubicBezTo>
                  <a:cubicBezTo>
                    <a:pt x="3742069" y="495205"/>
                    <a:pt x="3741383" y="496296"/>
                    <a:pt x="3739199" y="496296"/>
                  </a:cubicBezTo>
                  <a:cubicBezTo>
                    <a:pt x="3735947" y="496296"/>
                    <a:pt x="3730169" y="497015"/>
                    <a:pt x="3725102" y="497735"/>
                  </a:cubicBezTo>
                  <a:cubicBezTo>
                    <a:pt x="3714269" y="499174"/>
                    <a:pt x="3712110" y="507135"/>
                    <a:pt x="3711018" y="517603"/>
                  </a:cubicBezTo>
                  <a:cubicBezTo>
                    <a:pt x="3708541" y="538454"/>
                    <a:pt x="3709201" y="559076"/>
                    <a:pt x="3709201" y="596011"/>
                  </a:cubicBezTo>
                  <a:lnTo>
                    <a:pt x="3709201" y="631421"/>
                  </a:lnTo>
                  <a:lnTo>
                    <a:pt x="3711018" y="631421"/>
                  </a:lnTo>
                  <a:cubicBezTo>
                    <a:pt x="3728378" y="610075"/>
                    <a:pt x="3804972" y="527377"/>
                    <a:pt x="3821228" y="514032"/>
                  </a:cubicBezTo>
                  <a:cubicBezTo>
                    <a:pt x="3836747" y="501704"/>
                    <a:pt x="3845777" y="493790"/>
                    <a:pt x="3864903" y="491979"/>
                  </a:cubicBezTo>
                  <a:cubicBezTo>
                    <a:pt x="3872866" y="491236"/>
                    <a:pt x="3879737" y="491236"/>
                    <a:pt x="3889858" y="491236"/>
                  </a:cubicBezTo>
                  <a:lnTo>
                    <a:pt x="3908261" y="491236"/>
                  </a:lnTo>
                  <a:cubicBezTo>
                    <a:pt x="3914420" y="491236"/>
                    <a:pt x="3916224" y="492327"/>
                    <a:pt x="3916224" y="494138"/>
                  </a:cubicBezTo>
                  <a:cubicBezTo>
                    <a:pt x="3916224" y="495576"/>
                    <a:pt x="3914039" y="496296"/>
                    <a:pt x="3911538" y="496296"/>
                  </a:cubicBezTo>
                  <a:cubicBezTo>
                    <a:pt x="3909010" y="496296"/>
                    <a:pt x="3898546" y="497015"/>
                    <a:pt x="3889109" y="501009"/>
                  </a:cubicBezTo>
                  <a:cubicBezTo>
                    <a:pt x="3871799" y="508226"/>
                    <a:pt x="3865653" y="514032"/>
                    <a:pt x="3835312" y="542159"/>
                  </a:cubicBezTo>
                  <a:cubicBezTo>
                    <a:pt x="3820479" y="555926"/>
                    <a:pt x="3745346" y="633604"/>
                    <a:pt x="3735947" y="644072"/>
                  </a:cubicBezTo>
                  <a:cubicBezTo>
                    <a:pt x="3743530" y="653101"/>
                    <a:pt x="3806394" y="714517"/>
                    <a:pt x="3815424" y="723199"/>
                  </a:cubicBezTo>
                  <a:cubicBezTo>
                    <a:pt x="3831667" y="738727"/>
                    <a:pt x="3839630" y="747755"/>
                    <a:pt x="3854464" y="754254"/>
                  </a:cubicBezTo>
                  <a:cubicBezTo>
                    <a:pt x="3861677" y="757504"/>
                    <a:pt x="3869246" y="759314"/>
                    <a:pt x="3874682" y="759314"/>
                  </a:cubicBezTo>
                  <a:cubicBezTo>
                    <a:pt x="3877578" y="759314"/>
                    <a:pt x="3878302" y="760058"/>
                    <a:pt x="3878302" y="761845"/>
                  </a:cubicBezTo>
                  <a:cubicBezTo>
                    <a:pt x="3878302" y="763654"/>
                    <a:pt x="3876841" y="764375"/>
                    <a:pt x="3872866" y="764375"/>
                  </a:cubicBezTo>
                  <a:cubicBezTo>
                    <a:pt x="3863836" y="764375"/>
                    <a:pt x="3839999" y="763282"/>
                    <a:pt x="3838195" y="763282"/>
                  </a:cubicBezTo>
                  <a:cubicBezTo>
                    <a:pt x="3829533" y="763282"/>
                    <a:pt x="3818320" y="764375"/>
                    <a:pt x="3811106" y="764375"/>
                  </a:cubicBezTo>
                  <a:cubicBezTo>
                    <a:pt x="3808553" y="764375"/>
                    <a:pt x="3806763" y="763654"/>
                    <a:pt x="3806763" y="761845"/>
                  </a:cubicBezTo>
                  <a:cubicBezTo>
                    <a:pt x="3806763" y="760406"/>
                    <a:pt x="3808198" y="759711"/>
                    <a:pt x="3810014" y="758942"/>
                  </a:cubicBezTo>
                  <a:cubicBezTo>
                    <a:pt x="3812884" y="757876"/>
                    <a:pt x="3814700" y="755717"/>
                    <a:pt x="3814700" y="751376"/>
                  </a:cubicBezTo>
                  <a:cubicBezTo>
                    <a:pt x="3814700" y="745226"/>
                    <a:pt x="3805328" y="735824"/>
                    <a:pt x="3795206" y="725356"/>
                  </a:cubicBezTo>
                  <a:cubicBezTo>
                    <a:pt x="3782176" y="711267"/>
                    <a:pt x="3716821" y="644792"/>
                    <a:pt x="3710675" y="637945"/>
                  </a:cubicBezTo>
                  <a:lnTo>
                    <a:pt x="3709201" y="637945"/>
                  </a:lnTo>
                  <a:lnTo>
                    <a:pt x="3709201" y="659600"/>
                  </a:lnTo>
                  <a:cubicBezTo>
                    <a:pt x="3709201" y="715956"/>
                    <a:pt x="3709201" y="726077"/>
                    <a:pt x="3709926" y="737660"/>
                  </a:cubicBezTo>
                  <a:cubicBezTo>
                    <a:pt x="3710675" y="750285"/>
                    <a:pt x="3713545" y="756437"/>
                    <a:pt x="3723298" y="758248"/>
                  </a:cubicBezTo>
                  <a:cubicBezTo>
                    <a:pt x="3727616" y="758942"/>
                    <a:pt x="3729813" y="759314"/>
                    <a:pt x="3732353" y="759314"/>
                  </a:cubicBezTo>
                  <a:cubicBezTo>
                    <a:pt x="3733763" y="759314"/>
                    <a:pt x="3735224" y="760058"/>
                    <a:pt x="3735224" y="761497"/>
                  </a:cubicBezTo>
                  <a:cubicBezTo>
                    <a:pt x="3735224" y="763654"/>
                    <a:pt x="3733421" y="764375"/>
                    <a:pt x="3729446" y="764375"/>
                  </a:cubicBezTo>
                  <a:cubicBezTo>
                    <a:pt x="3718612" y="764375"/>
                    <a:pt x="3697645" y="763282"/>
                    <a:pt x="3694368" y="763282"/>
                  </a:cubicBezTo>
                  <a:cubicBezTo>
                    <a:pt x="3692260" y="763282"/>
                    <a:pt x="3670936" y="764375"/>
                    <a:pt x="3654681" y="764375"/>
                  </a:cubicBezTo>
                  <a:cubicBezTo>
                    <a:pt x="3650693" y="764375"/>
                    <a:pt x="3648902" y="763654"/>
                    <a:pt x="3648902" y="761497"/>
                  </a:cubicBezTo>
                  <a:cubicBezTo>
                    <a:pt x="3648902" y="760058"/>
                    <a:pt x="3650350" y="759314"/>
                    <a:pt x="3651785" y="759314"/>
                  </a:cubicBezTo>
                  <a:cubicBezTo>
                    <a:pt x="3655036" y="759314"/>
                    <a:pt x="3661132" y="758942"/>
                    <a:pt x="3664066" y="758248"/>
                  </a:cubicBezTo>
                  <a:cubicBezTo>
                    <a:pt x="3675966" y="755717"/>
                    <a:pt x="3678874" y="749913"/>
                    <a:pt x="3679585" y="737660"/>
                  </a:cubicBezTo>
                  <a:cubicBezTo>
                    <a:pt x="3680309" y="726077"/>
                    <a:pt x="3680309" y="715956"/>
                    <a:pt x="3680309" y="659600"/>
                  </a:cubicBezTo>
                  <a:close/>
                  <a:moveTo>
                    <a:pt x="3440724" y="623856"/>
                  </a:moveTo>
                  <a:cubicBezTo>
                    <a:pt x="3440724" y="710548"/>
                    <a:pt x="3387956" y="757132"/>
                    <a:pt x="3330882" y="757132"/>
                  </a:cubicBezTo>
                  <a:cubicBezTo>
                    <a:pt x="3270557" y="757132"/>
                    <a:pt x="3225396" y="717419"/>
                    <a:pt x="3225396" y="638292"/>
                  </a:cubicBezTo>
                  <a:cubicBezTo>
                    <a:pt x="3225396" y="554115"/>
                    <a:pt x="3275942" y="499917"/>
                    <a:pt x="3341004" y="499917"/>
                  </a:cubicBezTo>
                  <a:cubicBezTo>
                    <a:pt x="3373503" y="499917"/>
                    <a:pt x="3440724" y="518695"/>
                    <a:pt x="3440724" y="623856"/>
                  </a:cubicBezTo>
                  <a:close/>
                  <a:moveTo>
                    <a:pt x="3475370" y="633976"/>
                  </a:moveTo>
                  <a:cubicBezTo>
                    <a:pt x="3475370" y="553024"/>
                    <a:pt x="3418321" y="486175"/>
                    <a:pt x="3331238" y="486175"/>
                  </a:cubicBezTo>
                  <a:cubicBezTo>
                    <a:pt x="3232267" y="486175"/>
                    <a:pt x="3191056" y="563145"/>
                    <a:pt x="3191056" y="628173"/>
                  </a:cubicBezTo>
                  <a:cubicBezTo>
                    <a:pt x="3191056" y="686686"/>
                    <a:pt x="3233677" y="769434"/>
                    <a:pt x="3333397" y="769434"/>
                  </a:cubicBezTo>
                  <a:cubicBezTo>
                    <a:pt x="3414702" y="769434"/>
                    <a:pt x="3475370" y="718139"/>
                    <a:pt x="3475370" y="633976"/>
                  </a:cubicBezTo>
                  <a:close/>
                  <a:moveTo>
                    <a:pt x="3120990" y="553024"/>
                  </a:moveTo>
                  <a:cubicBezTo>
                    <a:pt x="3120990" y="574703"/>
                    <a:pt x="3113776" y="606851"/>
                    <a:pt x="3085938" y="625989"/>
                  </a:cubicBezTo>
                  <a:cubicBezTo>
                    <a:pt x="3071854" y="635415"/>
                    <a:pt x="3060297" y="636854"/>
                    <a:pt x="3047292" y="636854"/>
                  </a:cubicBezTo>
                  <a:cubicBezTo>
                    <a:pt x="3025981" y="636854"/>
                    <a:pt x="3025613" y="636482"/>
                    <a:pt x="3025613" y="633976"/>
                  </a:cubicBezTo>
                  <a:lnTo>
                    <a:pt x="3025613" y="546154"/>
                  </a:lnTo>
                  <a:cubicBezTo>
                    <a:pt x="3025613" y="519042"/>
                    <a:pt x="3027048" y="512543"/>
                    <a:pt x="3038262" y="507135"/>
                  </a:cubicBezTo>
                  <a:cubicBezTo>
                    <a:pt x="3048016" y="502448"/>
                    <a:pt x="3063535" y="501704"/>
                    <a:pt x="3070063" y="501704"/>
                  </a:cubicBezTo>
                  <a:cubicBezTo>
                    <a:pt x="3089558" y="501704"/>
                    <a:pt x="3120990" y="512195"/>
                    <a:pt x="3120990" y="553024"/>
                  </a:cubicBezTo>
                  <a:close/>
                  <a:moveTo>
                    <a:pt x="3025613" y="651662"/>
                  </a:moveTo>
                  <a:cubicBezTo>
                    <a:pt x="3025613" y="649133"/>
                    <a:pt x="3026337" y="648412"/>
                    <a:pt x="3028140" y="647694"/>
                  </a:cubicBezTo>
                  <a:cubicBezTo>
                    <a:pt x="3030299" y="647322"/>
                    <a:pt x="3036827" y="646229"/>
                    <a:pt x="3050200" y="646229"/>
                  </a:cubicBezTo>
                  <a:cubicBezTo>
                    <a:pt x="3070406" y="646229"/>
                    <a:pt x="3075473" y="646974"/>
                    <a:pt x="3083068" y="655631"/>
                  </a:cubicBezTo>
                  <a:cubicBezTo>
                    <a:pt x="3090624" y="664313"/>
                    <a:pt x="3096060" y="677310"/>
                    <a:pt x="3096060" y="692118"/>
                  </a:cubicBezTo>
                  <a:cubicBezTo>
                    <a:pt x="3096060" y="722108"/>
                    <a:pt x="3082687" y="754254"/>
                    <a:pt x="3047292" y="754254"/>
                  </a:cubicBezTo>
                  <a:cubicBezTo>
                    <a:pt x="3043304" y="754254"/>
                    <a:pt x="3035735" y="753907"/>
                    <a:pt x="3029956" y="752468"/>
                  </a:cubicBezTo>
                  <a:cubicBezTo>
                    <a:pt x="3026705" y="751724"/>
                    <a:pt x="3025613" y="750657"/>
                    <a:pt x="3025613" y="748474"/>
                  </a:cubicBezTo>
                  <a:close/>
                  <a:moveTo>
                    <a:pt x="3152067" y="568923"/>
                  </a:moveTo>
                  <a:cubicBezTo>
                    <a:pt x="3152067" y="530253"/>
                    <a:pt x="3121714" y="490144"/>
                    <a:pt x="3059941" y="490144"/>
                  </a:cubicBezTo>
                  <a:cubicBezTo>
                    <a:pt x="3051610" y="490144"/>
                    <a:pt x="3014780" y="492327"/>
                    <a:pt x="3011897" y="492327"/>
                  </a:cubicBezTo>
                  <a:cubicBezTo>
                    <a:pt x="3010068" y="492327"/>
                    <a:pt x="2987323" y="491236"/>
                    <a:pt x="2976502" y="491236"/>
                  </a:cubicBezTo>
                  <a:cubicBezTo>
                    <a:pt x="2972527" y="491236"/>
                    <a:pt x="2970724" y="491979"/>
                    <a:pt x="2970724" y="494138"/>
                  </a:cubicBezTo>
                  <a:cubicBezTo>
                    <a:pt x="2970724" y="495205"/>
                    <a:pt x="2971448" y="496296"/>
                    <a:pt x="2973594" y="496296"/>
                  </a:cubicBezTo>
                  <a:cubicBezTo>
                    <a:pt x="2976845" y="496296"/>
                    <a:pt x="2981163" y="496668"/>
                    <a:pt x="2984440" y="497735"/>
                  </a:cubicBezTo>
                  <a:cubicBezTo>
                    <a:pt x="2990218" y="499545"/>
                    <a:pt x="2992034" y="502820"/>
                    <a:pt x="2994193" y="513262"/>
                  </a:cubicBezTo>
                  <a:cubicBezTo>
                    <a:pt x="2995997" y="522688"/>
                    <a:pt x="2996721" y="551932"/>
                    <a:pt x="2996721" y="596011"/>
                  </a:cubicBezTo>
                  <a:lnTo>
                    <a:pt x="2996721" y="659600"/>
                  </a:lnTo>
                  <a:cubicBezTo>
                    <a:pt x="2996721" y="720321"/>
                    <a:pt x="2996340" y="735501"/>
                    <a:pt x="2995654" y="741604"/>
                  </a:cubicBezTo>
                  <a:cubicBezTo>
                    <a:pt x="2994562" y="750285"/>
                    <a:pt x="2992377" y="755717"/>
                    <a:pt x="2980465" y="758248"/>
                  </a:cubicBezTo>
                  <a:cubicBezTo>
                    <a:pt x="2977594" y="758942"/>
                    <a:pt x="2971448" y="759314"/>
                    <a:pt x="2968171" y="759314"/>
                  </a:cubicBezTo>
                  <a:cubicBezTo>
                    <a:pt x="2966723" y="759314"/>
                    <a:pt x="2965288" y="760058"/>
                    <a:pt x="2965288" y="761497"/>
                  </a:cubicBezTo>
                  <a:cubicBezTo>
                    <a:pt x="2965288" y="763654"/>
                    <a:pt x="2967104" y="764375"/>
                    <a:pt x="2971067" y="764375"/>
                  </a:cubicBezTo>
                  <a:cubicBezTo>
                    <a:pt x="2987323" y="764375"/>
                    <a:pt x="3010068" y="763282"/>
                    <a:pt x="3011897" y="763282"/>
                  </a:cubicBezTo>
                  <a:cubicBezTo>
                    <a:pt x="3020559" y="763282"/>
                    <a:pt x="3034643" y="764375"/>
                    <a:pt x="3051267" y="764375"/>
                  </a:cubicBezTo>
                  <a:cubicBezTo>
                    <a:pt x="3110525" y="764375"/>
                    <a:pt x="3123517" y="728258"/>
                    <a:pt x="3123517" y="710202"/>
                  </a:cubicBezTo>
                  <a:cubicBezTo>
                    <a:pt x="3123517" y="680584"/>
                    <a:pt x="3106550" y="662874"/>
                    <a:pt x="3089558" y="645164"/>
                  </a:cubicBezTo>
                  <a:cubicBezTo>
                    <a:pt x="3116303" y="636854"/>
                    <a:pt x="3152067" y="611191"/>
                    <a:pt x="3152067" y="568923"/>
                  </a:cubicBezTo>
                  <a:close/>
                  <a:moveTo>
                    <a:pt x="2824001" y="748846"/>
                  </a:moveTo>
                  <a:lnTo>
                    <a:pt x="2869518" y="748128"/>
                  </a:lnTo>
                  <a:cubicBezTo>
                    <a:pt x="2904176" y="747407"/>
                    <a:pt x="2912507" y="739074"/>
                    <a:pt x="2913942" y="728258"/>
                  </a:cubicBezTo>
                  <a:lnTo>
                    <a:pt x="2914298" y="724290"/>
                  </a:lnTo>
                  <a:cubicBezTo>
                    <a:pt x="2914691" y="719230"/>
                    <a:pt x="2915377" y="718139"/>
                    <a:pt x="2917193" y="718139"/>
                  </a:cubicBezTo>
                  <a:cubicBezTo>
                    <a:pt x="2918654" y="718139"/>
                    <a:pt x="2919746" y="719577"/>
                    <a:pt x="2919746" y="722827"/>
                  </a:cubicBezTo>
                  <a:cubicBezTo>
                    <a:pt x="2919746" y="726821"/>
                    <a:pt x="2920813" y="751724"/>
                    <a:pt x="2920813" y="762589"/>
                  </a:cubicBezTo>
                  <a:cubicBezTo>
                    <a:pt x="2920813" y="764747"/>
                    <a:pt x="2920813" y="766930"/>
                    <a:pt x="2919035" y="766930"/>
                  </a:cubicBezTo>
                  <a:cubicBezTo>
                    <a:pt x="2916101" y="766930"/>
                    <a:pt x="2906361" y="763282"/>
                    <a:pt x="2883259" y="763282"/>
                  </a:cubicBezTo>
                  <a:lnTo>
                    <a:pt x="2747801" y="763282"/>
                  </a:lnTo>
                  <a:cubicBezTo>
                    <a:pt x="2743458" y="763282"/>
                    <a:pt x="2729742" y="764027"/>
                    <a:pt x="2719252" y="765093"/>
                  </a:cubicBezTo>
                  <a:cubicBezTo>
                    <a:pt x="2709511" y="765813"/>
                    <a:pt x="2705879" y="769434"/>
                    <a:pt x="2703351" y="769434"/>
                  </a:cubicBezTo>
                  <a:cubicBezTo>
                    <a:pt x="2701916" y="769434"/>
                    <a:pt x="2700481" y="764747"/>
                    <a:pt x="2699757" y="762589"/>
                  </a:cubicBezTo>
                  <a:cubicBezTo>
                    <a:pt x="2699008" y="759711"/>
                    <a:pt x="2691794" y="728606"/>
                    <a:pt x="2691794" y="725010"/>
                  </a:cubicBezTo>
                  <a:cubicBezTo>
                    <a:pt x="2691794" y="722827"/>
                    <a:pt x="2692544" y="721736"/>
                    <a:pt x="2693611" y="721736"/>
                  </a:cubicBezTo>
                  <a:cubicBezTo>
                    <a:pt x="2695046" y="721736"/>
                    <a:pt x="2696138" y="722480"/>
                    <a:pt x="2697230" y="725356"/>
                  </a:cubicBezTo>
                  <a:cubicBezTo>
                    <a:pt x="2698297" y="727886"/>
                    <a:pt x="2699389" y="730417"/>
                    <a:pt x="2703351" y="736568"/>
                  </a:cubicBezTo>
                  <a:cubicBezTo>
                    <a:pt x="2709130" y="745226"/>
                    <a:pt x="2717817" y="747755"/>
                    <a:pt x="2740194" y="748128"/>
                  </a:cubicBezTo>
                  <a:lnTo>
                    <a:pt x="2793661" y="748846"/>
                  </a:lnTo>
                  <a:lnTo>
                    <a:pt x="2793661" y="596011"/>
                  </a:lnTo>
                  <a:cubicBezTo>
                    <a:pt x="2793661" y="561334"/>
                    <a:pt x="2793661" y="532783"/>
                    <a:pt x="2791857" y="517603"/>
                  </a:cubicBezTo>
                  <a:cubicBezTo>
                    <a:pt x="2790422" y="507135"/>
                    <a:pt x="2788606" y="499174"/>
                    <a:pt x="2781393" y="497735"/>
                  </a:cubicBezTo>
                  <a:cubicBezTo>
                    <a:pt x="2778141" y="497015"/>
                    <a:pt x="2773798" y="496296"/>
                    <a:pt x="2770547" y="496296"/>
                  </a:cubicBezTo>
                  <a:cubicBezTo>
                    <a:pt x="2768388" y="496296"/>
                    <a:pt x="2767677" y="495205"/>
                    <a:pt x="2767677" y="494138"/>
                  </a:cubicBezTo>
                  <a:cubicBezTo>
                    <a:pt x="2767677" y="491979"/>
                    <a:pt x="2769455" y="491211"/>
                    <a:pt x="2773430" y="491211"/>
                  </a:cubicBezTo>
                  <a:cubicBezTo>
                    <a:pt x="2784288" y="491211"/>
                    <a:pt x="2807034" y="492327"/>
                    <a:pt x="2808825" y="492327"/>
                  </a:cubicBezTo>
                  <a:cubicBezTo>
                    <a:pt x="2810653" y="492327"/>
                    <a:pt x="2833399" y="491211"/>
                    <a:pt x="2853275" y="491211"/>
                  </a:cubicBezTo>
                  <a:cubicBezTo>
                    <a:pt x="2857237" y="491211"/>
                    <a:pt x="2859053" y="492327"/>
                    <a:pt x="2859053" y="494138"/>
                  </a:cubicBezTo>
                  <a:cubicBezTo>
                    <a:pt x="2859053" y="495205"/>
                    <a:pt x="2858329" y="496296"/>
                    <a:pt x="2856145" y="496296"/>
                  </a:cubicBezTo>
                  <a:cubicBezTo>
                    <a:pt x="2852906" y="496296"/>
                    <a:pt x="2844969" y="497015"/>
                    <a:pt x="2839901" y="497735"/>
                  </a:cubicBezTo>
                  <a:cubicBezTo>
                    <a:pt x="2829068" y="499174"/>
                    <a:pt x="2826909" y="507135"/>
                    <a:pt x="2825817" y="517603"/>
                  </a:cubicBezTo>
                  <a:cubicBezTo>
                    <a:pt x="2824001" y="532783"/>
                    <a:pt x="2824001" y="561334"/>
                    <a:pt x="2824001" y="596011"/>
                  </a:cubicBezTo>
                  <a:close/>
                  <a:moveTo>
                    <a:pt x="2415024" y="632141"/>
                  </a:moveTo>
                  <a:cubicBezTo>
                    <a:pt x="2415024" y="548683"/>
                    <a:pt x="2467754" y="486175"/>
                    <a:pt x="2577939" y="486175"/>
                  </a:cubicBezTo>
                  <a:cubicBezTo>
                    <a:pt x="2601053" y="486175"/>
                    <a:pt x="2628549" y="488705"/>
                    <a:pt x="2642976" y="494485"/>
                  </a:cubicBezTo>
                  <a:cubicBezTo>
                    <a:pt x="2649478" y="497363"/>
                    <a:pt x="2650202" y="498131"/>
                    <a:pt x="2652361" y="504978"/>
                  </a:cubicBezTo>
                  <a:cubicBezTo>
                    <a:pt x="2655980" y="517256"/>
                    <a:pt x="2660311" y="548683"/>
                    <a:pt x="2660311" y="551213"/>
                  </a:cubicBezTo>
                  <a:cubicBezTo>
                    <a:pt x="2660311" y="554115"/>
                    <a:pt x="2659600" y="556621"/>
                    <a:pt x="2657784" y="556621"/>
                  </a:cubicBezTo>
                  <a:cubicBezTo>
                    <a:pt x="2655625" y="556621"/>
                    <a:pt x="2654888" y="555182"/>
                    <a:pt x="2654164" y="551213"/>
                  </a:cubicBezTo>
                  <a:cubicBezTo>
                    <a:pt x="2653098" y="544715"/>
                    <a:pt x="2648386" y="528814"/>
                    <a:pt x="2640817" y="520877"/>
                  </a:cubicBezTo>
                  <a:cubicBezTo>
                    <a:pt x="2626364" y="506045"/>
                    <a:pt x="2605028" y="502820"/>
                    <a:pt x="2577939" y="502820"/>
                  </a:cubicBezTo>
                  <a:cubicBezTo>
                    <a:pt x="2500647" y="502820"/>
                    <a:pt x="2447549" y="566021"/>
                    <a:pt x="2447549" y="635043"/>
                  </a:cubicBezTo>
                  <a:cubicBezTo>
                    <a:pt x="2447549" y="698989"/>
                    <a:pt x="2470294" y="755717"/>
                    <a:pt x="2563156" y="755717"/>
                  </a:cubicBezTo>
                  <a:cubicBezTo>
                    <a:pt x="2608305" y="755717"/>
                    <a:pt x="2650570" y="740537"/>
                    <a:pt x="2650570" y="698270"/>
                  </a:cubicBezTo>
                  <a:cubicBezTo>
                    <a:pt x="2650570" y="693234"/>
                    <a:pt x="2650913" y="690655"/>
                    <a:pt x="2653440" y="690655"/>
                  </a:cubicBezTo>
                  <a:cubicBezTo>
                    <a:pt x="2656349" y="690655"/>
                    <a:pt x="2657073" y="696112"/>
                    <a:pt x="2657073" y="713450"/>
                  </a:cubicBezTo>
                  <a:cubicBezTo>
                    <a:pt x="2657073" y="734410"/>
                    <a:pt x="2659600" y="751724"/>
                    <a:pt x="2659600" y="755717"/>
                  </a:cubicBezTo>
                  <a:cubicBezTo>
                    <a:pt x="2659600" y="757876"/>
                    <a:pt x="2658876" y="759711"/>
                    <a:pt x="2654888" y="759711"/>
                  </a:cubicBezTo>
                  <a:cubicBezTo>
                    <a:pt x="2641172" y="759711"/>
                    <a:pt x="2608648" y="769434"/>
                    <a:pt x="2565658" y="769434"/>
                  </a:cubicBezTo>
                  <a:cubicBezTo>
                    <a:pt x="2450787" y="769434"/>
                    <a:pt x="2415024" y="689960"/>
                    <a:pt x="2415024" y="632141"/>
                  </a:cubicBezTo>
                  <a:moveTo>
                    <a:pt x="2224258" y="596011"/>
                  </a:moveTo>
                  <a:cubicBezTo>
                    <a:pt x="2224258" y="561334"/>
                    <a:pt x="2224258" y="532783"/>
                    <a:pt x="2222416" y="517603"/>
                  </a:cubicBezTo>
                  <a:cubicBezTo>
                    <a:pt x="2220981" y="507135"/>
                    <a:pt x="2219165" y="499174"/>
                    <a:pt x="2211952" y="497735"/>
                  </a:cubicBezTo>
                  <a:cubicBezTo>
                    <a:pt x="2208700" y="497015"/>
                    <a:pt x="2204357" y="496296"/>
                    <a:pt x="2201106" y="496296"/>
                  </a:cubicBezTo>
                  <a:cubicBezTo>
                    <a:pt x="2198934" y="496296"/>
                    <a:pt x="2198210" y="495205"/>
                    <a:pt x="2198210" y="494138"/>
                  </a:cubicBezTo>
                  <a:cubicBezTo>
                    <a:pt x="2198210" y="491979"/>
                    <a:pt x="2200026" y="491236"/>
                    <a:pt x="2204001" y="491236"/>
                  </a:cubicBezTo>
                  <a:cubicBezTo>
                    <a:pt x="2214822" y="491236"/>
                    <a:pt x="2237593" y="492327"/>
                    <a:pt x="2238685" y="492327"/>
                  </a:cubicBezTo>
                  <a:cubicBezTo>
                    <a:pt x="2240501" y="492327"/>
                    <a:pt x="2263247" y="491236"/>
                    <a:pt x="2283110" y="491236"/>
                  </a:cubicBezTo>
                  <a:cubicBezTo>
                    <a:pt x="2287085" y="491236"/>
                    <a:pt x="2288888" y="492327"/>
                    <a:pt x="2288888" y="494138"/>
                  </a:cubicBezTo>
                  <a:cubicBezTo>
                    <a:pt x="2288888" y="495205"/>
                    <a:pt x="2288177" y="496296"/>
                    <a:pt x="2286018" y="496296"/>
                  </a:cubicBezTo>
                  <a:cubicBezTo>
                    <a:pt x="2282767" y="496296"/>
                    <a:pt x="2274804" y="497015"/>
                    <a:pt x="2269749" y="497735"/>
                  </a:cubicBezTo>
                  <a:cubicBezTo>
                    <a:pt x="2258903" y="499174"/>
                    <a:pt x="2256744" y="507135"/>
                    <a:pt x="2255652" y="517603"/>
                  </a:cubicBezTo>
                  <a:cubicBezTo>
                    <a:pt x="2253849" y="532783"/>
                    <a:pt x="2253849" y="561334"/>
                    <a:pt x="2253849" y="596011"/>
                  </a:cubicBezTo>
                  <a:lnTo>
                    <a:pt x="2253849" y="744505"/>
                  </a:lnTo>
                  <a:cubicBezTo>
                    <a:pt x="2253849" y="748128"/>
                    <a:pt x="2254560" y="750657"/>
                    <a:pt x="2256744" y="751376"/>
                  </a:cubicBezTo>
                  <a:cubicBezTo>
                    <a:pt x="2259995" y="752815"/>
                    <a:pt x="2266117" y="753559"/>
                    <a:pt x="2272276" y="753559"/>
                  </a:cubicBezTo>
                  <a:cubicBezTo>
                    <a:pt x="2280607" y="753559"/>
                    <a:pt x="2302629" y="754973"/>
                    <a:pt x="2321781" y="735501"/>
                  </a:cubicBezTo>
                  <a:cubicBezTo>
                    <a:pt x="2340932" y="715956"/>
                    <a:pt x="2342025" y="691771"/>
                    <a:pt x="2342025" y="679840"/>
                  </a:cubicBezTo>
                  <a:cubicBezTo>
                    <a:pt x="2342025" y="646601"/>
                    <a:pt x="2314567" y="620954"/>
                    <a:pt x="2279515" y="620954"/>
                  </a:cubicBezTo>
                  <a:cubicBezTo>
                    <a:pt x="2271895" y="620954"/>
                    <a:pt x="2269749" y="620607"/>
                    <a:pt x="2269749" y="617690"/>
                  </a:cubicBezTo>
                  <a:cubicBezTo>
                    <a:pt x="2269749" y="615879"/>
                    <a:pt x="2271895" y="615160"/>
                    <a:pt x="2273737" y="615160"/>
                  </a:cubicBezTo>
                  <a:cubicBezTo>
                    <a:pt x="2275553" y="614788"/>
                    <a:pt x="2279515" y="614788"/>
                    <a:pt x="2281306" y="614788"/>
                  </a:cubicBezTo>
                  <a:cubicBezTo>
                    <a:pt x="2332627" y="614788"/>
                    <a:pt x="2370180" y="649479"/>
                    <a:pt x="2370180" y="700800"/>
                  </a:cubicBezTo>
                  <a:cubicBezTo>
                    <a:pt x="2370180" y="719925"/>
                    <a:pt x="2360058" y="736196"/>
                    <a:pt x="2352121" y="743787"/>
                  </a:cubicBezTo>
                  <a:cubicBezTo>
                    <a:pt x="2346368" y="749194"/>
                    <a:pt x="2330112" y="764375"/>
                    <a:pt x="2284926" y="764375"/>
                  </a:cubicBezTo>
                  <a:cubicBezTo>
                    <a:pt x="2268301" y="764375"/>
                    <a:pt x="2247346" y="763282"/>
                    <a:pt x="2239409" y="763282"/>
                  </a:cubicBezTo>
                  <a:cubicBezTo>
                    <a:pt x="2236500" y="763282"/>
                    <a:pt x="2214822" y="764375"/>
                    <a:pt x="2198579" y="764375"/>
                  </a:cubicBezTo>
                  <a:cubicBezTo>
                    <a:pt x="2194616" y="764375"/>
                    <a:pt x="2192800" y="763654"/>
                    <a:pt x="2192800" y="761497"/>
                  </a:cubicBezTo>
                  <a:cubicBezTo>
                    <a:pt x="2192800" y="760058"/>
                    <a:pt x="2194235" y="759314"/>
                    <a:pt x="2195683" y="759314"/>
                  </a:cubicBezTo>
                  <a:cubicBezTo>
                    <a:pt x="2198934" y="759314"/>
                    <a:pt x="2205093" y="758942"/>
                    <a:pt x="2207964" y="758248"/>
                  </a:cubicBezTo>
                  <a:cubicBezTo>
                    <a:pt x="2219889" y="755717"/>
                    <a:pt x="2222759" y="749913"/>
                    <a:pt x="2223508" y="737660"/>
                  </a:cubicBezTo>
                  <a:cubicBezTo>
                    <a:pt x="2224258" y="726077"/>
                    <a:pt x="2224258" y="715956"/>
                    <a:pt x="2224258" y="659600"/>
                  </a:cubicBezTo>
                  <a:close/>
                  <a:moveTo>
                    <a:pt x="2034152" y="746689"/>
                  </a:moveTo>
                  <a:cubicBezTo>
                    <a:pt x="2034152" y="749218"/>
                    <a:pt x="2034888" y="749913"/>
                    <a:pt x="2036324" y="749913"/>
                  </a:cubicBezTo>
                  <a:cubicBezTo>
                    <a:pt x="2043550" y="749913"/>
                    <a:pt x="2076075" y="748846"/>
                    <a:pt x="2078221" y="748846"/>
                  </a:cubicBezTo>
                  <a:cubicBezTo>
                    <a:pt x="2099557" y="748846"/>
                    <a:pt x="2108243" y="741604"/>
                    <a:pt x="2110377" y="736916"/>
                  </a:cubicBezTo>
                  <a:cubicBezTo>
                    <a:pt x="2112562" y="732227"/>
                    <a:pt x="2113628" y="726077"/>
                    <a:pt x="2113628" y="723199"/>
                  </a:cubicBezTo>
                  <a:cubicBezTo>
                    <a:pt x="2113628" y="720669"/>
                    <a:pt x="2114365" y="719230"/>
                    <a:pt x="2116181" y="719230"/>
                  </a:cubicBezTo>
                  <a:cubicBezTo>
                    <a:pt x="2117972" y="719230"/>
                    <a:pt x="2118683" y="721016"/>
                    <a:pt x="2119064" y="722827"/>
                  </a:cubicBezTo>
                  <a:cubicBezTo>
                    <a:pt x="2119775" y="727167"/>
                    <a:pt x="2120525" y="743042"/>
                    <a:pt x="2120867" y="746689"/>
                  </a:cubicBezTo>
                  <a:cubicBezTo>
                    <a:pt x="2121959" y="756809"/>
                    <a:pt x="2123763" y="761125"/>
                    <a:pt x="2123763" y="763654"/>
                  </a:cubicBezTo>
                  <a:cubicBezTo>
                    <a:pt x="2123763" y="765466"/>
                    <a:pt x="2123039" y="767623"/>
                    <a:pt x="2121591" y="767623"/>
                  </a:cubicBezTo>
                  <a:cubicBezTo>
                    <a:pt x="2120143" y="767623"/>
                    <a:pt x="2118683" y="766160"/>
                    <a:pt x="2116524" y="765466"/>
                  </a:cubicBezTo>
                  <a:cubicBezTo>
                    <a:pt x="2115089" y="765093"/>
                    <a:pt x="2106427" y="764375"/>
                    <a:pt x="2100623" y="764027"/>
                  </a:cubicBezTo>
                  <a:cubicBezTo>
                    <a:pt x="2094858" y="763654"/>
                    <a:pt x="2058015" y="763282"/>
                    <a:pt x="2018963" y="763282"/>
                  </a:cubicBezTo>
                  <a:cubicBezTo>
                    <a:pt x="2017172" y="763282"/>
                    <a:pt x="1994414" y="764375"/>
                    <a:pt x="1978170" y="764375"/>
                  </a:cubicBezTo>
                  <a:cubicBezTo>
                    <a:pt x="1974195" y="764375"/>
                    <a:pt x="1972392" y="763654"/>
                    <a:pt x="1972392" y="761497"/>
                  </a:cubicBezTo>
                  <a:cubicBezTo>
                    <a:pt x="1972392" y="760058"/>
                    <a:pt x="1973827" y="759314"/>
                    <a:pt x="1975262" y="759314"/>
                  </a:cubicBezTo>
                  <a:cubicBezTo>
                    <a:pt x="1978513" y="759314"/>
                    <a:pt x="1984660" y="758942"/>
                    <a:pt x="1987568" y="758248"/>
                  </a:cubicBezTo>
                  <a:cubicBezTo>
                    <a:pt x="1999468" y="755717"/>
                    <a:pt x="2001627" y="750285"/>
                    <a:pt x="2002720" y="741604"/>
                  </a:cubicBezTo>
                  <a:cubicBezTo>
                    <a:pt x="2003469" y="735501"/>
                    <a:pt x="2003812" y="720321"/>
                    <a:pt x="2003812" y="659600"/>
                  </a:cubicBezTo>
                  <a:lnTo>
                    <a:pt x="2003812" y="596011"/>
                  </a:lnTo>
                  <a:cubicBezTo>
                    <a:pt x="2003812" y="551932"/>
                    <a:pt x="2003088" y="522688"/>
                    <a:pt x="2001297" y="513262"/>
                  </a:cubicBezTo>
                  <a:cubicBezTo>
                    <a:pt x="1999113" y="502820"/>
                    <a:pt x="1997309" y="499545"/>
                    <a:pt x="1991531" y="497735"/>
                  </a:cubicBezTo>
                  <a:cubicBezTo>
                    <a:pt x="1988280" y="496668"/>
                    <a:pt x="1983949" y="496296"/>
                    <a:pt x="1980698" y="496296"/>
                  </a:cubicBezTo>
                  <a:cubicBezTo>
                    <a:pt x="1978513" y="496296"/>
                    <a:pt x="1977789" y="495205"/>
                    <a:pt x="1977789" y="494138"/>
                  </a:cubicBezTo>
                  <a:cubicBezTo>
                    <a:pt x="1977789" y="491979"/>
                    <a:pt x="1979605" y="491236"/>
                    <a:pt x="1983568" y="491236"/>
                  </a:cubicBezTo>
                  <a:cubicBezTo>
                    <a:pt x="1991531" y="491236"/>
                    <a:pt x="2009590" y="492327"/>
                    <a:pt x="2018963" y="492327"/>
                  </a:cubicBezTo>
                  <a:cubicBezTo>
                    <a:pt x="2029465" y="492327"/>
                    <a:pt x="2053672" y="490144"/>
                    <a:pt x="2108243" y="490144"/>
                  </a:cubicBezTo>
                  <a:cubicBezTo>
                    <a:pt x="2122328" y="490144"/>
                    <a:pt x="2125211" y="490144"/>
                    <a:pt x="2127713" y="499545"/>
                  </a:cubicBezTo>
                  <a:cubicBezTo>
                    <a:pt x="2129554" y="507135"/>
                    <a:pt x="2132424" y="531692"/>
                    <a:pt x="2132424" y="534594"/>
                  </a:cubicBezTo>
                  <a:cubicBezTo>
                    <a:pt x="2132424" y="537124"/>
                    <a:pt x="2132424" y="540026"/>
                    <a:pt x="2130265" y="540026"/>
                  </a:cubicBezTo>
                  <a:cubicBezTo>
                    <a:pt x="2128462" y="540026"/>
                    <a:pt x="2127713" y="538563"/>
                    <a:pt x="2127014" y="534594"/>
                  </a:cubicBezTo>
                  <a:cubicBezTo>
                    <a:pt x="2124487" y="519786"/>
                    <a:pt x="2120143" y="512543"/>
                    <a:pt x="2110745" y="508574"/>
                  </a:cubicBezTo>
                  <a:cubicBezTo>
                    <a:pt x="2101347" y="504606"/>
                    <a:pt x="2085447" y="504606"/>
                    <a:pt x="2076075" y="504606"/>
                  </a:cubicBezTo>
                  <a:cubicBezTo>
                    <a:pt x="2040667" y="504606"/>
                    <a:pt x="2034152" y="510360"/>
                    <a:pt x="2034152" y="534247"/>
                  </a:cubicBezTo>
                  <a:lnTo>
                    <a:pt x="2034152" y="627825"/>
                  </a:lnTo>
                  <a:cubicBezTo>
                    <a:pt x="2034152" y="629263"/>
                    <a:pt x="2034888" y="630330"/>
                    <a:pt x="2036705" y="630330"/>
                  </a:cubicBezTo>
                  <a:cubicBezTo>
                    <a:pt x="2042826" y="630330"/>
                    <a:pt x="2078602" y="629636"/>
                    <a:pt x="2088343" y="628545"/>
                  </a:cubicBezTo>
                  <a:cubicBezTo>
                    <a:pt x="2102440" y="627106"/>
                    <a:pt x="2105691" y="620954"/>
                    <a:pt x="2107151" y="615879"/>
                  </a:cubicBezTo>
                  <a:cubicBezTo>
                    <a:pt x="2108586" y="611191"/>
                    <a:pt x="2108586" y="607569"/>
                    <a:pt x="2108586" y="603949"/>
                  </a:cubicBezTo>
                  <a:cubicBezTo>
                    <a:pt x="2108586" y="602138"/>
                    <a:pt x="2109310" y="600723"/>
                    <a:pt x="2111114" y="600723"/>
                  </a:cubicBezTo>
                  <a:cubicBezTo>
                    <a:pt x="2113273" y="600723"/>
                    <a:pt x="2113628" y="603601"/>
                    <a:pt x="2113628" y="607569"/>
                  </a:cubicBezTo>
                  <a:cubicBezTo>
                    <a:pt x="2113628" y="625295"/>
                    <a:pt x="2117972" y="649479"/>
                    <a:pt x="2117972" y="650942"/>
                  </a:cubicBezTo>
                  <a:cubicBezTo>
                    <a:pt x="2117972" y="653101"/>
                    <a:pt x="2117273" y="653845"/>
                    <a:pt x="2116181" y="653845"/>
                  </a:cubicBezTo>
                  <a:cubicBezTo>
                    <a:pt x="2114721" y="653845"/>
                    <a:pt x="2113273" y="652009"/>
                    <a:pt x="2110745" y="649133"/>
                  </a:cubicBezTo>
                  <a:cubicBezTo>
                    <a:pt x="2107494" y="645511"/>
                    <a:pt x="2102440" y="644792"/>
                    <a:pt x="2093766" y="644072"/>
                  </a:cubicBezTo>
                  <a:cubicBezTo>
                    <a:pt x="2085447" y="643327"/>
                    <a:pt x="2041023" y="643327"/>
                    <a:pt x="2036324" y="643327"/>
                  </a:cubicBezTo>
                  <a:cubicBezTo>
                    <a:pt x="2034520" y="643327"/>
                    <a:pt x="2034152" y="644420"/>
                    <a:pt x="2034152" y="646974"/>
                  </a:cubicBezTo>
                  <a:close/>
                  <a:moveTo>
                    <a:pt x="1831079" y="748846"/>
                  </a:moveTo>
                  <a:lnTo>
                    <a:pt x="1876596" y="748128"/>
                  </a:lnTo>
                  <a:cubicBezTo>
                    <a:pt x="1911293" y="747407"/>
                    <a:pt x="1919598" y="739074"/>
                    <a:pt x="1921046" y="728258"/>
                  </a:cubicBezTo>
                  <a:lnTo>
                    <a:pt x="1921389" y="724290"/>
                  </a:lnTo>
                  <a:cubicBezTo>
                    <a:pt x="1921757" y="719230"/>
                    <a:pt x="1922481" y="718139"/>
                    <a:pt x="1924285" y="718139"/>
                  </a:cubicBezTo>
                  <a:cubicBezTo>
                    <a:pt x="1925732" y="718139"/>
                    <a:pt x="1926825" y="719577"/>
                    <a:pt x="1926825" y="722827"/>
                  </a:cubicBezTo>
                  <a:cubicBezTo>
                    <a:pt x="1926825" y="726821"/>
                    <a:pt x="1927891" y="751724"/>
                    <a:pt x="1927891" y="762589"/>
                  </a:cubicBezTo>
                  <a:cubicBezTo>
                    <a:pt x="1927891" y="764747"/>
                    <a:pt x="1927891" y="766930"/>
                    <a:pt x="1926101" y="766930"/>
                  </a:cubicBezTo>
                  <a:cubicBezTo>
                    <a:pt x="1923192" y="766930"/>
                    <a:pt x="1913451" y="763282"/>
                    <a:pt x="1890338" y="763282"/>
                  </a:cubicBezTo>
                  <a:lnTo>
                    <a:pt x="1754854" y="763282"/>
                  </a:lnTo>
                  <a:cubicBezTo>
                    <a:pt x="1750511" y="763282"/>
                    <a:pt x="1736795" y="764027"/>
                    <a:pt x="1726305" y="765093"/>
                  </a:cubicBezTo>
                  <a:cubicBezTo>
                    <a:pt x="1716551" y="765813"/>
                    <a:pt x="1712957" y="769434"/>
                    <a:pt x="1710404" y="769434"/>
                  </a:cubicBezTo>
                  <a:cubicBezTo>
                    <a:pt x="1708957" y="769434"/>
                    <a:pt x="1707509" y="764747"/>
                    <a:pt x="1706798" y="762589"/>
                  </a:cubicBezTo>
                  <a:cubicBezTo>
                    <a:pt x="1706074" y="759711"/>
                    <a:pt x="1698860" y="728606"/>
                    <a:pt x="1698860" y="725010"/>
                  </a:cubicBezTo>
                  <a:cubicBezTo>
                    <a:pt x="1698860" y="722827"/>
                    <a:pt x="1699571" y="721736"/>
                    <a:pt x="1700663" y="721736"/>
                  </a:cubicBezTo>
                  <a:cubicBezTo>
                    <a:pt x="1702098" y="721736"/>
                    <a:pt x="1703178" y="722480"/>
                    <a:pt x="1704270" y="725356"/>
                  </a:cubicBezTo>
                  <a:cubicBezTo>
                    <a:pt x="1705337" y="727886"/>
                    <a:pt x="1706429" y="730417"/>
                    <a:pt x="1710404" y="736568"/>
                  </a:cubicBezTo>
                  <a:cubicBezTo>
                    <a:pt x="1716195" y="745226"/>
                    <a:pt x="1724857" y="747755"/>
                    <a:pt x="1747260" y="748128"/>
                  </a:cubicBezTo>
                  <a:lnTo>
                    <a:pt x="1800739" y="748846"/>
                  </a:lnTo>
                  <a:lnTo>
                    <a:pt x="1800739" y="596011"/>
                  </a:lnTo>
                  <a:cubicBezTo>
                    <a:pt x="1800739" y="561334"/>
                    <a:pt x="1800739" y="532783"/>
                    <a:pt x="1798923" y="517603"/>
                  </a:cubicBezTo>
                  <a:cubicBezTo>
                    <a:pt x="1797488" y="507135"/>
                    <a:pt x="1795672" y="499174"/>
                    <a:pt x="1788458" y="497735"/>
                  </a:cubicBezTo>
                  <a:cubicBezTo>
                    <a:pt x="1785194" y="497015"/>
                    <a:pt x="1780864" y="496296"/>
                    <a:pt x="1777613" y="496296"/>
                  </a:cubicBezTo>
                  <a:cubicBezTo>
                    <a:pt x="1775441" y="496296"/>
                    <a:pt x="1774717" y="495205"/>
                    <a:pt x="1774717" y="494138"/>
                  </a:cubicBezTo>
                  <a:cubicBezTo>
                    <a:pt x="1774717" y="491979"/>
                    <a:pt x="1776533" y="491211"/>
                    <a:pt x="1780496" y="491211"/>
                  </a:cubicBezTo>
                  <a:cubicBezTo>
                    <a:pt x="1791341" y="491211"/>
                    <a:pt x="1814112" y="492327"/>
                    <a:pt x="1815890" y="492327"/>
                  </a:cubicBezTo>
                  <a:cubicBezTo>
                    <a:pt x="1817706" y="492327"/>
                    <a:pt x="1840465" y="491211"/>
                    <a:pt x="1860340" y="491211"/>
                  </a:cubicBezTo>
                  <a:cubicBezTo>
                    <a:pt x="1864315" y="491211"/>
                    <a:pt x="1866119" y="492327"/>
                    <a:pt x="1866119" y="494138"/>
                  </a:cubicBezTo>
                  <a:cubicBezTo>
                    <a:pt x="1866119" y="495205"/>
                    <a:pt x="1865407" y="496296"/>
                    <a:pt x="1863248" y="496296"/>
                  </a:cubicBezTo>
                  <a:cubicBezTo>
                    <a:pt x="1859997" y="496296"/>
                    <a:pt x="1852034" y="497015"/>
                    <a:pt x="1846980" y="497735"/>
                  </a:cubicBezTo>
                  <a:cubicBezTo>
                    <a:pt x="1836134" y="499174"/>
                    <a:pt x="1833975" y="507135"/>
                    <a:pt x="1832883" y="517603"/>
                  </a:cubicBezTo>
                  <a:cubicBezTo>
                    <a:pt x="1831079" y="532783"/>
                    <a:pt x="1831079" y="561334"/>
                    <a:pt x="1831079" y="596011"/>
                  </a:cubicBezTo>
                  <a:close/>
                  <a:moveTo>
                    <a:pt x="1409364" y="632141"/>
                  </a:moveTo>
                  <a:cubicBezTo>
                    <a:pt x="1409364" y="548683"/>
                    <a:pt x="1462107" y="486175"/>
                    <a:pt x="1572292" y="486175"/>
                  </a:cubicBezTo>
                  <a:cubicBezTo>
                    <a:pt x="1595431" y="486175"/>
                    <a:pt x="1622889" y="488705"/>
                    <a:pt x="1637329" y="494485"/>
                  </a:cubicBezTo>
                  <a:cubicBezTo>
                    <a:pt x="1643818" y="497363"/>
                    <a:pt x="1644542" y="498131"/>
                    <a:pt x="1646727" y="504978"/>
                  </a:cubicBezTo>
                  <a:cubicBezTo>
                    <a:pt x="1650346" y="517256"/>
                    <a:pt x="1654677" y="548683"/>
                    <a:pt x="1654677" y="551213"/>
                  </a:cubicBezTo>
                  <a:cubicBezTo>
                    <a:pt x="1654677" y="554115"/>
                    <a:pt x="1653940" y="556621"/>
                    <a:pt x="1652150" y="556621"/>
                  </a:cubicBezTo>
                  <a:cubicBezTo>
                    <a:pt x="1649978" y="556621"/>
                    <a:pt x="1649254" y="555182"/>
                    <a:pt x="1648543" y="551213"/>
                  </a:cubicBezTo>
                  <a:cubicBezTo>
                    <a:pt x="1647451" y="544715"/>
                    <a:pt x="1642751" y="528814"/>
                    <a:pt x="1635170" y="520877"/>
                  </a:cubicBezTo>
                  <a:cubicBezTo>
                    <a:pt x="1620704" y="506045"/>
                    <a:pt x="1599394" y="502820"/>
                    <a:pt x="1572292" y="502820"/>
                  </a:cubicBezTo>
                  <a:cubicBezTo>
                    <a:pt x="1494987" y="502820"/>
                    <a:pt x="1441889" y="566021"/>
                    <a:pt x="1441889" y="635043"/>
                  </a:cubicBezTo>
                  <a:cubicBezTo>
                    <a:pt x="1441889" y="698989"/>
                    <a:pt x="1464634" y="755717"/>
                    <a:pt x="1557497" y="755717"/>
                  </a:cubicBezTo>
                  <a:cubicBezTo>
                    <a:pt x="1602645" y="755717"/>
                    <a:pt x="1644911" y="740537"/>
                    <a:pt x="1644911" y="698270"/>
                  </a:cubicBezTo>
                  <a:cubicBezTo>
                    <a:pt x="1644911" y="693234"/>
                    <a:pt x="1645291" y="690655"/>
                    <a:pt x="1647819" y="690655"/>
                  </a:cubicBezTo>
                  <a:cubicBezTo>
                    <a:pt x="1650689" y="690655"/>
                    <a:pt x="1651438" y="696112"/>
                    <a:pt x="1651438" y="713450"/>
                  </a:cubicBezTo>
                  <a:cubicBezTo>
                    <a:pt x="1651438" y="734410"/>
                    <a:pt x="1653940" y="751724"/>
                    <a:pt x="1653940" y="755717"/>
                  </a:cubicBezTo>
                  <a:cubicBezTo>
                    <a:pt x="1653940" y="757876"/>
                    <a:pt x="1653229" y="759711"/>
                    <a:pt x="1649254" y="759711"/>
                  </a:cubicBezTo>
                  <a:cubicBezTo>
                    <a:pt x="1635525" y="759711"/>
                    <a:pt x="1603026" y="769434"/>
                    <a:pt x="1560011" y="769434"/>
                  </a:cubicBezTo>
                  <a:cubicBezTo>
                    <a:pt x="1445127" y="769434"/>
                    <a:pt x="1409364" y="689960"/>
                    <a:pt x="1409364" y="632141"/>
                  </a:cubicBezTo>
                  <a:moveTo>
                    <a:pt x="1116363" y="493394"/>
                  </a:moveTo>
                  <a:cubicBezTo>
                    <a:pt x="1114573" y="481488"/>
                    <a:pt x="1120338" y="480024"/>
                    <a:pt x="1125037" y="487638"/>
                  </a:cubicBezTo>
                  <a:lnTo>
                    <a:pt x="1129368" y="493394"/>
                  </a:lnTo>
                  <a:lnTo>
                    <a:pt x="1159340" y="532064"/>
                  </a:lnTo>
                  <a:cubicBezTo>
                    <a:pt x="1204158" y="590603"/>
                    <a:pt x="1251491" y="647322"/>
                    <a:pt x="1299192" y="702958"/>
                  </a:cubicBezTo>
                  <a:cubicBezTo>
                    <a:pt x="1302418" y="706926"/>
                    <a:pt x="1304221" y="704769"/>
                    <a:pt x="1304221" y="700453"/>
                  </a:cubicBezTo>
                  <a:lnTo>
                    <a:pt x="1304221" y="596011"/>
                  </a:lnTo>
                  <a:cubicBezTo>
                    <a:pt x="1304221" y="561334"/>
                    <a:pt x="1304221" y="532783"/>
                    <a:pt x="1302418" y="517603"/>
                  </a:cubicBezTo>
                  <a:cubicBezTo>
                    <a:pt x="1300970" y="507135"/>
                    <a:pt x="1299192" y="499174"/>
                    <a:pt x="1291940" y="497735"/>
                  </a:cubicBezTo>
                  <a:cubicBezTo>
                    <a:pt x="1288702" y="497015"/>
                    <a:pt x="1284358" y="496296"/>
                    <a:pt x="1281107" y="496296"/>
                  </a:cubicBezTo>
                  <a:cubicBezTo>
                    <a:pt x="1278923" y="496296"/>
                    <a:pt x="1278225" y="495205"/>
                    <a:pt x="1278225" y="494138"/>
                  </a:cubicBezTo>
                  <a:cubicBezTo>
                    <a:pt x="1278225" y="491979"/>
                    <a:pt x="1280015" y="491236"/>
                    <a:pt x="1284003" y="491236"/>
                  </a:cubicBezTo>
                  <a:cubicBezTo>
                    <a:pt x="1294849" y="491236"/>
                    <a:pt x="1317594" y="492327"/>
                    <a:pt x="1319398" y="492327"/>
                  </a:cubicBezTo>
                  <a:cubicBezTo>
                    <a:pt x="1321214" y="492327"/>
                    <a:pt x="1343959" y="491236"/>
                    <a:pt x="1363835" y="491236"/>
                  </a:cubicBezTo>
                  <a:cubicBezTo>
                    <a:pt x="1367823" y="491236"/>
                    <a:pt x="1369613" y="492327"/>
                    <a:pt x="1369613" y="494138"/>
                  </a:cubicBezTo>
                  <a:cubicBezTo>
                    <a:pt x="1369613" y="495205"/>
                    <a:pt x="1368889" y="496296"/>
                    <a:pt x="1366731" y="496296"/>
                  </a:cubicBezTo>
                  <a:cubicBezTo>
                    <a:pt x="1363479" y="496296"/>
                    <a:pt x="1355516" y="497015"/>
                    <a:pt x="1350462" y="497735"/>
                  </a:cubicBezTo>
                  <a:cubicBezTo>
                    <a:pt x="1339641" y="499174"/>
                    <a:pt x="1337457" y="507135"/>
                    <a:pt x="1336377" y="517603"/>
                  </a:cubicBezTo>
                  <a:cubicBezTo>
                    <a:pt x="1334587" y="532783"/>
                    <a:pt x="1334587" y="561334"/>
                    <a:pt x="1334587" y="596011"/>
                  </a:cubicBezTo>
                  <a:lnTo>
                    <a:pt x="1334587" y="659600"/>
                  </a:lnTo>
                  <a:lnTo>
                    <a:pt x="1334587" y="759314"/>
                  </a:lnTo>
                  <a:cubicBezTo>
                    <a:pt x="1336377" y="771245"/>
                    <a:pt x="1330586" y="772708"/>
                    <a:pt x="1325913" y="765093"/>
                  </a:cubicBezTo>
                  <a:cubicBezTo>
                    <a:pt x="1251834" y="669348"/>
                    <a:pt x="1201263" y="609008"/>
                    <a:pt x="1149967" y="549402"/>
                  </a:cubicBezTo>
                  <a:cubicBezTo>
                    <a:pt x="1148520" y="547592"/>
                    <a:pt x="1146716" y="547963"/>
                    <a:pt x="1146716" y="550841"/>
                  </a:cubicBezTo>
                  <a:cubicBezTo>
                    <a:pt x="1146716" y="670093"/>
                    <a:pt x="1146716" y="726077"/>
                    <a:pt x="1147427" y="737660"/>
                  </a:cubicBezTo>
                  <a:cubicBezTo>
                    <a:pt x="1148151" y="750285"/>
                    <a:pt x="1151060" y="756437"/>
                    <a:pt x="1160813" y="758248"/>
                  </a:cubicBezTo>
                  <a:cubicBezTo>
                    <a:pt x="1165144" y="758942"/>
                    <a:pt x="1167316" y="759314"/>
                    <a:pt x="1169830" y="759314"/>
                  </a:cubicBezTo>
                  <a:cubicBezTo>
                    <a:pt x="1171265" y="759314"/>
                    <a:pt x="1172726" y="760058"/>
                    <a:pt x="1172726" y="761497"/>
                  </a:cubicBezTo>
                  <a:cubicBezTo>
                    <a:pt x="1172726" y="763654"/>
                    <a:pt x="1170922" y="764375"/>
                    <a:pt x="1166960" y="764375"/>
                  </a:cubicBezTo>
                  <a:cubicBezTo>
                    <a:pt x="1156114" y="764375"/>
                    <a:pt x="1133343" y="763282"/>
                    <a:pt x="1131552" y="763282"/>
                  </a:cubicBezTo>
                  <a:cubicBezTo>
                    <a:pt x="1129724" y="763282"/>
                    <a:pt x="1106978" y="764375"/>
                    <a:pt x="1090709" y="764375"/>
                  </a:cubicBezTo>
                  <a:cubicBezTo>
                    <a:pt x="1086734" y="764375"/>
                    <a:pt x="1084931" y="763654"/>
                    <a:pt x="1084931" y="761497"/>
                  </a:cubicBezTo>
                  <a:cubicBezTo>
                    <a:pt x="1084931" y="760058"/>
                    <a:pt x="1086366" y="759314"/>
                    <a:pt x="1087826" y="759314"/>
                  </a:cubicBezTo>
                  <a:cubicBezTo>
                    <a:pt x="1091078" y="759314"/>
                    <a:pt x="1097212" y="758942"/>
                    <a:pt x="1100107" y="758248"/>
                  </a:cubicBezTo>
                  <a:cubicBezTo>
                    <a:pt x="1112033" y="755717"/>
                    <a:pt x="1114916" y="749913"/>
                    <a:pt x="1115639" y="737660"/>
                  </a:cubicBezTo>
                  <a:cubicBezTo>
                    <a:pt x="1116363" y="726077"/>
                    <a:pt x="1115639" y="715956"/>
                    <a:pt x="1116363" y="659600"/>
                  </a:cubicBezTo>
                  <a:close/>
                  <a:moveTo>
                    <a:pt x="987687" y="659600"/>
                  </a:moveTo>
                  <a:cubicBezTo>
                    <a:pt x="987687" y="715956"/>
                    <a:pt x="987687" y="726077"/>
                    <a:pt x="988411" y="737660"/>
                  </a:cubicBezTo>
                  <a:cubicBezTo>
                    <a:pt x="989135" y="750285"/>
                    <a:pt x="992031" y="756437"/>
                    <a:pt x="1001784" y="758248"/>
                  </a:cubicBezTo>
                  <a:cubicBezTo>
                    <a:pt x="1006128" y="758942"/>
                    <a:pt x="1008274" y="759314"/>
                    <a:pt x="1010814" y="759314"/>
                  </a:cubicBezTo>
                  <a:cubicBezTo>
                    <a:pt x="1012249" y="759314"/>
                    <a:pt x="1013709" y="760058"/>
                    <a:pt x="1013709" y="761497"/>
                  </a:cubicBezTo>
                  <a:cubicBezTo>
                    <a:pt x="1013709" y="763654"/>
                    <a:pt x="1011893" y="764375"/>
                    <a:pt x="1007918" y="764375"/>
                  </a:cubicBezTo>
                  <a:cubicBezTo>
                    <a:pt x="997098" y="764375"/>
                    <a:pt x="974327" y="763282"/>
                    <a:pt x="972511" y="763282"/>
                  </a:cubicBezTo>
                  <a:cubicBezTo>
                    <a:pt x="970707" y="763282"/>
                    <a:pt x="947949" y="764375"/>
                    <a:pt x="931706" y="764375"/>
                  </a:cubicBezTo>
                  <a:cubicBezTo>
                    <a:pt x="927718" y="764375"/>
                    <a:pt x="925902" y="763654"/>
                    <a:pt x="925902" y="761497"/>
                  </a:cubicBezTo>
                  <a:cubicBezTo>
                    <a:pt x="925902" y="760058"/>
                    <a:pt x="927350" y="759314"/>
                    <a:pt x="928810" y="759314"/>
                  </a:cubicBezTo>
                  <a:cubicBezTo>
                    <a:pt x="932049" y="759314"/>
                    <a:pt x="938183" y="758942"/>
                    <a:pt x="941078" y="758248"/>
                  </a:cubicBezTo>
                  <a:cubicBezTo>
                    <a:pt x="952991" y="755717"/>
                    <a:pt x="955912" y="749913"/>
                    <a:pt x="956623" y="737660"/>
                  </a:cubicBezTo>
                  <a:cubicBezTo>
                    <a:pt x="957334" y="726077"/>
                    <a:pt x="957334" y="711987"/>
                    <a:pt x="957334" y="655631"/>
                  </a:cubicBezTo>
                  <a:lnTo>
                    <a:pt x="957334" y="648040"/>
                  </a:lnTo>
                  <a:cubicBezTo>
                    <a:pt x="957334" y="646229"/>
                    <a:pt x="956267" y="645883"/>
                    <a:pt x="955175" y="645883"/>
                  </a:cubicBezTo>
                  <a:lnTo>
                    <a:pt x="801988" y="645883"/>
                  </a:lnTo>
                  <a:cubicBezTo>
                    <a:pt x="800909" y="645883"/>
                    <a:pt x="799817" y="646229"/>
                    <a:pt x="799817" y="648040"/>
                  </a:cubicBezTo>
                  <a:lnTo>
                    <a:pt x="799817" y="655631"/>
                  </a:lnTo>
                  <a:cubicBezTo>
                    <a:pt x="799817" y="711987"/>
                    <a:pt x="799817" y="726077"/>
                    <a:pt x="800553" y="737660"/>
                  </a:cubicBezTo>
                  <a:cubicBezTo>
                    <a:pt x="801264" y="750285"/>
                    <a:pt x="804160" y="756437"/>
                    <a:pt x="813914" y="758248"/>
                  </a:cubicBezTo>
                  <a:cubicBezTo>
                    <a:pt x="818257" y="758942"/>
                    <a:pt x="820403" y="759314"/>
                    <a:pt x="822969" y="759314"/>
                  </a:cubicBezTo>
                  <a:cubicBezTo>
                    <a:pt x="824404" y="759314"/>
                    <a:pt x="825839" y="760058"/>
                    <a:pt x="825839" y="761497"/>
                  </a:cubicBezTo>
                  <a:cubicBezTo>
                    <a:pt x="825839" y="763654"/>
                    <a:pt x="824035" y="764375"/>
                    <a:pt x="820060" y="764375"/>
                  </a:cubicBezTo>
                  <a:cubicBezTo>
                    <a:pt x="809227" y="764375"/>
                    <a:pt x="786456" y="763282"/>
                    <a:pt x="784640" y="763282"/>
                  </a:cubicBezTo>
                  <a:cubicBezTo>
                    <a:pt x="782849" y="763282"/>
                    <a:pt x="760078" y="764375"/>
                    <a:pt x="743835" y="764375"/>
                  </a:cubicBezTo>
                  <a:cubicBezTo>
                    <a:pt x="739847" y="764375"/>
                    <a:pt x="738044" y="763654"/>
                    <a:pt x="738044" y="761497"/>
                  </a:cubicBezTo>
                  <a:cubicBezTo>
                    <a:pt x="738044" y="760058"/>
                    <a:pt x="739492" y="759314"/>
                    <a:pt x="740940" y="759314"/>
                  </a:cubicBezTo>
                  <a:cubicBezTo>
                    <a:pt x="744203" y="759314"/>
                    <a:pt x="750337" y="758942"/>
                    <a:pt x="753220" y="758248"/>
                  </a:cubicBezTo>
                  <a:cubicBezTo>
                    <a:pt x="765146" y="755717"/>
                    <a:pt x="768016" y="749913"/>
                    <a:pt x="768765" y="737660"/>
                  </a:cubicBezTo>
                  <a:cubicBezTo>
                    <a:pt x="769489" y="726077"/>
                    <a:pt x="769489" y="715956"/>
                    <a:pt x="769489" y="659600"/>
                  </a:cubicBezTo>
                  <a:lnTo>
                    <a:pt x="769489" y="596011"/>
                  </a:lnTo>
                  <a:cubicBezTo>
                    <a:pt x="769489" y="561334"/>
                    <a:pt x="769489" y="532783"/>
                    <a:pt x="767673" y="517603"/>
                  </a:cubicBezTo>
                  <a:cubicBezTo>
                    <a:pt x="766225" y="507135"/>
                    <a:pt x="764422" y="499174"/>
                    <a:pt x="757195" y="497735"/>
                  </a:cubicBezTo>
                  <a:cubicBezTo>
                    <a:pt x="753932" y="497015"/>
                    <a:pt x="749601" y="496296"/>
                    <a:pt x="746362" y="496296"/>
                  </a:cubicBezTo>
                  <a:cubicBezTo>
                    <a:pt x="744203" y="496296"/>
                    <a:pt x="743467" y="495205"/>
                    <a:pt x="743467" y="494138"/>
                  </a:cubicBezTo>
                  <a:cubicBezTo>
                    <a:pt x="743467" y="491979"/>
                    <a:pt x="745270" y="491211"/>
                    <a:pt x="749245" y="491211"/>
                  </a:cubicBezTo>
                  <a:cubicBezTo>
                    <a:pt x="760078" y="491211"/>
                    <a:pt x="782849" y="492327"/>
                    <a:pt x="784640" y="492327"/>
                  </a:cubicBezTo>
                  <a:cubicBezTo>
                    <a:pt x="786456" y="492327"/>
                    <a:pt x="809227" y="491211"/>
                    <a:pt x="829090" y="491211"/>
                  </a:cubicBezTo>
                  <a:cubicBezTo>
                    <a:pt x="833065" y="491211"/>
                    <a:pt x="834868" y="492327"/>
                    <a:pt x="834868" y="494138"/>
                  </a:cubicBezTo>
                  <a:cubicBezTo>
                    <a:pt x="834868" y="495205"/>
                    <a:pt x="834157" y="496296"/>
                    <a:pt x="831998" y="496296"/>
                  </a:cubicBezTo>
                  <a:cubicBezTo>
                    <a:pt x="828734" y="496296"/>
                    <a:pt x="820784" y="497015"/>
                    <a:pt x="815730" y="497735"/>
                  </a:cubicBezTo>
                  <a:cubicBezTo>
                    <a:pt x="804884" y="499174"/>
                    <a:pt x="802725" y="507135"/>
                    <a:pt x="801633" y="517603"/>
                  </a:cubicBezTo>
                  <a:cubicBezTo>
                    <a:pt x="799817" y="532783"/>
                    <a:pt x="799817" y="561334"/>
                    <a:pt x="799817" y="596011"/>
                  </a:cubicBezTo>
                  <a:lnTo>
                    <a:pt x="799817" y="629984"/>
                  </a:lnTo>
                  <a:cubicBezTo>
                    <a:pt x="799817" y="631793"/>
                    <a:pt x="800909" y="632141"/>
                    <a:pt x="801988" y="632141"/>
                  </a:cubicBezTo>
                  <a:lnTo>
                    <a:pt x="955175" y="632141"/>
                  </a:lnTo>
                  <a:cubicBezTo>
                    <a:pt x="956267" y="632141"/>
                    <a:pt x="957334" y="631421"/>
                    <a:pt x="957334" y="629984"/>
                  </a:cubicBezTo>
                  <a:lnTo>
                    <a:pt x="957334" y="596011"/>
                  </a:lnTo>
                  <a:cubicBezTo>
                    <a:pt x="957334" y="561334"/>
                    <a:pt x="957334" y="532783"/>
                    <a:pt x="955531" y="517603"/>
                  </a:cubicBezTo>
                  <a:cubicBezTo>
                    <a:pt x="954083" y="507135"/>
                    <a:pt x="952292" y="499174"/>
                    <a:pt x="945066" y="497735"/>
                  </a:cubicBezTo>
                  <a:cubicBezTo>
                    <a:pt x="941802" y="497015"/>
                    <a:pt x="937472" y="496296"/>
                    <a:pt x="934208" y="496296"/>
                  </a:cubicBezTo>
                  <a:cubicBezTo>
                    <a:pt x="932049" y="496296"/>
                    <a:pt x="931337" y="495205"/>
                    <a:pt x="931337" y="494138"/>
                  </a:cubicBezTo>
                  <a:cubicBezTo>
                    <a:pt x="931337" y="491979"/>
                    <a:pt x="933115" y="491211"/>
                    <a:pt x="937116" y="491211"/>
                  </a:cubicBezTo>
                  <a:cubicBezTo>
                    <a:pt x="947949" y="491211"/>
                    <a:pt x="970707" y="492327"/>
                    <a:pt x="972511" y="492327"/>
                  </a:cubicBezTo>
                  <a:cubicBezTo>
                    <a:pt x="974327" y="492327"/>
                    <a:pt x="997098" y="491211"/>
                    <a:pt x="1016948" y="491211"/>
                  </a:cubicBezTo>
                  <a:cubicBezTo>
                    <a:pt x="1020936" y="491211"/>
                    <a:pt x="1022739" y="492327"/>
                    <a:pt x="1022739" y="494138"/>
                  </a:cubicBezTo>
                  <a:cubicBezTo>
                    <a:pt x="1022739" y="495205"/>
                    <a:pt x="1022015" y="496296"/>
                    <a:pt x="1019843" y="496296"/>
                  </a:cubicBezTo>
                  <a:cubicBezTo>
                    <a:pt x="1016592" y="496296"/>
                    <a:pt x="1008655" y="497015"/>
                    <a:pt x="1003588" y="497735"/>
                  </a:cubicBezTo>
                  <a:cubicBezTo>
                    <a:pt x="992742" y="499174"/>
                    <a:pt x="990570" y="507135"/>
                    <a:pt x="989503" y="517603"/>
                  </a:cubicBezTo>
                  <a:cubicBezTo>
                    <a:pt x="987687" y="532783"/>
                    <a:pt x="987687" y="561334"/>
                    <a:pt x="987687" y="596011"/>
                  </a:cubicBezTo>
                  <a:close/>
                  <a:moveTo>
                    <a:pt x="422589" y="493394"/>
                  </a:moveTo>
                  <a:cubicBezTo>
                    <a:pt x="420786" y="481488"/>
                    <a:pt x="426590" y="480024"/>
                    <a:pt x="431276" y="487638"/>
                  </a:cubicBezTo>
                  <a:lnTo>
                    <a:pt x="435594" y="493394"/>
                  </a:lnTo>
                  <a:lnTo>
                    <a:pt x="465579" y="532064"/>
                  </a:lnTo>
                  <a:cubicBezTo>
                    <a:pt x="510384" y="590603"/>
                    <a:pt x="557704" y="647322"/>
                    <a:pt x="605405" y="702958"/>
                  </a:cubicBezTo>
                  <a:cubicBezTo>
                    <a:pt x="608657" y="706926"/>
                    <a:pt x="610460" y="704769"/>
                    <a:pt x="610460" y="700453"/>
                  </a:cubicBezTo>
                  <a:lnTo>
                    <a:pt x="610460" y="596011"/>
                  </a:lnTo>
                  <a:cubicBezTo>
                    <a:pt x="610460" y="561334"/>
                    <a:pt x="610460" y="532783"/>
                    <a:pt x="608657" y="517603"/>
                  </a:cubicBezTo>
                  <a:cubicBezTo>
                    <a:pt x="607209" y="507135"/>
                    <a:pt x="605405" y="499174"/>
                    <a:pt x="598154" y="497735"/>
                  </a:cubicBezTo>
                  <a:cubicBezTo>
                    <a:pt x="594941" y="497015"/>
                    <a:pt x="590597" y="496296"/>
                    <a:pt x="587333" y="496296"/>
                  </a:cubicBezTo>
                  <a:cubicBezTo>
                    <a:pt x="585162" y="496296"/>
                    <a:pt x="584438" y="495205"/>
                    <a:pt x="584438" y="494138"/>
                  </a:cubicBezTo>
                  <a:cubicBezTo>
                    <a:pt x="584438" y="491979"/>
                    <a:pt x="586254" y="491236"/>
                    <a:pt x="590216" y="491236"/>
                  </a:cubicBezTo>
                  <a:cubicBezTo>
                    <a:pt x="601062" y="491236"/>
                    <a:pt x="623833" y="492327"/>
                    <a:pt x="625636" y="492327"/>
                  </a:cubicBezTo>
                  <a:cubicBezTo>
                    <a:pt x="627427" y="492327"/>
                    <a:pt x="650198" y="491236"/>
                    <a:pt x="670074" y="491236"/>
                  </a:cubicBezTo>
                  <a:cubicBezTo>
                    <a:pt x="674049" y="491236"/>
                    <a:pt x="675852" y="492327"/>
                    <a:pt x="675852" y="494138"/>
                  </a:cubicBezTo>
                  <a:cubicBezTo>
                    <a:pt x="675852" y="495205"/>
                    <a:pt x="675128" y="496296"/>
                    <a:pt x="672957" y="496296"/>
                  </a:cubicBezTo>
                  <a:cubicBezTo>
                    <a:pt x="669693" y="496296"/>
                    <a:pt x="661755" y="497015"/>
                    <a:pt x="656701" y="497735"/>
                  </a:cubicBezTo>
                  <a:cubicBezTo>
                    <a:pt x="645867" y="499174"/>
                    <a:pt x="643696" y="507135"/>
                    <a:pt x="642604" y="517603"/>
                  </a:cubicBezTo>
                  <a:cubicBezTo>
                    <a:pt x="640813" y="532783"/>
                    <a:pt x="640813" y="561334"/>
                    <a:pt x="640813" y="596011"/>
                  </a:cubicBezTo>
                  <a:lnTo>
                    <a:pt x="640813" y="659600"/>
                  </a:lnTo>
                  <a:lnTo>
                    <a:pt x="640813" y="759314"/>
                  </a:lnTo>
                  <a:cubicBezTo>
                    <a:pt x="642604" y="771245"/>
                    <a:pt x="636825" y="772708"/>
                    <a:pt x="632139" y="765093"/>
                  </a:cubicBezTo>
                  <a:cubicBezTo>
                    <a:pt x="558060" y="669348"/>
                    <a:pt x="507501" y="609008"/>
                    <a:pt x="456206" y="549402"/>
                  </a:cubicBezTo>
                  <a:cubicBezTo>
                    <a:pt x="454758" y="547592"/>
                    <a:pt x="452942" y="547963"/>
                    <a:pt x="452942" y="550841"/>
                  </a:cubicBezTo>
                  <a:cubicBezTo>
                    <a:pt x="452942" y="670093"/>
                    <a:pt x="452942" y="726077"/>
                    <a:pt x="453679" y="737660"/>
                  </a:cubicBezTo>
                  <a:cubicBezTo>
                    <a:pt x="454377" y="750285"/>
                    <a:pt x="457273" y="756437"/>
                    <a:pt x="467039" y="758248"/>
                  </a:cubicBezTo>
                  <a:cubicBezTo>
                    <a:pt x="471357" y="758942"/>
                    <a:pt x="473542" y="759314"/>
                    <a:pt x="476069" y="759314"/>
                  </a:cubicBezTo>
                  <a:cubicBezTo>
                    <a:pt x="477504" y="759314"/>
                    <a:pt x="478952" y="760058"/>
                    <a:pt x="478952" y="761497"/>
                  </a:cubicBezTo>
                  <a:cubicBezTo>
                    <a:pt x="478952" y="763654"/>
                    <a:pt x="477136" y="764375"/>
                    <a:pt x="473186" y="764375"/>
                  </a:cubicBezTo>
                  <a:cubicBezTo>
                    <a:pt x="462328" y="764375"/>
                    <a:pt x="439582" y="763282"/>
                    <a:pt x="437778" y="763282"/>
                  </a:cubicBezTo>
                  <a:cubicBezTo>
                    <a:pt x="435962" y="763282"/>
                    <a:pt x="413204" y="764375"/>
                    <a:pt x="396948" y="764375"/>
                  </a:cubicBezTo>
                  <a:cubicBezTo>
                    <a:pt x="392960" y="764375"/>
                    <a:pt x="391170" y="763654"/>
                    <a:pt x="391170" y="761497"/>
                  </a:cubicBezTo>
                  <a:cubicBezTo>
                    <a:pt x="391170" y="760058"/>
                    <a:pt x="392605" y="759314"/>
                    <a:pt x="394040" y="759314"/>
                  </a:cubicBezTo>
                  <a:cubicBezTo>
                    <a:pt x="397316" y="759314"/>
                    <a:pt x="403438" y="758942"/>
                    <a:pt x="406321" y="758248"/>
                  </a:cubicBezTo>
                  <a:cubicBezTo>
                    <a:pt x="418246" y="755717"/>
                    <a:pt x="421154" y="749913"/>
                    <a:pt x="421878" y="737660"/>
                  </a:cubicBezTo>
                  <a:cubicBezTo>
                    <a:pt x="422589" y="726077"/>
                    <a:pt x="421878" y="715956"/>
                    <a:pt x="422589" y="659600"/>
                  </a:cubicBezTo>
                  <a:close/>
                  <a:moveTo>
                    <a:pt x="311960" y="537844"/>
                  </a:moveTo>
                  <a:cubicBezTo>
                    <a:pt x="313433" y="524846"/>
                    <a:pt x="315960" y="504606"/>
                    <a:pt x="331480" y="499545"/>
                  </a:cubicBezTo>
                  <a:cubicBezTo>
                    <a:pt x="341970" y="496296"/>
                    <a:pt x="351355" y="496296"/>
                    <a:pt x="354962" y="496296"/>
                  </a:cubicBezTo>
                  <a:cubicBezTo>
                    <a:pt x="356791" y="496296"/>
                    <a:pt x="357858" y="495924"/>
                    <a:pt x="357858" y="494485"/>
                  </a:cubicBezTo>
                  <a:cubicBezTo>
                    <a:pt x="357858" y="492327"/>
                    <a:pt x="354606" y="491236"/>
                    <a:pt x="350288" y="491236"/>
                  </a:cubicBezTo>
                  <a:lnTo>
                    <a:pt x="313433" y="491236"/>
                  </a:lnTo>
                  <a:cubicBezTo>
                    <a:pt x="304022" y="491236"/>
                    <a:pt x="294993" y="490888"/>
                    <a:pt x="289938" y="491236"/>
                  </a:cubicBezTo>
                  <a:cubicBezTo>
                    <a:pt x="281645" y="491979"/>
                    <a:pt x="278750" y="492699"/>
                    <a:pt x="278750" y="495576"/>
                  </a:cubicBezTo>
                  <a:cubicBezTo>
                    <a:pt x="278750" y="497015"/>
                    <a:pt x="281251" y="497735"/>
                    <a:pt x="283080" y="498131"/>
                  </a:cubicBezTo>
                  <a:cubicBezTo>
                    <a:pt x="284884" y="498454"/>
                    <a:pt x="284515" y="506045"/>
                    <a:pt x="283817" y="512543"/>
                  </a:cubicBezTo>
                  <a:lnTo>
                    <a:pt x="266456" y="698989"/>
                  </a:lnTo>
                  <a:lnTo>
                    <a:pt x="265364" y="698989"/>
                  </a:lnTo>
                  <a:lnTo>
                    <a:pt x="176858" y="511104"/>
                  </a:lnTo>
                  <a:cubicBezTo>
                    <a:pt x="169276" y="495205"/>
                    <a:pt x="168196" y="491979"/>
                    <a:pt x="164945" y="491979"/>
                  </a:cubicBezTo>
                  <a:cubicBezTo>
                    <a:pt x="162392" y="491979"/>
                    <a:pt x="160602" y="495576"/>
                    <a:pt x="153744" y="508574"/>
                  </a:cubicBezTo>
                  <a:cubicBezTo>
                    <a:pt x="144333" y="526260"/>
                    <a:pt x="113269" y="588767"/>
                    <a:pt x="111466" y="592413"/>
                  </a:cubicBezTo>
                  <a:cubicBezTo>
                    <a:pt x="108202" y="598888"/>
                    <a:pt x="67765" y="685620"/>
                    <a:pt x="63764" y="695368"/>
                  </a:cubicBezTo>
                  <a:lnTo>
                    <a:pt x="62329" y="695368"/>
                  </a:lnTo>
                  <a:lnTo>
                    <a:pt x="47877" y="527723"/>
                  </a:lnTo>
                  <a:cubicBezTo>
                    <a:pt x="47521" y="521944"/>
                    <a:pt x="47521" y="515445"/>
                    <a:pt x="47521" y="509293"/>
                  </a:cubicBezTo>
                  <a:cubicBezTo>
                    <a:pt x="47521" y="503886"/>
                    <a:pt x="51496" y="499174"/>
                    <a:pt x="56906" y="498131"/>
                  </a:cubicBezTo>
                  <a:cubicBezTo>
                    <a:pt x="63053" y="496668"/>
                    <a:pt x="68476" y="496296"/>
                    <a:pt x="70648" y="496296"/>
                  </a:cubicBezTo>
                  <a:cubicBezTo>
                    <a:pt x="72096" y="496296"/>
                    <a:pt x="73543" y="495576"/>
                    <a:pt x="73543" y="494485"/>
                  </a:cubicBezTo>
                  <a:cubicBezTo>
                    <a:pt x="73543" y="491979"/>
                    <a:pt x="71359" y="491236"/>
                    <a:pt x="67028" y="491236"/>
                  </a:cubicBezTo>
                  <a:cubicBezTo>
                    <a:pt x="53668" y="491236"/>
                    <a:pt x="36333" y="492327"/>
                    <a:pt x="33437" y="492327"/>
                  </a:cubicBezTo>
                  <a:cubicBezTo>
                    <a:pt x="30186" y="492327"/>
                    <a:pt x="12850" y="491236"/>
                    <a:pt x="3097" y="491236"/>
                  </a:cubicBezTo>
                  <a:cubicBezTo>
                    <a:pt x="-523" y="491236"/>
                    <a:pt x="-3050" y="491979"/>
                    <a:pt x="-3050" y="494485"/>
                  </a:cubicBezTo>
                  <a:cubicBezTo>
                    <a:pt x="-3050" y="495576"/>
                    <a:pt x="-1247" y="496296"/>
                    <a:pt x="557" y="496296"/>
                  </a:cubicBezTo>
                  <a:cubicBezTo>
                    <a:pt x="3440" y="496296"/>
                    <a:pt x="5980" y="496296"/>
                    <a:pt x="11402" y="497363"/>
                  </a:cubicBezTo>
                  <a:cubicBezTo>
                    <a:pt x="23315" y="499545"/>
                    <a:pt x="24407" y="513634"/>
                    <a:pt x="25842" y="527377"/>
                  </a:cubicBezTo>
                  <a:lnTo>
                    <a:pt x="51852" y="762936"/>
                  </a:lnTo>
                  <a:cubicBezTo>
                    <a:pt x="52576" y="766930"/>
                    <a:pt x="53668" y="769434"/>
                    <a:pt x="55827" y="769434"/>
                  </a:cubicBezTo>
                  <a:cubicBezTo>
                    <a:pt x="57986" y="769434"/>
                    <a:pt x="59459" y="767995"/>
                    <a:pt x="61263" y="764027"/>
                  </a:cubicBezTo>
                  <a:lnTo>
                    <a:pt x="171803" y="536752"/>
                  </a:lnTo>
                  <a:lnTo>
                    <a:pt x="278013" y="763654"/>
                  </a:lnTo>
                  <a:cubicBezTo>
                    <a:pt x="279461" y="766930"/>
                    <a:pt x="280908" y="769434"/>
                    <a:pt x="283423" y="769434"/>
                  </a:cubicBezTo>
                  <a:cubicBezTo>
                    <a:pt x="285963" y="769434"/>
                    <a:pt x="287043" y="766558"/>
                    <a:pt x="287779" y="759711"/>
                  </a:cubicBezTo>
                  <a:lnTo>
                    <a:pt x="311960" y="537844"/>
                  </a:lnTo>
                </a:path>
              </a:pathLst>
            </a:custGeom>
            <a:solidFill>
              <a:srgbClr val="E2ECFA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5" name="Полилиния: фигура 164">
              <a:extLst>
                <a:ext uri="{FF2B5EF4-FFF2-40B4-BE49-F238E27FC236}">
                  <a16:creationId xmlns:a16="http://schemas.microsoft.com/office/drawing/2014/main" id="{8358740C-B5C1-1C26-E629-F4C48A7F230B}"/>
                </a:ext>
              </a:extLst>
            </p:cNvPr>
            <p:cNvSpPr/>
            <p:nvPr/>
          </p:nvSpPr>
          <p:spPr>
            <a:xfrm flipV="1">
              <a:off x="6889555" y="278965"/>
              <a:ext cx="653380" cy="715023"/>
            </a:xfrm>
            <a:custGeom>
              <a:avLst/>
              <a:gdLst>
                <a:gd name="connsiteX0" fmla="*/ 954556 w 1381655"/>
                <a:gd name="connsiteY0" fmla="*/ 1254092 h 1512007"/>
                <a:gd name="connsiteX1" fmla="*/ 947800 w 1381655"/>
                <a:gd name="connsiteY1" fmla="*/ 1262615 h 1512007"/>
                <a:gd name="connsiteX2" fmla="*/ 939251 w 1381655"/>
                <a:gd name="connsiteY2" fmla="*/ 1252901 h 1512007"/>
                <a:gd name="connsiteX3" fmla="*/ 945984 w 1381655"/>
                <a:gd name="connsiteY3" fmla="*/ 1243839 h 1512007"/>
                <a:gd name="connsiteX4" fmla="*/ 954556 w 1381655"/>
                <a:gd name="connsiteY4" fmla="*/ 1254092 h 1512007"/>
                <a:gd name="connsiteX5" fmla="*/ 445219 w 1381655"/>
                <a:gd name="connsiteY5" fmla="*/ 1255139 h 1512007"/>
                <a:gd name="connsiteX6" fmla="*/ 436611 w 1381655"/>
                <a:gd name="connsiteY6" fmla="*/ 1264882 h 1512007"/>
                <a:gd name="connsiteX7" fmla="*/ 429914 w 1381655"/>
                <a:gd name="connsiteY7" fmla="*/ 1256315 h 1512007"/>
                <a:gd name="connsiteX8" fmla="*/ 438456 w 1381655"/>
                <a:gd name="connsiteY8" fmla="*/ 1246070 h 1512007"/>
                <a:gd name="connsiteX9" fmla="*/ 445219 w 1381655"/>
                <a:gd name="connsiteY9" fmla="*/ 1255139 h 1512007"/>
                <a:gd name="connsiteX10" fmla="*/ 228823 w 1381655"/>
                <a:gd name="connsiteY10" fmla="*/ 1202796 h 1512007"/>
                <a:gd name="connsiteX11" fmla="*/ 249237 w 1381655"/>
                <a:gd name="connsiteY11" fmla="*/ 1216290 h 1512007"/>
                <a:gd name="connsiteX12" fmla="*/ 228823 w 1381655"/>
                <a:gd name="connsiteY12" fmla="*/ 1245931 h 1512007"/>
                <a:gd name="connsiteX13" fmla="*/ 233799 w 1381655"/>
                <a:gd name="connsiteY13" fmla="*/ 1283070 h 1512007"/>
                <a:gd name="connsiteX14" fmla="*/ 264417 w 1381655"/>
                <a:gd name="connsiteY14" fmla="*/ 1292201 h 1512007"/>
                <a:gd name="connsiteX15" fmla="*/ 286087 w 1381655"/>
                <a:gd name="connsiteY15" fmla="*/ 1310807 h 1512007"/>
                <a:gd name="connsiteX16" fmla="*/ 307742 w 1381655"/>
                <a:gd name="connsiteY16" fmla="*/ 1332828 h 1512007"/>
                <a:gd name="connsiteX17" fmla="*/ 334987 w 1381655"/>
                <a:gd name="connsiteY17" fmla="*/ 1325729 h 1512007"/>
                <a:gd name="connsiteX18" fmla="*/ 357162 w 1381655"/>
                <a:gd name="connsiteY18" fmla="*/ 1317639 h 1512007"/>
                <a:gd name="connsiteX19" fmla="*/ 378682 w 1381655"/>
                <a:gd name="connsiteY19" fmla="*/ 1303072 h 1512007"/>
                <a:gd name="connsiteX20" fmla="*/ 350662 w 1381655"/>
                <a:gd name="connsiteY20" fmla="*/ 1306819 h 1512007"/>
                <a:gd name="connsiteX21" fmla="*/ 326776 w 1381655"/>
                <a:gd name="connsiteY21" fmla="*/ 1295973 h 1512007"/>
                <a:gd name="connsiteX22" fmla="*/ 271427 w 1381655"/>
                <a:gd name="connsiteY22" fmla="*/ 1285369 h 1512007"/>
                <a:gd name="connsiteX23" fmla="*/ 238223 w 1381655"/>
                <a:gd name="connsiteY23" fmla="*/ 1274015 h 1512007"/>
                <a:gd name="connsiteX24" fmla="*/ 239628 w 1381655"/>
                <a:gd name="connsiteY24" fmla="*/ 1244854 h 1512007"/>
                <a:gd name="connsiteX25" fmla="*/ 244981 w 1381655"/>
                <a:gd name="connsiteY25" fmla="*/ 1256175 h 1512007"/>
                <a:gd name="connsiteX26" fmla="*/ 271388 w 1381655"/>
                <a:gd name="connsiteY26" fmla="*/ 1273939 h 1512007"/>
                <a:gd name="connsiteX27" fmla="*/ 272984 w 1381655"/>
                <a:gd name="connsiteY27" fmla="*/ 1254588 h 1512007"/>
                <a:gd name="connsiteX28" fmla="*/ 300523 w 1381655"/>
                <a:gd name="connsiteY28" fmla="*/ 1215769 h 1512007"/>
                <a:gd name="connsiteX29" fmla="*/ 295646 w 1381655"/>
                <a:gd name="connsiteY29" fmla="*/ 1183389 h 1512007"/>
                <a:gd name="connsiteX30" fmla="*/ 271883 w 1381655"/>
                <a:gd name="connsiteY30" fmla="*/ 1159661 h 1512007"/>
                <a:gd name="connsiteX31" fmla="*/ 281616 w 1381655"/>
                <a:gd name="connsiteY31" fmla="*/ 1142942 h 1512007"/>
                <a:gd name="connsiteX32" fmla="*/ 262666 w 1381655"/>
                <a:gd name="connsiteY32" fmla="*/ 1146182 h 1512007"/>
                <a:gd name="connsiteX33" fmla="*/ 259531 w 1381655"/>
                <a:gd name="connsiteY33" fmla="*/ 1169920 h 1512007"/>
                <a:gd name="connsiteX34" fmla="*/ 271388 w 1381655"/>
                <a:gd name="connsiteY34" fmla="*/ 1182307 h 1512007"/>
                <a:gd name="connsiteX35" fmla="*/ 269229 w 1381655"/>
                <a:gd name="connsiteY35" fmla="*/ 1194577 h 1512007"/>
                <a:gd name="connsiteX36" fmla="*/ 256827 w 1381655"/>
                <a:gd name="connsiteY36" fmla="*/ 1188509 h 1512007"/>
                <a:gd name="connsiteX37" fmla="*/ 231600 w 1381655"/>
                <a:gd name="connsiteY37" fmla="*/ 1191228 h 1512007"/>
                <a:gd name="connsiteX38" fmla="*/ 205580 w 1381655"/>
                <a:gd name="connsiteY38" fmla="*/ 1186673 h 1512007"/>
                <a:gd name="connsiteX39" fmla="*/ 228823 w 1381655"/>
                <a:gd name="connsiteY39" fmla="*/ 1202796 h 1512007"/>
                <a:gd name="connsiteX40" fmla="*/ 377006 w 1381655"/>
                <a:gd name="connsiteY40" fmla="*/ 1269138 h 1512007"/>
                <a:gd name="connsiteX41" fmla="*/ 365158 w 1381655"/>
                <a:gd name="connsiteY41" fmla="*/ 1237835 h 1512007"/>
                <a:gd name="connsiteX42" fmla="*/ 368959 w 1381655"/>
                <a:gd name="connsiteY42" fmla="*/ 1207673 h 1512007"/>
                <a:gd name="connsiteX43" fmla="*/ 376525 w 1381655"/>
                <a:gd name="connsiteY43" fmla="*/ 1196844 h 1512007"/>
                <a:gd name="connsiteX44" fmla="*/ 360346 w 1381655"/>
                <a:gd name="connsiteY44" fmla="*/ 1206010 h 1512007"/>
                <a:gd name="connsiteX45" fmla="*/ 343628 w 1381655"/>
                <a:gd name="connsiteY45" fmla="*/ 1252406 h 1512007"/>
                <a:gd name="connsiteX46" fmla="*/ 349016 w 1381655"/>
                <a:gd name="connsiteY46" fmla="*/ 1282067 h 1512007"/>
                <a:gd name="connsiteX47" fmla="*/ 349556 w 1381655"/>
                <a:gd name="connsiteY47" fmla="*/ 1291782 h 1512007"/>
                <a:gd name="connsiteX48" fmla="*/ 361785 w 1381655"/>
                <a:gd name="connsiteY48" fmla="*/ 1294170 h 1512007"/>
                <a:gd name="connsiteX49" fmla="*/ 377006 w 1381655"/>
                <a:gd name="connsiteY49" fmla="*/ 1269138 h 1512007"/>
                <a:gd name="connsiteX50" fmla="*/ 426416 w 1381655"/>
                <a:gd name="connsiteY50" fmla="*/ 1222208 h 1512007"/>
                <a:gd name="connsiteX51" fmla="*/ 432949 w 1381655"/>
                <a:gd name="connsiteY51" fmla="*/ 1237835 h 1512007"/>
                <a:gd name="connsiteX52" fmla="*/ 425201 w 1381655"/>
                <a:gd name="connsiteY52" fmla="*/ 1247916 h 1512007"/>
                <a:gd name="connsiteX53" fmla="*/ 419372 w 1381655"/>
                <a:gd name="connsiteY53" fmla="*/ 1234645 h 1512007"/>
                <a:gd name="connsiteX54" fmla="*/ 416717 w 1381655"/>
                <a:gd name="connsiteY54" fmla="*/ 1238803 h 1512007"/>
                <a:gd name="connsiteX55" fmla="*/ 414495 w 1381655"/>
                <a:gd name="connsiteY55" fmla="*/ 1244409 h 1512007"/>
                <a:gd name="connsiteX56" fmla="*/ 419555 w 1381655"/>
                <a:gd name="connsiteY56" fmla="*/ 1254092 h 1512007"/>
                <a:gd name="connsiteX57" fmla="*/ 415601 w 1381655"/>
                <a:gd name="connsiteY57" fmla="*/ 1259813 h 1512007"/>
                <a:gd name="connsiteX58" fmla="*/ 416856 w 1381655"/>
                <a:gd name="connsiteY58" fmla="*/ 1263285 h 1512007"/>
                <a:gd name="connsiteX59" fmla="*/ 421316 w 1381655"/>
                <a:gd name="connsiteY59" fmla="*/ 1267526 h 1512007"/>
                <a:gd name="connsiteX60" fmla="*/ 424943 w 1381655"/>
                <a:gd name="connsiteY60" fmla="*/ 1262863 h 1512007"/>
                <a:gd name="connsiteX61" fmla="*/ 434279 w 1381655"/>
                <a:gd name="connsiteY61" fmla="*/ 1273939 h 1512007"/>
                <a:gd name="connsiteX62" fmla="*/ 440827 w 1381655"/>
                <a:gd name="connsiteY62" fmla="*/ 1274929 h 1512007"/>
                <a:gd name="connsiteX63" fmla="*/ 447237 w 1381655"/>
                <a:gd name="connsiteY63" fmla="*/ 1276237 h 1512007"/>
                <a:gd name="connsiteX64" fmla="*/ 442044 w 1381655"/>
                <a:gd name="connsiteY64" fmla="*/ 1270878 h 1512007"/>
                <a:gd name="connsiteX65" fmla="*/ 450898 w 1381655"/>
                <a:gd name="connsiteY65" fmla="*/ 1262516 h 1512007"/>
                <a:gd name="connsiteX66" fmla="*/ 452253 w 1381655"/>
                <a:gd name="connsiteY66" fmla="*/ 1264188 h 1512007"/>
                <a:gd name="connsiteX67" fmla="*/ 450784 w 1381655"/>
                <a:gd name="connsiteY67" fmla="*/ 1277228 h 1512007"/>
                <a:gd name="connsiteX68" fmla="*/ 452462 w 1381655"/>
                <a:gd name="connsiteY68" fmla="*/ 1278053 h 1512007"/>
                <a:gd name="connsiteX69" fmla="*/ 461654 w 1381655"/>
                <a:gd name="connsiteY69" fmla="*/ 1282587 h 1512007"/>
                <a:gd name="connsiteX70" fmla="*/ 463152 w 1381655"/>
                <a:gd name="connsiteY70" fmla="*/ 1258548 h 1512007"/>
                <a:gd name="connsiteX71" fmla="*/ 466044 w 1381655"/>
                <a:gd name="connsiteY71" fmla="*/ 1237017 h 1512007"/>
                <a:gd name="connsiteX72" fmla="*/ 458201 w 1381655"/>
                <a:gd name="connsiteY72" fmla="*/ 1232948 h 1512007"/>
                <a:gd name="connsiteX73" fmla="*/ 454039 w 1381655"/>
                <a:gd name="connsiteY73" fmla="*/ 1252901 h 1512007"/>
                <a:gd name="connsiteX74" fmla="*/ 445079 w 1381655"/>
                <a:gd name="connsiteY74" fmla="*/ 1240787 h 1512007"/>
                <a:gd name="connsiteX75" fmla="*/ 455785 w 1381655"/>
                <a:gd name="connsiteY75" fmla="*/ 1231932 h 1512007"/>
                <a:gd name="connsiteX76" fmla="*/ 448071 w 1381655"/>
                <a:gd name="connsiteY76" fmla="*/ 1225666 h 1512007"/>
                <a:gd name="connsiteX77" fmla="*/ 439770 w 1381655"/>
                <a:gd name="connsiteY77" fmla="*/ 1232279 h 1512007"/>
                <a:gd name="connsiteX78" fmla="*/ 431947 w 1381655"/>
                <a:gd name="connsiteY78" fmla="*/ 1210873 h 1512007"/>
                <a:gd name="connsiteX79" fmla="*/ 428688 w 1381655"/>
                <a:gd name="connsiteY79" fmla="*/ 1218265 h 1512007"/>
                <a:gd name="connsiteX80" fmla="*/ 426416 w 1381655"/>
                <a:gd name="connsiteY80" fmla="*/ 1222208 h 1512007"/>
                <a:gd name="connsiteX81" fmla="*/ 468971 w 1381655"/>
                <a:gd name="connsiteY81" fmla="*/ 1305473 h 1512007"/>
                <a:gd name="connsiteX82" fmla="*/ 476745 w 1381655"/>
                <a:gd name="connsiteY82" fmla="*/ 1297713 h 1512007"/>
                <a:gd name="connsiteX83" fmla="*/ 468971 w 1381655"/>
                <a:gd name="connsiteY83" fmla="*/ 1289903 h 1512007"/>
                <a:gd name="connsiteX84" fmla="*/ 461202 w 1381655"/>
                <a:gd name="connsiteY84" fmla="*/ 1297713 h 1512007"/>
                <a:gd name="connsiteX85" fmla="*/ 468971 w 1381655"/>
                <a:gd name="connsiteY85" fmla="*/ 1305473 h 1512007"/>
                <a:gd name="connsiteX86" fmla="*/ 486815 w 1381655"/>
                <a:gd name="connsiteY86" fmla="*/ 1277711 h 1512007"/>
                <a:gd name="connsiteX87" fmla="*/ 487991 w 1381655"/>
                <a:gd name="connsiteY87" fmla="*/ 1277507 h 1512007"/>
                <a:gd name="connsiteX88" fmla="*/ 486419 w 1381655"/>
                <a:gd name="connsiteY88" fmla="*/ 1264014 h 1512007"/>
                <a:gd name="connsiteX89" fmla="*/ 487634 w 1381655"/>
                <a:gd name="connsiteY89" fmla="*/ 1262516 h 1512007"/>
                <a:gd name="connsiteX90" fmla="*/ 496548 w 1381655"/>
                <a:gd name="connsiteY90" fmla="*/ 1270878 h 1512007"/>
                <a:gd name="connsiteX91" fmla="*/ 491364 w 1381655"/>
                <a:gd name="connsiteY91" fmla="*/ 1276237 h 1512007"/>
                <a:gd name="connsiteX92" fmla="*/ 497745 w 1381655"/>
                <a:gd name="connsiteY92" fmla="*/ 1274929 h 1512007"/>
                <a:gd name="connsiteX93" fmla="*/ 504303 w 1381655"/>
                <a:gd name="connsiteY93" fmla="*/ 1273939 h 1512007"/>
                <a:gd name="connsiteX94" fmla="*/ 513693 w 1381655"/>
                <a:gd name="connsiteY94" fmla="*/ 1262863 h 1512007"/>
                <a:gd name="connsiteX95" fmla="*/ 517250 w 1381655"/>
                <a:gd name="connsiteY95" fmla="*/ 1267526 h 1512007"/>
                <a:gd name="connsiteX96" fmla="*/ 521651 w 1381655"/>
                <a:gd name="connsiteY96" fmla="*/ 1263285 h 1512007"/>
                <a:gd name="connsiteX97" fmla="*/ 522897 w 1381655"/>
                <a:gd name="connsiteY97" fmla="*/ 1259813 h 1512007"/>
                <a:gd name="connsiteX98" fmla="*/ 519077 w 1381655"/>
                <a:gd name="connsiteY98" fmla="*/ 1254092 h 1512007"/>
                <a:gd name="connsiteX99" fmla="*/ 524082 w 1381655"/>
                <a:gd name="connsiteY99" fmla="*/ 1244409 h 1512007"/>
                <a:gd name="connsiteX100" fmla="*/ 521849 w 1381655"/>
                <a:gd name="connsiteY100" fmla="*/ 1238803 h 1512007"/>
                <a:gd name="connsiteX101" fmla="*/ 519235 w 1381655"/>
                <a:gd name="connsiteY101" fmla="*/ 1234645 h 1512007"/>
                <a:gd name="connsiteX102" fmla="*/ 513331 w 1381655"/>
                <a:gd name="connsiteY102" fmla="*/ 1247916 h 1512007"/>
                <a:gd name="connsiteX103" fmla="*/ 505617 w 1381655"/>
                <a:gd name="connsiteY103" fmla="*/ 1237835 h 1512007"/>
                <a:gd name="connsiteX104" fmla="*/ 512126 w 1381655"/>
                <a:gd name="connsiteY104" fmla="*/ 1222208 h 1512007"/>
                <a:gd name="connsiteX105" fmla="*/ 509859 w 1381655"/>
                <a:gd name="connsiteY105" fmla="*/ 1218265 h 1512007"/>
                <a:gd name="connsiteX106" fmla="*/ 506600 w 1381655"/>
                <a:gd name="connsiteY106" fmla="*/ 1210873 h 1512007"/>
                <a:gd name="connsiteX107" fmla="*/ 498771 w 1381655"/>
                <a:gd name="connsiteY107" fmla="*/ 1232279 h 1512007"/>
                <a:gd name="connsiteX108" fmla="*/ 490502 w 1381655"/>
                <a:gd name="connsiteY108" fmla="*/ 1225666 h 1512007"/>
                <a:gd name="connsiteX109" fmla="*/ 482757 w 1381655"/>
                <a:gd name="connsiteY109" fmla="*/ 1231932 h 1512007"/>
                <a:gd name="connsiteX110" fmla="*/ 493498 w 1381655"/>
                <a:gd name="connsiteY110" fmla="*/ 1240787 h 1512007"/>
                <a:gd name="connsiteX111" fmla="*/ 484642 w 1381655"/>
                <a:gd name="connsiteY111" fmla="*/ 1252841 h 1512007"/>
                <a:gd name="connsiteX112" fmla="*/ 480605 w 1381655"/>
                <a:gd name="connsiteY112" fmla="*/ 1233182 h 1512007"/>
                <a:gd name="connsiteX113" fmla="*/ 473852 w 1381655"/>
                <a:gd name="connsiteY113" fmla="*/ 1237497 h 1512007"/>
                <a:gd name="connsiteX114" fmla="*/ 475861 w 1381655"/>
                <a:gd name="connsiteY114" fmla="*/ 1257565 h 1512007"/>
                <a:gd name="connsiteX115" fmla="*/ 477787 w 1381655"/>
                <a:gd name="connsiteY115" fmla="*/ 1281597 h 1512007"/>
                <a:gd name="connsiteX116" fmla="*/ 475390 w 1381655"/>
                <a:gd name="connsiteY116" fmla="*/ 1208094 h 1512007"/>
                <a:gd name="connsiteX117" fmla="*/ 484722 w 1381655"/>
                <a:gd name="connsiteY117" fmla="*/ 1219381 h 1512007"/>
                <a:gd name="connsiteX118" fmla="*/ 496985 w 1381655"/>
                <a:gd name="connsiteY118" fmla="*/ 1219381 h 1512007"/>
                <a:gd name="connsiteX119" fmla="*/ 488105 w 1381655"/>
                <a:gd name="connsiteY119" fmla="*/ 1209062 h 1512007"/>
                <a:gd name="connsiteX120" fmla="*/ 475390 w 1381655"/>
                <a:gd name="connsiteY120" fmla="*/ 1208094 h 1512007"/>
                <a:gd name="connsiteX121" fmla="*/ 464938 w 1381655"/>
                <a:gd name="connsiteY121" fmla="*/ 1223706 h 1512007"/>
                <a:gd name="connsiteX122" fmla="*/ 469139 w 1381655"/>
                <a:gd name="connsiteY122" fmla="*/ 1237562 h 1512007"/>
                <a:gd name="connsiteX123" fmla="*/ 473783 w 1381655"/>
                <a:gd name="connsiteY123" fmla="*/ 1224540 h 1512007"/>
                <a:gd name="connsiteX124" fmla="*/ 469612 w 1381655"/>
                <a:gd name="connsiteY124" fmla="*/ 1211022 h 1512007"/>
                <a:gd name="connsiteX125" fmla="*/ 464938 w 1381655"/>
                <a:gd name="connsiteY125" fmla="*/ 1223706 h 1512007"/>
                <a:gd name="connsiteX126" fmla="*/ 465558 w 1381655"/>
                <a:gd name="connsiteY126" fmla="*/ 1206631 h 1512007"/>
                <a:gd name="connsiteX127" fmla="*/ 449822 w 1381655"/>
                <a:gd name="connsiteY127" fmla="*/ 1209062 h 1512007"/>
                <a:gd name="connsiteX128" fmla="*/ 442713 w 1381655"/>
                <a:gd name="connsiteY128" fmla="*/ 1217297 h 1512007"/>
                <a:gd name="connsiteX129" fmla="*/ 453791 w 1381655"/>
                <a:gd name="connsiteY129" fmla="*/ 1217892 h 1512007"/>
                <a:gd name="connsiteX130" fmla="*/ 465558 w 1381655"/>
                <a:gd name="connsiteY130" fmla="*/ 1206631 h 1512007"/>
                <a:gd name="connsiteX131" fmla="*/ 504303 w 1381655"/>
                <a:gd name="connsiteY131" fmla="*/ 1192974 h 1512007"/>
                <a:gd name="connsiteX132" fmla="*/ 504303 w 1381655"/>
                <a:gd name="connsiteY132" fmla="*/ 1189987 h 1512007"/>
                <a:gd name="connsiteX133" fmla="*/ 469612 w 1381655"/>
                <a:gd name="connsiteY133" fmla="*/ 1193197 h 1512007"/>
                <a:gd name="connsiteX134" fmla="*/ 435916 w 1381655"/>
                <a:gd name="connsiteY134" fmla="*/ 1189838 h 1512007"/>
                <a:gd name="connsiteX135" fmla="*/ 435470 w 1381655"/>
                <a:gd name="connsiteY135" fmla="*/ 1193594 h 1512007"/>
                <a:gd name="connsiteX136" fmla="*/ 435073 w 1381655"/>
                <a:gd name="connsiteY136" fmla="*/ 1196386 h 1512007"/>
                <a:gd name="connsiteX137" fmla="*/ 470405 w 1381655"/>
                <a:gd name="connsiteY137" fmla="*/ 1202835 h 1512007"/>
                <a:gd name="connsiteX138" fmla="*/ 504516 w 1381655"/>
                <a:gd name="connsiteY138" fmla="*/ 1197066 h 1512007"/>
                <a:gd name="connsiteX139" fmla="*/ 504303 w 1381655"/>
                <a:gd name="connsiteY139" fmla="*/ 1192974 h 1512007"/>
                <a:gd name="connsiteX140" fmla="*/ 613705 w 1381655"/>
                <a:gd name="connsiteY140" fmla="*/ 1226004 h 1512007"/>
                <a:gd name="connsiteX141" fmla="*/ 635807 w 1381655"/>
                <a:gd name="connsiteY141" fmla="*/ 1251850 h 1512007"/>
                <a:gd name="connsiteX142" fmla="*/ 658513 w 1381655"/>
                <a:gd name="connsiteY142" fmla="*/ 1252901 h 1512007"/>
                <a:gd name="connsiteX143" fmla="*/ 624555 w 1381655"/>
                <a:gd name="connsiteY143" fmla="*/ 1219009 h 1512007"/>
                <a:gd name="connsiteX144" fmla="*/ 564711 w 1381655"/>
                <a:gd name="connsiteY144" fmla="*/ 1194725 h 1512007"/>
                <a:gd name="connsiteX145" fmla="*/ 613705 w 1381655"/>
                <a:gd name="connsiteY145" fmla="*/ 1226004 h 1512007"/>
                <a:gd name="connsiteX146" fmla="*/ 618766 w 1381655"/>
                <a:gd name="connsiteY146" fmla="*/ 1316382 h 1512007"/>
                <a:gd name="connsiteX147" fmla="*/ 614798 w 1381655"/>
                <a:gd name="connsiteY147" fmla="*/ 1320344 h 1512007"/>
                <a:gd name="connsiteX148" fmla="*/ 609078 w 1381655"/>
                <a:gd name="connsiteY148" fmla="*/ 1331012 h 1512007"/>
                <a:gd name="connsiteX149" fmla="*/ 609226 w 1381655"/>
                <a:gd name="connsiteY149" fmla="*/ 1331342 h 1512007"/>
                <a:gd name="connsiteX150" fmla="*/ 603050 w 1381655"/>
                <a:gd name="connsiteY150" fmla="*/ 1343027 h 1512007"/>
                <a:gd name="connsiteX151" fmla="*/ 609787 w 1381655"/>
                <a:gd name="connsiteY151" fmla="*/ 1335686 h 1512007"/>
                <a:gd name="connsiteX152" fmla="*/ 620687 w 1381655"/>
                <a:gd name="connsiteY152" fmla="*/ 1352894 h 1512007"/>
                <a:gd name="connsiteX153" fmla="*/ 610308 w 1381655"/>
                <a:gd name="connsiteY153" fmla="*/ 1364388 h 1512007"/>
                <a:gd name="connsiteX154" fmla="*/ 601115 w 1381655"/>
                <a:gd name="connsiteY154" fmla="*/ 1346684 h 1512007"/>
                <a:gd name="connsiteX155" fmla="*/ 597791 w 1381655"/>
                <a:gd name="connsiteY155" fmla="*/ 1357492 h 1512007"/>
                <a:gd name="connsiteX156" fmla="*/ 604067 w 1381655"/>
                <a:gd name="connsiteY156" fmla="*/ 1371627 h 1512007"/>
                <a:gd name="connsiteX157" fmla="*/ 600411 w 1381655"/>
                <a:gd name="connsiteY157" fmla="*/ 1376770 h 1512007"/>
                <a:gd name="connsiteX158" fmla="*/ 603928 w 1381655"/>
                <a:gd name="connsiteY158" fmla="*/ 1386346 h 1512007"/>
                <a:gd name="connsiteX159" fmla="*/ 608978 w 1381655"/>
                <a:gd name="connsiteY159" fmla="*/ 1379171 h 1512007"/>
                <a:gd name="connsiteX160" fmla="*/ 612659 w 1381655"/>
                <a:gd name="connsiteY160" fmla="*/ 1383692 h 1512007"/>
                <a:gd name="connsiteX161" fmla="*/ 619630 w 1381655"/>
                <a:gd name="connsiteY161" fmla="*/ 1391845 h 1512007"/>
                <a:gd name="connsiteX162" fmla="*/ 616435 w 1381655"/>
                <a:gd name="connsiteY162" fmla="*/ 1396798 h 1512007"/>
                <a:gd name="connsiteX163" fmla="*/ 624342 w 1381655"/>
                <a:gd name="connsiteY163" fmla="*/ 1400278 h 1512007"/>
                <a:gd name="connsiteX164" fmla="*/ 626084 w 1381655"/>
                <a:gd name="connsiteY164" fmla="*/ 1398348 h 1512007"/>
                <a:gd name="connsiteX165" fmla="*/ 631104 w 1381655"/>
                <a:gd name="connsiteY165" fmla="*/ 1402119 h 1512007"/>
                <a:gd name="connsiteX166" fmla="*/ 640827 w 1381655"/>
                <a:gd name="connsiteY166" fmla="*/ 1404736 h 1512007"/>
                <a:gd name="connsiteX167" fmla="*/ 648096 w 1381655"/>
                <a:gd name="connsiteY167" fmla="*/ 1406412 h 1512007"/>
                <a:gd name="connsiteX168" fmla="*/ 632221 w 1381655"/>
                <a:gd name="connsiteY168" fmla="*/ 1391083 h 1512007"/>
                <a:gd name="connsiteX169" fmla="*/ 641656 w 1381655"/>
                <a:gd name="connsiteY169" fmla="*/ 1380428 h 1512007"/>
                <a:gd name="connsiteX170" fmla="*/ 643125 w 1381655"/>
                <a:gd name="connsiteY170" fmla="*/ 1379234 h 1512007"/>
                <a:gd name="connsiteX171" fmla="*/ 651419 w 1381655"/>
                <a:gd name="connsiteY171" fmla="*/ 1388912 h 1512007"/>
                <a:gd name="connsiteX172" fmla="*/ 652669 w 1381655"/>
                <a:gd name="connsiteY172" fmla="*/ 1376097 h 1512007"/>
                <a:gd name="connsiteX173" fmla="*/ 650303 w 1381655"/>
                <a:gd name="connsiteY173" fmla="*/ 1372643 h 1512007"/>
                <a:gd name="connsiteX174" fmla="*/ 653751 w 1381655"/>
                <a:gd name="connsiteY174" fmla="*/ 1368719 h 1512007"/>
                <a:gd name="connsiteX175" fmla="*/ 656156 w 1381655"/>
                <a:gd name="connsiteY175" fmla="*/ 1356374 h 1512007"/>
                <a:gd name="connsiteX176" fmla="*/ 644349 w 1381655"/>
                <a:gd name="connsiteY176" fmla="*/ 1366902 h 1512007"/>
                <a:gd name="connsiteX177" fmla="*/ 632974 w 1381655"/>
                <a:gd name="connsiteY177" fmla="*/ 1353822 h 1512007"/>
                <a:gd name="connsiteX178" fmla="*/ 632369 w 1381655"/>
                <a:gd name="connsiteY178" fmla="*/ 1353326 h 1512007"/>
                <a:gd name="connsiteX179" fmla="*/ 644265 w 1381655"/>
                <a:gd name="connsiteY179" fmla="*/ 1341350 h 1512007"/>
                <a:gd name="connsiteX180" fmla="*/ 656737 w 1381655"/>
                <a:gd name="connsiteY180" fmla="*/ 1355752 h 1512007"/>
                <a:gd name="connsiteX181" fmla="*/ 659108 w 1381655"/>
                <a:gd name="connsiteY181" fmla="*/ 1345401 h 1512007"/>
                <a:gd name="connsiteX182" fmla="*/ 643125 w 1381655"/>
                <a:gd name="connsiteY182" fmla="*/ 1324129 h 1512007"/>
                <a:gd name="connsiteX183" fmla="*/ 626738 w 1381655"/>
                <a:gd name="connsiteY183" fmla="*/ 1290360 h 1512007"/>
                <a:gd name="connsiteX184" fmla="*/ 622423 w 1381655"/>
                <a:gd name="connsiteY184" fmla="*/ 1304000 h 1512007"/>
                <a:gd name="connsiteX185" fmla="*/ 625176 w 1381655"/>
                <a:gd name="connsiteY185" fmla="*/ 1309930 h 1512007"/>
                <a:gd name="connsiteX186" fmla="*/ 618766 w 1381655"/>
                <a:gd name="connsiteY186" fmla="*/ 1316382 h 1512007"/>
                <a:gd name="connsiteX187" fmla="*/ 660497 w 1381655"/>
                <a:gd name="connsiteY187" fmla="*/ 1409790 h 1512007"/>
                <a:gd name="connsiteX188" fmla="*/ 669799 w 1381655"/>
                <a:gd name="connsiteY188" fmla="*/ 1415467 h 1512007"/>
                <a:gd name="connsiteX189" fmla="*/ 674150 w 1381655"/>
                <a:gd name="connsiteY189" fmla="*/ 1374434 h 1512007"/>
                <a:gd name="connsiteX190" fmla="*/ 678490 w 1381655"/>
                <a:gd name="connsiteY190" fmla="*/ 1339674 h 1512007"/>
                <a:gd name="connsiteX191" fmla="*/ 670816 w 1381655"/>
                <a:gd name="connsiteY191" fmla="*/ 1335686 h 1512007"/>
                <a:gd name="connsiteX192" fmla="*/ 663499 w 1381655"/>
                <a:gd name="connsiteY192" fmla="*/ 1371703 h 1512007"/>
                <a:gd name="connsiteX193" fmla="*/ 658473 w 1381655"/>
                <a:gd name="connsiteY193" fmla="*/ 1409435 h 1512007"/>
                <a:gd name="connsiteX194" fmla="*/ 687584 w 1381655"/>
                <a:gd name="connsiteY194" fmla="*/ 1453859 h 1512007"/>
                <a:gd name="connsiteX195" fmla="*/ 702625 w 1381655"/>
                <a:gd name="connsiteY195" fmla="*/ 1438657 h 1512007"/>
                <a:gd name="connsiteX196" fmla="*/ 687584 w 1381655"/>
                <a:gd name="connsiteY196" fmla="*/ 1423481 h 1512007"/>
                <a:gd name="connsiteX197" fmla="*/ 672320 w 1381655"/>
                <a:gd name="connsiteY197" fmla="*/ 1438657 h 1512007"/>
                <a:gd name="connsiteX198" fmla="*/ 687584 w 1381655"/>
                <a:gd name="connsiteY198" fmla="*/ 1453859 h 1512007"/>
                <a:gd name="connsiteX199" fmla="*/ 709214 w 1381655"/>
                <a:gd name="connsiteY199" fmla="*/ 1415886 h 1512007"/>
                <a:gd name="connsiteX200" fmla="*/ 718466 w 1381655"/>
                <a:gd name="connsiteY200" fmla="*/ 1410235 h 1512007"/>
                <a:gd name="connsiteX201" fmla="*/ 720499 w 1381655"/>
                <a:gd name="connsiteY201" fmla="*/ 1409866 h 1512007"/>
                <a:gd name="connsiteX202" fmla="*/ 715489 w 1381655"/>
                <a:gd name="connsiteY202" fmla="*/ 1372160 h 1512007"/>
                <a:gd name="connsiteX203" fmla="*/ 708098 w 1381655"/>
                <a:gd name="connsiteY203" fmla="*/ 1336105 h 1512007"/>
                <a:gd name="connsiteX204" fmla="*/ 700434 w 1381655"/>
                <a:gd name="connsiteY204" fmla="*/ 1340144 h 1512007"/>
                <a:gd name="connsiteX205" fmla="*/ 704783 w 1381655"/>
                <a:gd name="connsiteY205" fmla="*/ 1374840 h 1512007"/>
                <a:gd name="connsiteX206" fmla="*/ 709214 w 1381655"/>
                <a:gd name="connsiteY206" fmla="*/ 1415886 h 1512007"/>
                <a:gd name="connsiteX207" fmla="*/ 723080 w 1381655"/>
                <a:gd name="connsiteY207" fmla="*/ 1369239 h 1512007"/>
                <a:gd name="connsiteX208" fmla="*/ 726518 w 1381655"/>
                <a:gd name="connsiteY208" fmla="*/ 1373164 h 1512007"/>
                <a:gd name="connsiteX209" fmla="*/ 724146 w 1381655"/>
                <a:gd name="connsiteY209" fmla="*/ 1376656 h 1512007"/>
                <a:gd name="connsiteX210" fmla="*/ 725451 w 1381655"/>
                <a:gd name="connsiteY210" fmla="*/ 1389394 h 1512007"/>
                <a:gd name="connsiteX211" fmla="*/ 733631 w 1381655"/>
                <a:gd name="connsiteY211" fmla="*/ 1379793 h 1512007"/>
                <a:gd name="connsiteX212" fmla="*/ 735125 w 1381655"/>
                <a:gd name="connsiteY212" fmla="*/ 1380923 h 1512007"/>
                <a:gd name="connsiteX213" fmla="*/ 744570 w 1381655"/>
                <a:gd name="connsiteY213" fmla="*/ 1391629 h 1512007"/>
                <a:gd name="connsiteX214" fmla="*/ 728686 w 1381655"/>
                <a:gd name="connsiteY214" fmla="*/ 1406984 h 1512007"/>
                <a:gd name="connsiteX215" fmla="*/ 735963 w 1381655"/>
                <a:gd name="connsiteY215" fmla="*/ 1405294 h 1512007"/>
                <a:gd name="connsiteX216" fmla="*/ 745652 w 1381655"/>
                <a:gd name="connsiteY216" fmla="*/ 1402653 h 1512007"/>
                <a:gd name="connsiteX217" fmla="*/ 750761 w 1381655"/>
                <a:gd name="connsiteY217" fmla="*/ 1398894 h 1512007"/>
                <a:gd name="connsiteX218" fmla="*/ 752507 w 1381655"/>
                <a:gd name="connsiteY218" fmla="*/ 1400837 h 1512007"/>
                <a:gd name="connsiteX219" fmla="*/ 760346 w 1381655"/>
                <a:gd name="connsiteY219" fmla="*/ 1397293 h 1512007"/>
                <a:gd name="connsiteX220" fmla="*/ 757171 w 1381655"/>
                <a:gd name="connsiteY220" fmla="*/ 1392404 h 1512007"/>
                <a:gd name="connsiteX221" fmla="*/ 764181 w 1381655"/>
                <a:gd name="connsiteY221" fmla="*/ 1384187 h 1512007"/>
                <a:gd name="connsiteX222" fmla="*/ 767851 w 1381655"/>
                <a:gd name="connsiteY222" fmla="*/ 1379729 h 1512007"/>
                <a:gd name="connsiteX223" fmla="*/ 772927 w 1381655"/>
                <a:gd name="connsiteY223" fmla="*/ 1386905 h 1512007"/>
                <a:gd name="connsiteX224" fmla="*/ 776424 w 1381655"/>
                <a:gd name="connsiteY224" fmla="*/ 1377291 h 1512007"/>
                <a:gd name="connsiteX225" fmla="*/ 772714 w 1381655"/>
                <a:gd name="connsiteY225" fmla="*/ 1372160 h 1512007"/>
                <a:gd name="connsiteX226" fmla="*/ 779023 w 1381655"/>
                <a:gd name="connsiteY226" fmla="*/ 1358051 h 1512007"/>
                <a:gd name="connsiteX227" fmla="*/ 775650 w 1381655"/>
                <a:gd name="connsiteY227" fmla="*/ 1347243 h 1512007"/>
                <a:gd name="connsiteX228" fmla="*/ 766373 w 1381655"/>
                <a:gd name="connsiteY228" fmla="*/ 1364947 h 1512007"/>
                <a:gd name="connsiteX229" fmla="*/ 756104 w 1381655"/>
                <a:gd name="connsiteY229" fmla="*/ 1353415 h 1512007"/>
                <a:gd name="connsiteX230" fmla="*/ 767049 w 1381655"/>
                <a:gd name="connsiteY230" fmla="*/ 1336232 h 1512007"/>
                <a:gd name="connsiteX231" fmla="*/ 773740 w 1381655"/>
                <a:gd name="connsiteY231" fmla="*/ 1343547 h 1512007"/>
                <a:gd name="connsiteX232" fmla="*/ 767489 w 1381655"/>
                <a:gd name="connsiteY232" fmla="*/ 1331851 h 1512007"/>
                <a:gd name="connsiteX233" fmla="*/ 767693 w 1381655"/>
                <a:gd name="connsiteY233" fmla="*/ 1331571 h 1512007"/>
                <a:gd name="connsiteX234" fmla="*/ 761998 w 1381655"/>
                <a:gd name="connsiteY234" fmla="*/ 1320903 h 1512007"/>
                <a:gd name="connsiteX235" fmla="*/ 758014 w 1381655"/>
                <a:gd name="connsiteY235" fmla="*/ 1316877 h 1512007"/>
                <a:gd name="connsiteX236" fmla="*/ 751565 w 1381655"/>
                <a:gd name="connsiteY236" fmla="*/ 1310464 h 1512007"/>
                <a:gd name="connsiteX237" fmla="*/ 754299 w 1381655"/>
                <a:gd name="connsiteY237" fmla="*/ 1304520 h 1512007"/>
                <a:gd name="connsiteX238" fmla="*/ 750042 w 1381655"/>
                <a:gd name="connsiteY238" fmla="*/ 1290842 h 1512007"/>
                <a:gd name="connsiteX239" fmla="*/ 733631 w 1381655"/>
                <a:gd name="connsiteY239" fmla="*/ 1324650 h 1512007"/>
                <a:gd name="connsiteX240" fmla="*/ 717633 w 1381655"/>
                <a:gd name="connsiteY240" fmla="*/ 1345922 h 1512007"/>
                <a:gd name="connsiteX241" fmla="*/ 720004 w 1381655"/>
                <a:gd name="connsiteY241" fmla="*/ 1356260 h 1512007"/>
                <a:gd name="connsiteX242" fmla="*/ 732481 w 1381655"/>
                <a:gd name="connsiteY242" fmla="*/ 1341896 h 1512007"/>
                <a:gd name="connsiteX243" fmla="*/ 744436 w 1381655"/>
                <a:gd name="connsiteY243" fmla="*/ 1353872 h 1512007"/>
                <a:gd name="connsiteX244" fmla="*/ 743841 w 1381655"/>
                <a:gd name="connsiteY244" fmla="*/ 1354368 h 1512007"/>
                <a:gd name="connsiteX245" fmla="*/ 732431 w 1381655"/>
                <a:gd name="connsiteY245" fmla="*/ 1367385 h 1512007"/>
                <a:gd name="connsiteX246" fmla="*/ 720639 w 1381655"/>
                <a:gd name="connsiteY246" fmla="*/ 1356946 h 1512007"/>
                <a:gd name="connsiteX247" fmla="*/ 762618 w 1381655"/>
                <a:gd name="connsiteY247" fmla="*/ 1226004 h 1512007"/>
                <a:gd name="connsiteX248" fmla="*/ 811697 w 1381655"/>
                <a:gd name="connsiteY248" fmla="*/ 1194785 h 1512007"/>
                <a:gd name="connsiteX249" fmla="*/ 751818 w 1381655"/>
                <a:gd name="connsiteY249" fmla="*/ 1219033 h 1512007"/>
                <a:gd name="connsiteX250" fmla="*/ 717855 w 1381655"/>
                <a:gd name="connsiteY250" fmla="*/ 1252951 h 1512007"/>
                <a:gd name="connsiteX251" fmla="*/ 740532 w 1381655"/>
                <a:gd name="connsiteY251" fmla="*/ 1251885 h 1512007"/>
                <a:gd name="connsiteX252" fmla="*/ 762618 w 1381655"/>
                <a:gd name="connsiteY252" fmla="*/ 1226004 h 1512007"/>
                <a:gd name="connsiteX253" fmla="*/ 697397 w 1381655"/>
                <a:gd name="connsiteY253" fmla="*/ 1292900 h 1512007"/>
                <a:gd name="connsiteX254" fmla="*/ 714472 w 1381655"/>
                <a:gd name="connsiteY254" fmla="*/ 1310527 h 1512007"/>
                <a:gd name="connsiteX255" fmla="*/ 735546 w 1381655"/>
                <a:gd name="connsiteY255" fmla="*/ 1314909 h 1512007"/>
                <a:gd name="connsiteX256" fmla="*/ 720872 w 1381655"/>
                <a:gd name="connsiteY256" fmla="*/ 1297827 h 1512007"/>
                <a:gd name="connsiteX257" fmla="*/ 697397 w 1381655"/>
                <a:gd name="connsiteY257" fmla="*/ 1292900 h 1512007"/>
                <a:gd name="connsiteX258" fmla="*/ 640018 w 1381655"/>
                <a:gd name="connsiteY258" fmla="*/ 1312483 h 1512007"/>
                <a:gd name="connsiteX259" fmla="*/ 663979 w 1381655"/>
                <a:gd name="connsiteY259" fmla="*/ 1310057 h 1512007"/>
                <a:gd name="connsiteX260" fmla="*/ 679736 w 1381655"/>
                <a:gd name="connsiteY260" fmla="*/ 1293382 h 1512007"/>
                <a:gd name="connsiteX261" fmla="*/ 654728 w 1381655"/>
                <a:gd name="connsiteY261" fmla="*/ 1295833 h 1512007"/>
                <a:gd name="connsiteX262" fmla="*/ 640018 w 1381655"/>
                <a:gd name="connsiteY262" fmla="*/ 1312483 h 1512007"/>
                <a:gd name="connsiteX263" fmla="*/ 688725 w 1381655"/>
                <a:gd name="connsiteY263" fmla="*/ 1391731 h 1512007"/>
                <a:gd name="connsiteX264" fmla="*/ 676760 w 1381655"/>
                <a:gd name="connsiteY264" fmla="*/ 1403669 h 1512007"/>
                <a:gd name="connsiteX265" fmla="*/ 688725 w 1381655"/>
                <a:gd name="connsiteY265" fmla="*/ 1415543 h 1512007"/>
                <a:gd name="connsiteX266" fmla="*/ 700572 w 1381655"/>
                <a:gd name="connsiteY266" fmla="*/ 1403669 h 1512007"/>
                <a:gd name="connsiteX267" fmla="*/ 688725 w 1381655"/>
                <a:gd name="connsiteY267" fmla="*/ 1391731 h 1512007"/>
                <a:gd name="connsiteX268" fmla="*/ 689147 w 1381655"/>
                <a:gd name="connsiteY268" fmla="*/ 1343344 h 1512007"/>
                <a:gd name="connsiteX269" fmla="*/ 696837 w 1381655"/>
                <a:gd name="connsiteY269" fmla="*/ 1321716 h 1512007"/>
                <a:gd name="connsiteX270" fmla="*/ 689792 w 1381655"/>
                <a:gd name="connsiteY270" fmla="*/ 1299339 h 1512007"/>
                <a:gd name="connsiteX271" fmla="*/ 682068 w 1381655"/>
                <a:gd name="connsiteY271" fmla="*/ 1320344 h 1512007"/>
                <a:gd name="connsiteX272" fmla="*/ 689147 w 1381655"/>
                <a:gd name="connsiteY272" fmla="*/ 1343344 h 1512007"/>
                <a:gd name="connsiteX273" fmla="*/ 694157 w 1381655"/>
                <a:gd name="connsiteY273" fmla="*/ 1356069 h 1512007"/>
                <a:gd name="connsiteX274" fmla="*/ 688725 w 1381655"/>
                <a:gd name="connsiteY274" fmla="*/ 1350583 h 1512007"/>
                <a:gd name="connsiteX275" fmla="*/ 683159 w 1381655"/>
                <a:gd name="connsiteY275" fmla="*/ 1356069 h 1512007"/>
                <a:gd name="connsiteX276" fmla="*/ 688725 w 1381655"/>
                <a:gd name="connsiteY276" fmla="*/ 1361619 h 1512007"/>
                <a:gd name="connsiteX277" fmla="*/ 694157 w 1381655"/>
                <a:gd name="connsiteY277" fmla="*/ 1356069 h 1512007"/>
                <a:gd name="connsiteX278" fmla="*/ 688725 w 1381655"/>
                <a:gd name="connsiteY278" fmla="*/ 1369265 h 1512007"/>
                <a:gd name="connsiteX279" fmla="*/ 680580 w 1381655"/>
                <a:gd name="connsiteY279" fmla="*/ 1377342 h 1512007"/>
                <a:gd name="connsiteX280" fmla="*/ 688725 w 1381655"/>
                <a:gd name="connsiteY280" fmla="*/ 1385432 h 1512007"/>
                <a:gd name="connsiteX281" fmla="*/ 696697 w 1381655"/>
                <a:gd name="connsiteY281" fmla="*/ 1377342 h 1512007"/>
                <a:gd name="connsiteX282" fmla="*/ 688725 w 1381655"/>
                <a:gd name="connsiteY282" fmla="*/ 1369265 h 1512007"/>
                <a:gd name="connsiteX283" fmla="*/ 689792 w 1381655"/>
                <a:gd name="connsiteY283" fmla="*/ 1269608 h 1512007"/>
                <a:gd name="connsiteX284" fmla="*/ 632776 w 1381655"/>
                <a:gd name="connsiteY284" fmla="*/ 1263964 h 1512007"/>
                <a:gd name="connsiteX285" fmla="*/ 633124 w 1381655"/>
                <a:gd name="connsiteY285" fmla="*/ 1270332 h 1512007"/>
                <a:gd name="connsiteX286" fmla="*/ 632419 w 1381655"/>
                <a:gd name="connsiteY286" fmla="*/ 1274993 h 1512007"/>
                <a:gd name="connsiteX287" fmla="*/ 691122 w 1381655"/>
                <a:gd name="connsiteY287" fmla="*/ 1285661 h 1512007"/>
                <a:gd name="connsiteX288" fmla="*/ 747869 w 1381655"/>
                <a:gd name="connsiteY288" fmla="*/ 1275971 h 1512007"/>
                <a:gd name="connsiteX289" fmla="*/ 747547 w 1381655"/>
                <a:gd name="connsiteY289" fmla="*/ 1269273 h 1512007"/>
                <a:gd name="connsiteX290" fmla="*/ 747547 w 1381655"/>
                <a:gd name="connsiteY290" fmla="*/ 1264326 h 1512007"/>
                <a:gd name="connsiteX291" fmla="*/ 689792 w 1381655"/>
                <a:gd name="connsiteY291" fmla="*/ 1269608 h 1512007"/>
                <a:gd name="connsiteX292" fmla="*/ 687857 w 1381655"/>
                <a:gd name="connsiteY292" fmla="*/ 1237711 h 1512007"/>
                <a:gd name="connsiteX293" fmla="*/ 665791 w 1381655"/>
                <a:gd name="connsiteY293" fmla="*/ 1241705 h 1512007"/>
                <a:gd name="connsiteX294" fmla="*/ 674711 w 1381655"/>
                <a:gd name="connsiteY294" fmla="*/ 1253174 h 1512007"/>
                <a:gd name="connsiteX295" fmla="*/ 688229 w 1381655"/>
                <a:gd name="connsiteY295" fmla="*/ 1246170 h 1512007"/>
                <a:gd name="connsiteX296" fmla="*/ 700458 w 1381655"/>
                <a:gd name="connsiteY296" fmla="*/ 1253785 h 1512007"/>
                <a:gd name="connsiteX297" fmla="*/ 709214 w 1381655"/>
                <a:gd name="connsiteY297" fmla="*/ 1242161 h 1512007"/>
                <a:gd name="connsiteX298" fmla="*/ 687857 w 1381655"/>
                <a:gd name="connsiteY298" fmla="*/ 1237711 h 1512007"/>
                <a:gd name="connsiteX299" fmla="*/ 871098 w 1381655"/>
                <a:gd name="connsiteY299" fmla="*/ 1245658 h 1512007"/>
                <a:gd name="connsiteX300" fmla="*/ 865284 w 1381655"/>
                <a:gd name="connsiteY300" fmla="*/ 1232453 h 1512007"/>
                <a:gd name="connsiteX301" fmla="*/ 862580 w 1381655"/>
                <a:gd name="connsiteY301" fmla="*/ 1236605 h 1512007"/>
                <a:gd name="connsiteX302" fmla="*/ 860349 w 1381655"/>
                <a:gd name="connsiteY302" fmla="*/ 1242161 h 1512007"/>
                <a:gd name="connsiteX303" fmla="*/ 865458 w 1381655"/>
                <a:gd name="connsiteY303" fmla="*/ 1251885 h 1512007"/>
                <a:gd name="connsiteX304" fmla="*/ 861539 w 1381655"/>
                <a:gd name="connsiteY304" fmla="*/ 1257565 h 1512007"/>
                <a:gd name="connsiteX305" fmla="*/ 862754 w 1381655"/>
                <a:gd name="connsiteY305" fmla="*/ 1261052 h 1512007"/>
                <a:gd name="connsiteX306" fmla="*/ 867170 w 1381655"/>
                <a:gd name="connsiteY306" fmla="*/ 1265304 h 1512007"/>
                <a:gd name="connsiteX307" fmla="*/ 870767 w 1381655"/>
                <a:gd name="connsiteY307" fmla="*/ 1260680 h 1512007"/>
                <a:gd name="connsiteX308" fmla="*/ 880193 w 1381655"/>
                <a:gd name="connsiteY308" fmla="*/ 1271678 h 1512007"/>
                <a:gd name="connsiteX309" fmla="*/ 886701 w 1381655"/>
                <a:gd name="connsiteY309" fmla="*/ 1272681 h 1512007"/>
                <a:gd name="connsiteX310" fmla="*/ 893105 w 1381655"/>
                <a:gd name="connsiteY310" fmla="*/ 1274078 h 1512007"/>
                <a:gd name="connsiteX311" fmla="*/ 887931 w 1381655"/>
                <a:gd name="connsiteY311" fmla="*/ 1268692 h 1512007"/>
                <a:gd name="connsiteX312" fmla="*/ 896786 w 1381655"/>
                <a:gd name="connsiteY312" fmla="*/ 1260284 h 1512007"/>
                <a:gd name="connsiteX313" fmla="*/ 898017 w 1381655"/>
                <a:gd name="connsiteY313" fmla="*/ 1261806 h 1512007"/>
                <a:gd name="connsiteX314" fmla="*/ 896489 w 1381655"/>
                <a:gd name="connsiteY314" fmla="*/ 1275272 h 1512007"/>
                <a:gd name="connsiteX315" fmla="*/ 897595 w 1381655"/>
                <a:gd name="connsiteY315" fmla="*/ 1275513 h 1512007"/>
                <a:gd name="connsiteX316" fmla="*/ 906609 w 1381655"/>
                <a:gd name="connsiteY316" fmla="*/ 1279387 h 1512007"/>
                <a:gd name="connsiteX317" fmla="*/ 908594 w 1381655"/>
                <a:gd name="connsiteY317" fmla="*/ 1255407 h 1512007"/>
                <a:gd name="connsiteX318" fmla="*/ 910553 w 1381655"/>
                <a:gd name="connsiteY318" fmla="*/ 1235266 h 1512007"/>
                <a:gd name="connsiteX319" fmla="*/ 903896 w 1381655"/>
                <a:gd name="connsiteY319" fmla="*/ 1230949 h 1512007"/>
                <a:gd name="connsiteX320" fmla="*/ 899862 w 1381655"/>
                <a:gd name="connsiteY320" fmla="*/ 1250585 h 1512007"/>
                <a:gd name="connsiteX321" fmla="*/ 891007 w 1381655"/>
                <a:gd name="connsiteY321" fmla="*/ 1238579 h 1512007"/>
                <a:gd name="connsiteX322" fmla="*/ 901663 w 1381655"/>
                <a:gd name="connsiteY322" fmla="*/ 1229700 h 1512007"/>
                <a:gd name="connsiteX323" fmla="*/ 893919 w 1381655"/>
                <a:gd name="connsiteY323" fmla="*/ 1223423 h 1512007"/>
                <a:gd name="connsiteX324" fmla="*/ 885609 w 1381655"/>
                <a:gd name="connsiteY324" fmla="*/ 1230082 h 1512007"/>
                <a:gd name="connsiteX325" fmla="*/ 877820 w 1381655"/>
                <a:gd name="connsiteY325" fmla="*/ 1208651 h 1512007"/>
                <a:gd name="connsiteX326" fmla="*/ 874562 w 1381655"/>
                <a:gd name="connsiteY326" fmla="*/ 1216081 h 1512007"/>
                <a:gd name="connsiteX327" fmla="*/ 872264 w 1381655"/>
                <a:gd name="connsiteY327" fmla="*/ 1220011 h 1512007"/>
                <a:gd name="connsiteX328" fmla="*/ 878877 w 1381655"/>
                <a:gd name="connsiteY328" fmla="*/ 1235613 h 1512007"/>
                <a:gd name="connsiteX329" fmla="*/ 871098 w 1381655"/>
                <a:gd name="connsiteY329" fmla="*/ 1245658 h 1512007"/>
                <a:gd name="connsiteX330" fmla="*/ 915464 w 1381655"/>
                <a:gd name="connsiteY330" fmla="*/ 1303301 h 1512007"/>
                <a:gd name="connsiteX331" fmla="*/ 923267 w 1381655"/>
                <a:gd name="connsiteY331" fmla="*/ 1295427 h 1512007"/>
                <a:gd name="connsiteX332" fmla="*/ 915464 w 1381655"/>
                <a:gd name="connsiteY332" fmla="*/ 1287718 h 1512007"/>
                <a:gd name="connsiteX333" fmla="*/ 907761 w 1381655"/>
                <a:gd name="connsiteY333" fmla="*/ 1295427 h 1512007"/>
                <a:gd name="connsiteX334" fmla="*/ 915464 w 1381655"/>
                <a:gd name="connsiteY334" fmla="*/ 1303301 h 1512007"/>
                <a:gd name="connsiteX335" fmla="*/ 931909 w 1381655"/>
                <a:gd name="connsiteY335" fmla="*/ 1275844 h 1512007"/>
                <a:gd name="connsiteX336" fmla="*/ 933705 w 1381655"/>
                <a:gd name="connsiteY336" fmla="*/ 1274993 h 1512007"/>
                <a:gd name="connsiteX337" fmla="*/ 932217 w 1381655"/>
                <a:gd name="connsiteY337" fmla="*/ 1261970 h 1512007"/>
                <a:gd name="connsiteX338" fmla="*/ 933572 w 1381655"/>
                <a:gd name="connsiteY338" fmla="*/ 1260284 h 1512007"/>
                <a:gd name="connsiteX339" fmla="*/ 942467 w 1381655"/>
                <a:gd name="connsiteY339" fmla="*/ 1268692 h 1512007"/>
                <a:gd name="connsiteX340" fmla="*/ 937302 w 1381655"/>
                <a:gd name="connsiteY340" fmla="*/ 1274078 h 1512007"/>
                <a:gd name="connsiteX341" fmla="*/ 943618 w 1381655"/>
                <a:gd name="connsiteY341" fmla="*/ 1272681 h 1512007"/>
                <a:gd name="connsiteX342" fmla="*/ 950191 w 1381655"/>
                <a:gd name="connsiteY342" fmla="*/ 1271678 h 1512007"/>
                <a:gd name="connsiteX343" fmla="*/ 959607 w 1381655"/>
                <a:gd name="connsiteY343" fmla="*/ 1260680 h 1512007"/>
                <a:gd name="connsiteX344" fmla="*/ 963164 w 1381655"/>
                <a:gd name="connsiteY344" fmla="*/ 1265304 h 1512007"/>
                <a:gd name="connsiteX345" fmla="*/ 967594 w 1381655"/>
                <a:gd name="connsiteY345" fmla="*/ 1261052 h 1512007"/>
                <a:gd name="connsiteX346" fmla="*/ 968770 w 1381655"/>
                <a:gd name="connsiteY346" fmla="*/ 1257565 h 1512007"/>
                <a:gd name="connsiteX347" fmla="*/ 964965 w 1381655"/>
                <a:gd name="connsiteY347" fmla="*/ 1251885 h 1512007"/>
                <a:gd name="connsiteX348" fmla="*/ 969985 w 1381655"/>
                <a:gd name="connsiteY348" fmla="*/ 1242161 h 1512007"/>
                <a:gd name="connsiteX349" fmla="*/ 967787 w 1381655"/>
                <a:gd name="connsiteY349" fmla="*/ 1236605 h 1512007"/>
                <a:gd name="connsiteX350" fmla="*/ 965133 w 1381655"/>
                <a:gd name="connsiteY350" fmla="*/ 1232453 h 1512007"/>
                <a:gd name="connsiteX351" fmla="*/ 959284 w 1381655"/>
                <a:gd name="connsiteY351" fmla="*/ 1245658 h 1512007"/>
                <a:gd name="connsiteX352" fmla="*/ 951555 w 1381655"/>
                <a:gd name="connsiteY352" fmla="*/ 1235613 h 1512007"/>
                <a:gd name="connsiteX353" fmla="*/ 958069 w 1381655"/>
                <a:gd name="connsiteY353" fmla="*/ 1220011 h 1512007"/>
                <a:gd name="connsiteX354" fmla="*/ 955771 w 1381655"/>
                <a:gd name="connsiteY354" fmla="*/ 1216081 h 1512007"/>
                <a:gd name="connsiteX355" fmla="*/ 952473 w 1381655"/>
                <a:gd name="connsiteY355" fmla="*/ 1208651 h 1512007"/>
                <a:gd name="connsiteX356" fmla="*/ 944698 w 1381655"/>
                <a:gd name="connsiteY356" fmla="*/ 1230082 h 1512007"/>
                <a:gd name="connsiteX357" fmla="*/ 936365 w 1381655"/>
                <a:gd name="connsiteY357" fmla="*/ 1223423 h 1512007"/>
                <a:gd name="connsiteX358" fmla="*/ 928661 w 1381655"/>
                <a:gd name="connsiteY358" fmla="*/ 1229674 h 1512007"/>
                <a:gd name="connsiteX359" fmla="*/ 939401 w 1381655"/>
                <a:gd name="connsiteY359" fmla="*/ 1238579 h 1512007"/>
                <a:gd name="connsiteX360" fmla="*/ 930397 w 1381655"/>
                <a:gd name="connsiteY360" fmla="*/ 1250719 h 1512007"/>
                <a:gd name="connsiteX361" fmla="*/ 926338 w 1381655"/>
                <a:gd name="connsiteY361" fmla="*/ 1230741 h 1512007"/>
                <a:gd name="connsiteX362" fmla="*/ 918351 w 1381655"/>
                <a:gd name="connsiteY362" fmla="*/ 1234795 h 1512007"/>
                <a:gd name="connsiteX363" fmla="*/ 921343 w 1381655"/>
                <a:gd name="connsiteY363" fmla="*/ 1256339 h 1512007"/>
                <a:gd name="connsiteX364" fmla="*/ 922782 w 1381655"/>
                <a:gd name="connsiteY364" fmla="*/ 1280365 h 1512007"/>
                <a:gd name="connsiteX365" fmla="*/ 930660 w 1381655"/>
                <a:gd name="connsiteY365" fmla="*/ 1215694 h 1512007"/>
                <a:gd name="connsiteX366" fmla="*/ 941757 w 1381655"/>
                <a:gd name="connsiteY366" fmla="*/ 1215064 h 1512007"/>
                <a:gd name="connsiteX367" fmla="*/ 934538 w 1381655"/>
                <a:gd name="connsiteY367" fmla="*/ 1206840 h 1512007"/>
                <a:gd name="connsiteX368" fmla="*/ 918912 w 1381655"/>
                <a:gd name="connsiteY368" fmla="*/ 1204399 h 1512007"/>
                <a:gd name="connsiteX369" fmla="*/ 930660 w 1381655"/>
                <a:gd name="connsiteY369" fmla="*/ 1215694 h 1512007"/>
                <a:gd name="connsiteX370" fmla="*/ 914819 w 1381655"/>
                <a:gd name="connsiteY370" fmla="*/ 1208823 h 1512007"/>
                <a:gd name="connsiteX371" fmla="*/ 910603 w 1381655"/>
                <a:gd name="connsiteY371" fmla="*/ 1222317 h 1512007"/>
                <a:gd name="connsiteX372" fmla="*/ 915256 w 1381655"/>
                <a:gd name="connsiteY372" fmla="*/ 1235355 h 1512007"/>
                <a:gd name="connsiteX373" fmla="*/ 919467 w 1381655"/>
                <a:gd name="connsiteY373" fmla="*/ 1221474 h 1512007"/>
                <a:gd name="connsiteX374" fmla="*/ 914819 w 1381655"/>
                <a:gd name="connsiteY374" fmla="*/ 1208823 h 1512007"/>
                <a:gd name="connsiteX375" fmla="*/ 887559 w 1381655"/>
                <a:gd name="connsiteY375" fmla="*/ 1217158 h 1512007"/>
                <a:gd name="connsiteX376" fmla="*/ 899813 w 1381655"/>
                <a:gd name="connsiteY376" fmla="*/ 1217158 h 1512007"/>
                <a:gd name="connsiteX377" fmla="*/ 909114 w 1381655"/>
                <a:gd name="connsiteY377" fmla="*/ 1205872 h 1512007"/>
                <a:gd name="connsiteX378" fmla="*/ 896331 w 1381655"/>
                <a:gd name="connsiteY378" fmla="*/ 1206840 h 1512007"/>
                <a:gd name="connsiteX379" fmla="*/ 887559 w 1381655"/>
                <a:gd name="connsiteY379" fmla="*/ 1217158 h 1512007"/>
                <a:gd name="connsiteX380" fmla="*/ 948935 w 1381655"/>
                <a:gd name="connsiteY380" fmla="*/ 1191376 h 1512007"/>
                <a:gd name="connsiteX381" fmla="*/ 948604 w 1381655"/>
                <a:gd name="connsiteY381" fmla="*/ 1187606 h 1512007"/>
                <a:gd name="connsiteX382" fmla="*/ 914819 w 1381655"/>
                <a:gd name="connsiteY382" fmla="*/ 1190989 h 1512007"/>
                <a:gd name="connsiteX383" fmla="*/ 880167 w 1381655"/>
                <a:gd name="connsiteY383" fmla="*/ 1187780 h 1512007"/>
                <a:gd name="connsiteX384" fmla="*/ 880167 w 1381655"/>
                <a:gd name="connsiteY384" fmla="*/ 1190816 h 1512007"/>
                <a:gd name="connsiteX385" fmla="*/ 879959 w 1381655"/>
                <a:gd name="connsiteY385" fmla="*/ 1194785 h 1512007"/>
                <a:gd name="connsiteX386" fmla="*/ 914025 w 1381655"/>
                <a:gd name="connsiteY386" fmla="*/ 1200638 h 1512007"/>
                <a:gd name="connsiteX387" fmla="*/ 949357 w 1381655"/>
                <a:gd name="connsiteY387" fmla="*/ 1194130 h 1512007"/>
                <a:gd name="connsiteX388" fmla="*/ 948935 w 1381655"/>
                <a:gd name="connsiteY388" fmla="*/ 1191376 h 1512007"/>
                <a:gd name="connsiteX389" fmla="*/ 1007404 w 1381655"/>
                <a:gd name="connsiteY389" fmla="*/ 1266866 h 1512007"/>
                <a:gd name="connsiteX390" fmla="*/ 1022754 w 1381655"/>
                <a:gd name="connsiteY390" fmla="*/ 1291922 h 1512007"/>
                <a:gd name="connsiteX391" fmla="*/ 1034963 w 1381655"/>
                <a:gd name="connsiteY391" fmla="*/ 1289509 h 1512007"/>
                <a:gd name="connsiteX392" fmla="*/ 1035454 w 1381655"/>
                <a:gd name="connsiteY392" fmla="*/ 1279870 h 1512007"/>
                <a:gd name="connsiteX393" fmla="*/ 1040812 w 1381655"/>
                <a:gd name="connsiteY393" fmla="*/ 1250188 h 1512007"/>
                <a:gd name="connsiteX394" fmla="*/ 1024133 w 1381655"/>
                <a:gd name="connsiteY394" fmla="*/ 1203764 h 1512007"/>
                <a:gd name="connsiteX395" fmla="*/ 1007961 w 1381655"/>
                <a:gd name="connsiteY395" fmla="*/ 1194650 h 1512007"/>
                <a:gd name="connsiteX396" fmla="*/ 1015492 w 1381655"/>
                <a:gd name="connsiteY396" fmla="*/ 1205450 h 1512007"/>
                <a:gd name="connsiteX397" fmla="*/ 1019247 w 1381655"/>
                <a:gd name="connsiteY397" fmla="*/ 1235613 h 1512007"/>
                <a:gd name="connsiteX398" fmla="*/ 1007404 w 1381655"/>
                <a:gd name="connsiteY398" fmla="*/ 1266866 h 1512007"/>
                <a:gd name="connsiteX399" fmla="*/ 1027407 w 1381655"/>
                <a:gd name="connsiteY399" fmla="*/ 1315404 h 1512007"/>
                <a:gd name="connsiteX400" fmla="*/ 1049459 w 1381655"/>
                <a:gd name="connsiteY400" fmla="*/ 1323481 h 1512007"/>
                <a:gd name="connsiteX401" fmla="*/ 1076709 w 1381655"/>
                <a:gd name="connsiteY401" fmla="*/ 1330644 h 1512007"/>
                <a:gd name="connsiteX402" fmla="*/ 1098414 w 1381655"/>
                <a:gd name="connsiteY402" fmla="*/ 1308597 h 1512007"/>
                <a:gd name="connsiteX403" fmla="*/ 1120152 w 1381655"/>
                <a:gd name="connsiteY403" fmla="*/ 1289979 h 1512007"/>
                <a:gd name="connsiteX404" fmla="*/ 1150677 w 1381655"/>
                <a:gd name="connsiteY404" fmla="*/ 1280835 h 1512007"/>
                <a:gd name="connsiteX405" fmla="*/ 1155697 w 1381655"/>
                <a:gd name="connsiteY405" fmla="*/ 1243699 h 1512007"/>
                <a:gd name="connsiteX406" fmla="*/ 1135208 w 1381655"/>
                <a:gd name="connsiteY406" fmla="*/ 1214082 h 1512007"/>
                <a:gd name="connsiteX407" fmla="*/ 1155697 w 1381655"/>
                <a:gd name="connsiteY407" fmla="*/ 1200563 h 1512007"/>
                <a:gd name="connsiteX408" fmla="*/ 1178924 w 1381655"/>
                <a:gd name="connsiteY408" fmla="*/ 1184480 h 1512007"/>
                <a:gd name="connsiteX409" fmla="*/ 1152860 w 1381655"/>
                <a:gd name="connsiteY409" fmla="*/ 1189005 h 1512007"/>
                <a:gd name="connsiteX410" fmla="*/ 1127643 w 1381655"/>
                <a:gd name="connsiteY410" fmla="*/ 1186276 h 1512007"/>
                <a:gd name="connsiteX411" fmla="*/ 1115315 w 1381655"/>
                <a:gd name="connsiteY411" fmla="*/ 1192354 h 1512007"/>
                <a:gd name="connsiteX412" fmla="*/ 1113043 w 1381655"/>
                <a:gd name="connsiteY412" fmla="*/ 1180100 h 1512007"/>
                <a:gd name="connsiteX413" fmla="*/ 1124939 w 1381655"/>
                <a:gd name="connsiteY413" fmla="*/ 1167673 h 1512007"/>
                <a:gd name="connsiteX414" fmla="*/ 1121690 w 1381655"/>
                <a:gd name="connsiteY414" fmla="*/ 1143985 h 1512007"/>
                <a:gd name="connsiteX415" fmla="*/ 1102838 w 1381655"/>
                <a:gd name="connsiteY415" fmla="*/ 1140675 h 1512007"/>
                <a:gd name="connsiteX416" fmla="*/ 1112561 w 1381655"/>
                <a:gd name="connsiteY416" fmla="*/ 1157453 h 1512007"/>
                <a:gd name="connsiteX417" fmla="*/ 1088839 w 1381655"/>
                <a:gd name="connsiteY417" fmla="*/ 1181191 h 1512007"/>
                <a:gd name="connsiteX418" fmla="*/ 1083987 w 1381655"/>
                <a:gd name="connsiteY418" fmla="*/ 1213502 h 1512007"/>
                <a:gd name="connsiteX419" fmla="*/ 1111471 w 1381655"/>
                <a:gd name="connsiteY419" fmla="*/ 1252346 h 1512007"/>
                <a:gd name="connsiteX420" fmla="*/ 1113043 w 1381655"/>
                <a:gd name="connsiteY420" fmla="*/ 1271792 h 1512007"/>
                <a:gd name="connsiteX421" fmla="*/ 1139499 w 1381655"/>
                <a:gd name="connsiteY421" fmla="*/ 1253944 h 1512007"/>
                <a:gd name="connsiteX422" fmla="*/ 1144922 w 1381655"/>
                <a:gd name="connsiteY422" fmla="*/ 1242673 h 1512007"/>
                <a:gd name="connsiteX423" fmla="*/ 1146296 w 1381655"/>
                <a:gd name="connsiteY423" fmla="*/ 1271792 h 1512007"/>
                <a:gd name="connsiteX424" fmla="*/ 1113009 w 1381655"/>
                <a:gd name="connsiteY424" fmla="*/ 1283133 h 1512007"/>
                <a:gd name="connsiteX425" fmla="*/ 1057670 w 1381655"/>
                <a:gd name="connsiteY425" fmla="*/ 1293725 h 1512007"/>
                <a:gd name="connsiteX426" fmla="*/ 1033847 w 1381655"/>
                <a:gd name="connsiteY426" fmla="*/ 1304609 h 1512007"/>
                <a:gd name="connsiteX427" fmla="*/ 1005764 w 1381655"/>
                <a:gd name="connsiteY427" fmla="*/ 1300863 h 1512007"/>
                <a:gd name="connsiteX428" fmla="*/ 1027407 w 1381655"/>
                <a:gd name="connsiteY428" fmla="*/ 1315404 h 1512007"/>
                <a:gd name="connsiteX429" fmla="*/ 211444 w 1381655"/>
                <a:gd name="connsiteY429" fmla="*/ 1180646 h 1512007"/>
                <a:gd name="connsiteX430" fmla="*/ 236834 w 1381655"/>
                <a:gd name="connsiteY430" fmla="*/ 1180646 h 1512007"/>
                <a:gd name="connsiteX431" fmla="*/ 259342 w 1381655"/>
                <a:gd name="connsiteY431" fmla="*/ 1181901 h 1512007"/>
                <a:gd name="connsiteX432" fmla="*/ 243870 w 1381655"/>
                <a:gd name="connsiteY432" fmla="*/ 1164300 h 1512007"/>
                <a:gd name="connsiteX433" fmla="*/ 260027 w 1381655"/>
                <a:gd name="connsiteY433" fmla="*/ 1134336 h 1512007"/>
                <a:gd name="connsiteX434" fmla="*/ 287584 w 1381655"/>
                <a:gd name="connsiteY434" fmla="*/ 1132142 h 1512007"/>
                <a:gd name="connsiteX435" fmla="*/ 303758 w 1381655"/>
                <a:gd name="connsiteY435" fmla="*/ 1130531 h 1512007"/>
                <a:gd name="connsiteX436" fmla="*/ 292387 w 1381655"/>
                <a:gd name="connsiteY436" fmla="*/ 1141990 h 1512007"/>
                <a:gd name="connsiteX437" fmla="*/ 282251 w 1381655"/>
                <a:gd name="connsiteY437" fmla="*/ 1157508 h 1512007"/>
                <a:gd name="connsiteX438" fmla="*/ 307950 w 1381655"/>
                <a:gd name="connsiteY438" fmla="*/ 1182457 h 1512007"/>
                <a:gd name="connsiteX439" fmla="*/ 309949 w 1381655"/>
                <a:gd name="connsiteY439" fmla="*/ 1219282 h 1512007"/>
                <a:gd name="connsiteX440" fmla="*/ 286106 w 1381655"/>
                <a:gd name="connsiteY440" fmla="*/ 1251850 h 1512007"/>
                <a:gd name="connsiteX441" fmla="*/ 286717 w 1381655"/>
                <a:gd name="connsiteY441" fmla="*/ 1278498 h 1512007"/>
                <a:gd name="connsiteX442" fmla="*/ 316309 w 1381655"/>
                <a:gd name="connsiteY442" fmla="*/ 1282638 h 1512007"/>
                <a:gd name="connsiteX443" fmla="*/ 336807 w 1381655"/>
                <a:gd name="connsiteY443" fmla="*/ 1289306 h 1512007"/>
                <a:gd name="connsiteX444" fmla="*/ 333954 w 1381655"/>
                <a:gd name="connsiteY444" fmla="*/ 1262725 h 1512007"/>
                <a:gd name="connsiteX445" fmla="*/ 337501 w 1381655"/>
                <a:gd name="connsiteY445" fmla="*/ 1211443 h 1512007"/>
                <a:gd name="connsiteX446" fmla="*/ 388902 w 1381655"/>
                <a:gd name="connsiteY446" fmla="*/ 1183662 h 1512007"/>
                <a:gd name="connsiteX447" fmla="*/ 422680 w 1381655"/>
                <a:gd name="connsiteY447" fmla="*/ 1179420 h 1512007"/>
                <a:gd name="connsiteX448" fmla="*/ 424590 w 1381655"/>
                <a:gd name="connsiteY448" fmla="*/ 1179296 h 1512007"/>
                <a:gd name="connsiteX449" fmla="*/ 480426 w 1381655"/>
                <a:gd name="connsiteY449" fmla="*/ 1178478 h 1512007"/>
                <a:gd name="connsiteX450" fmla="*/ 559691 w 1381655"/>
                <a:gd name="connsiteY450" fmla="*/ 1183811 h 1512007"/>
                <a:gd name="connsiteX451" fmla="*/ 600198 w 1381655"/>
                <a:gd name="connsiteY451" fmla="*/ 1191858 h 1512007"/>
                <a:gd name="connsiteX452" fmla="*/ 659555 w 1381655"/>
                <a:gd name="connsiteY452" fmla="*/ 1229739 h 1512007"/>
                <a:gd name="connsiteX453" fmla="*/ 689038 w 1381655"/>
                <a:gd name="connsiteY453" fmla="*/ 1223732 h 1512007"/>
                <a:gd name="connsiteX454" fmla="*/ 716879 w 1381655"/>
                <a:gd name="connsiteY454" fmla="*/ 1229551 h 1512007"/>
                <a:gd name="connsiteX455" fmla="*/ 762916 w 1381655"/>
                <a:gd name="connsiteY455" fmla="*/ 1196173 h 1512007"/>
                <a:gd name="connsiteX456" fmla="*/ 821316 w 1381655"/>
                <a:gd name="connsiteY456" fmla="*/ 1182421 h 1512007"/>
                <a:gd name="connsiteX457" fmla="*/ 823727 w 1381655"/>
                <a:gd name="connsiteY457" fmla="*/ 1181851 h 1512007"/>
                <a:gd name="connsiteX458" fmla="*/ 901598 w 1381655"/>
                <a:gd name="connsiteY458" fmla="*/ 1176742 h 1512007"/>
                <a:gd name="connsiteX459" fmla="*/ 957335 w 1381655"/>
                <a:gd name="connsiteY459" fmla="*/ 1177585 h 1512007"/>
                <a:gd name="connsiteX460" fmla="*/ 959284 w 1381655"/>
                <a:gd name="connsiteY460" fmla="*/ 1177669 h 1512007"/>
                <a:gd name="connsiteX461" fmla="*/ 993053 w 1381655"/>
                <a:gd name="connsiteY461" fmla="*/ 1181960 h 1512007"/>
                <a:gd name="connsiteX462" fmla="*/ 1044488 w 1381655"/>
                <a:gd name="connsiteY462" fmla="*/ 1209692 h 1512007"/>
                <a:gd name="connsiteX463" fmla="*/ 1047995 w 1381655"/>
                <a:gd name="connsiteY463" fmla="*/ 1261013 h 1512007"/>
                <a:gd name="connsiteX464" fmla="*/ 1045202 w 1381655"/>
                <a:gd name="connsiteY464" fmla="*/ 1287591 h 1512007"/>
                <a:gd name="connsiteX465" fmla="*/ 1065566 w 1381655"/>
                <a:gd name="connsiteY465" fmla="*/ 1280974 h 1512007"/>
                <a:gd name="connsiteX466" fmla="*/ 1095174 w 1381655"/>
                <a:gd name="connsiteY466" fmla="*/ 1276733 h 1512007"/>
                <a:gd name="connsiteX467" fmla="*/ 1095869 w 1381655"/>
                <a:gd name="connsiteY467" fmla="*/ 1250188 h 1512007"/>
                <a:gd name="connsiteX468" fmla="*/ 1071966 w 1381655"/>
                <a:gd name="connsiteY468" fmla="*/ 1217580 h 1512007"/>
                <a:gd name="connsiteX469" fmla="*/ 1074026 w 1381655"/>
                <a:gd name="connsiteY469" fmla="*/ 1180711 h 1512007"/>
                <a:gd name="connsiteX470" fmla="*/ 1099663 w 1381655"/>
                <a:gd name="connsiteY470" fmla="*/ 1155842 h 1512007"/>
                <a:gd name="connsiteX471" fmla="*/ 1089509 w 1381655"/>
                <a:gd name="connsiteY471" fmla="*/ 1140329 h 1512007"/>
                <a:gd name="connsiteX472" fmla="*/ 1078282 w 1381655"/>
                <a:gd name="connsiteY472" fmla="*/ 1128795 h 1512007"/>
                <a:gd name="connsiteX473" fmla="*/ 1094395 w 1381655"/>
                <a:gd name="connsiteY473" fmla="*/ 1130432 h 1512007"/>
                <a:gd name="connsiteX474" fmla="*/ 1121863 w 1381655"/>
                <a:gd name="connsiteY474" fmla="*/ 1132550 h 1512007"/>
                <a:gd name="connsiteX475" fmla="*/ 1138120 w 1381655"/>
                <a:gd name="connsiteY475" fmla="*/ 1162637 h 1512007"/>
                <a:gd name="connsiteX476" fmla="*/ 1122598 w 1381655"/>
                <a:gd name="connsiteY476" fmla="*/ 1180149 h 1512007"/>
                <a:gd name="connsiteX477" fmla="*/ 1145180 w 1381655"/>
                <a:gd name="connsiteY477" fmla="*/ 1178939 h 1512007"/>
                <a:gd name="connsiteX478" fmla="*/ 1170505 w 1381655"/>
                <a:gd name="connsiteY478" fmla="*/ 1178939 h 1512007"/>
                <a:gd name="connsiteX479" fmla="*/ 1181063 w 1381655"/>
                <a:gd name="connsiteY479" fmla="*/ 1169558 h 1512007"/>
                <a:gd name="connsiteX480" fmla="*/ 1184545 w 1381655"/>
                <a:gd name="connsiteY480" fmla="*/ 1192204 h 1512007"/>
                <a:gd name="connsiteX481" fmla="*/ 1152373 w 1381655"/>
                <a:gd name="connsiteY481" fmla="*/ 1211230 h 1512007"/>
                <a:gd name="connsiteX482" fmla="*/ 1151762 w 1381655"/>
                <a:gd name="connsiteY482" fmla="*/ 1228717 h 1512007"/>
                <a:gd name="connsiteX483" fmla="*/ 1170505 w 1381655"/>
                <a:gd name="connsiteY483" fmla="*/ 1267079 h 1512007"/>
                <a:gd name="connsiteX484" fmla="*/ 1125098 w 1381655"/>
                <a:gd name="connsiteY484" fmla="*/ 1298678 h 1512007"/>
                <a:gd name="connsiteX485" fmla="*/ 1087410 w 1381655"/>
                <a:gd name="connsiteY485" fmla="*/ 1334302 h 1512007"/>
                <a:gd name="connsiteX486" fmla="*/ 1040876 w 1381655"/>
                <a:gd name="connsiteY486" fmla="*/ 1332892 h 1512007"/>
                <a:gd name="connsiteX487" fmla="*/ 1014831 w 1381655"/>
                <a:gd name="connsiteY487" fmla="*/ 1325501 h 1512007"/>
                <a:gd name="connsiteX488" fmla="*/ 991649 w 1381655"/>
                <a:gd name="connsiteY488" fmla="*/ 1303352 h 1512007"/>
                <a:gd name="connsiteX489" fmla="*/ 1005074 w 1381655"/>
                <a:gd name="connsiteY489" fmla="*/ 1235652 h 1512007"/>
                <a:gd name="connsiteX490" fmla="*/ 975243 w 1381655"/>
                <a:gd name="connsiteY490" fmla="*/ 1189218 h 1512007"/>
                <a:gd name="connsiteX491" fmla="*/ 954209 w 1381655"/>
                <a:gd name="connsiteY491" fmla="*/ 1187035 h 1512007"/>
                <a:gd name="connsiteX492" fmla="*/ 955524 w 1381655"/>
                <a:gd name="connsiteY492" fmla="*/ 1194130 h 1512007"/>
                <a:gd name="connsiteX493" fmla="*/ 964627 w 1381655"/>
                <a:gd name="connsiteY493" fmla="*/ 1217818 h 1512007"/>
                <a:gd name="connsiteX494" fmla="*/ 975914 w 1381655"/>
                <a:gd name="connsiteY494" fmla="*/ 1247633 h 1512007"/>
                <a:gd name="connsiteX495" fmla="*/ 962668 w 1381655"/>
                <a:gd name="connsiteY495" fmla="*/ 1273608 h 1512007"/>
                <a:gd name="connsiteX496" fmla="*/ 939971 w 1381655"/>
                <a:gd name="connsiteY496" fmla="*/ 1281254 h 1512007"/>
                <a:gd name="connsiteX497" fmla="*/ 926170 w 1381655"/>
                <a:gd name="connsiteY497" fmla="*/ 1288302 h 1512007"/>
                <a:gd name="connsiteX498" fmla="*/ 928099 w 1381655"/>
                <a:gd name="connsiteY498" fmla="*/ 1295757 h 1512007"/>
                <a:gd name="connsiteX499" fmla="*/ 925426 w 1381655"/>
                <a:gd name="connsiteY499" fmla="*/ 1304254 h 1512007"/>
                <a:gd name="connsiteX500" fmla="*/ 928030 w 1381655"/>
                <a:gd name="connsiteY500" fmla="*/ 1304254 h 1512007"/>
                <a:gd name="connsiteX501" fmla="*/ 928180 w 1381655"/>
                <a:gd name="connsiteY501" fmla="*/ 1305650 h 1512007"/>
                <a:gd name="connsiteX502" fmla="*/ 918282 w 1381655"/>
                <a:gd name="connsiteY502" fmla="*/ 1321056 h 1512007"/>
                <a:gd name="connsiteX503" fmla="*/ 933994 w 1381655"/>
                <a:gd name="connsiteY503" fmla="*/ 1317639 h 1512007"/>
                <a:gd name="connsiteX504" fmla="*/ 933705 w 1381655"/>
                <a:gd name="connsiteY504" fmla="*/ 1335026 h 1512007"/>
                <a:gd name="connsiteX505" fmla="*/ 917349 w 1381655"/>
                <a:gd name="connsiteY505" fmla="*/ 1331342 h 1512007"/>
                <a:gd name="connsiteX506" fmla="*/ 921234 w 1381655"/>
                <a:gd name="connsiteY506" fmla="*/ 1348500 h 1512007"/>
                <a:gd name="connsiteX507" fmla="*/ 903161 w 1381655"/>
                <a:gd name="connsiteY507" fmla="*/ 1348983 h 1512007"/>
                <a:gd name="connsiteX508" fmla="*/ 907561 w 1381655"/>
                <a:gd name="connsiteY508" fmla="*/ 1330301 h 1512007"/>
                <a:gd name="connsiteX509" fmla="*/ 891587 w 1381655"/>
                <a:gd name="connsiteY509" fmla="*/ 1335127 h 1512007"/>
                <a:gd name="connsiteX510" fmla="*/ 891344 w 1381655"/>
                <a:gd name="connsiteY510" fmla="*/ 1318135 h 1512007"/>
                <a:gd name="connsiteX511" fmla="*/ 906064 w 1381655"/>
                <a:gd name="connsiteY511" fmla="*/ 1322503 h 1512007"/>
                <a:gd name="connsiteX512" fmla="*/ 897531 w 1381655"/>
                <a:gd name="connsiteY512" fmla="*/ 1305765 h 1512007"/>
                <a:gd name="connsiteX513" fmla="*/ 897595 w 1381655"/>
                <a:gd name="connsiteY513" fmla="*/ 1304457 h 1512007"/>
                <a:gd name="connsiteX514" fmla="*/ 900508 w 1381655"/>
                <a:gd name="connsiteY514" fmla="*/ 1304457 h 1512007"/>
                <a:gd name="connsiteX515" fmla="*/ 899927 w 1381655"/>
                <a:gd name="connsiteY515" fmla="*/ 1303415 h 1512007"/>
                <a:gd name="connsiteX516" fmla="*/ 897804 w 1381655"/>
                <a:gd name="connsiteY516" fmla="*/ 1295757 h 1512007"/>
                <a:gd name="connsiteX517" fmla="*/ 899714 w 1381655"/>
                <a:gd name="connsiteY517" fmla="*/ 1288506 h 1512007"/>
                <a:gd name="connsiteX518" fmla="*/ 885674 w 1381655"/>
                <a:gd name="connsiteY518" fmla="*/ 1281419 h 1512007"/>
                <a:gd name="connsiteX519" fmla="*/ 863043 w 1381655"/>
                <a:gd name="connsiteY519" fmla="*/ 1273659 h 1512007"/>
                <a:gd name="connsiteX520" fmla="*/ 849781 w 1381655"/>
                <a:gd name="connsiteY520" fmla="*/ 1247767 h 1512007"/>
                <a:gd name="connsiteX521" fmla="*/ 861042 w 1381655"/>
                <a:gd name="connsiteY521" fmla="*/ 1217927 h 1512007"/>
                <a:gd name="connsiteX522" fmla="*/ 870171 w 1381655"/>
                <a:gd name="connsiteY522" fmla="*/ 1194229 h 1512007"/>
                <a:gd name="connsiteX523" fmla="*/ 871139 w 1381655"/>
                <a:gd name="connsiteY523" fmla="*/ 1188648 h 1512007"/>
                <a:gd name="connsiteX524" fmla="*/ 862507 w 1381655"/>
                <a:gd name="connsiteY524" fmla="*/ 1189218 h 1512007"/>
                <a:gd name="connsiteX525" fmla="*/ 824769 w 1381655"/>
                <a:gd name="connsiteY525" fmla="*/ 1198073 h 1512007"/>
                <a:gd name="connsiteX526" fmla="*/ 824282 w 1381655"/>
                <a:gd name="connsiteY526" fmla="*/ 1198406 h 1512007"/>
                <a:gd name="connsiteX527" fmla="*/ 763239 w 1381655"/>
                <a:gd name="connsiteY527" fmla="*/ 1246839 h 1512007"/>
                <a:gd name="connsiteX528" fmla="*/ 755673 w 1381655"/>
                <a:gd name="connsiteY528" fmla="*/ 1276098 h 1512007"/>
                <a:gd name="connsiteX529" fmla="*/ 759642 w 1381655"/>
                <a:gd name="connsiteY529" fmla="*/ 1291427 h 1512007"/>
                <a:gd name="connsiteX530" fmla="*/ 771970 w 1381655"/>
                <a:gd name="connsiteY530" fmla="*/ 1318414 h 1512007"/>
                <a:gd name="connsiteX531" fmla="*/ 787447 w 1381655"/>
                <a:gd name="connsiteY531" fmla="*/ 1362711 h 1512007"/>
                <a:gd name="connsiteX532" fmla="*/ 767976 w 1381655"/>
                <a:gd name="connsiteY532" fmla="*/ 1403593 h 1512007"/>
                <a:gd name="connsiteX533" fmla="*/ 733389 w 1381655"/>
                <a:gd name="connsiteY533" fmla="*/ 1415188 h 1512007"/>
                <a:gd name="connsiteX534" fmla="*/ 708271 w 1381655"/>
                <a:gd name="connsiteY534" fmla="*/ 1427799 h 1512007"/>
                <a:gd name="connsiteX535" fmla="*/ 711957 w 1381655"/>
                <a:gd name="connsiteY535" fmla="*/ 1438378 h 1512007"/>
                <a:gd name="connsiteX536" fmla="*/ 708544 w 1381655"/>
                <a:gd name="connsiteY536" fmla="*/ 1450646 h 1512007"/>
                <a:gd name="connsiteX537" fmla="*/ 707526 w 1381655"/>
                <a:gd name="connsiteY537" fmla="*/ 1452399 h 1512007"/>
                <a:gd name="connsiteX538" fmla="*/ 710256 w 1381655"/>
                <a:gd name="connsiteY538" fmla="*/ 1452399 h 1512007"/>
                <a:gd name="connsiteX539" fmla="*/ 710389 w 1381655"/>
                <a:gd name="connsiteY539" fmla="*/ 1454532 h 1512007"/>
                <a:gd name="connsiteX540" fmla="*/ 695388 w 1381655"/>
                <a:gd name="connsiteY540" fmla="*/ 1475195 h 1512007"/>
                <a:gd name="connsiteX541" fmla="*/ 717424 w 1381655"/>
                <a:gd name="connsiteY541" fmla="*/ 1472249 h 1512007"/>
                <a:gd name="connsiteX542" fmla="*/ 716556 w 1381655"/>
                <a:gd name="connsiteY542" fmla="*/ 1494766 h 1512007"/>
                <a:gd name="connsiteX543" fmla="*/ 696390 w 1381655"/>
                <a:gd name="connsiteY543" fmla="*/ 1490079 h 1512007"/>
                <a:gd name="connsiteX544" fmla="*/ 703037 w 1381655"/>
                <a:gd name="connsiteY544" fmla="*/ 1511492 h 1512007"/>
                <a:gd name="connsiteX545" fmla="*/ 675232 w 1381655"/>
                <a:gd name="connsiteY545" fmla="*/ 1511492 h 1512007"/>
                <a:gd name="connsiteX546" fmla="*/ 680639 w 1381655"/>
                <a:gd name="connsiteY546" fmla="*/ 1490600 h 1512007"/>
                <a:gd name="connsiteX547" fmla="*/ 658628 w 1381655"/>
                <a:gd name="connsiteY547" fmla="*/ 1494982 h 1512007"/>
                <a:gd name="connsiteX548" fmla="*/ 658628 w 1381655"/>
                <a:gd name="connsiteY548" fmla="*/ 1470763 h 1512007"/>
                <a:gd name="connsiteX549" fmla="*/ 681681 w 1381655"/>
                <a:gd name="connsiteY549" fmla="*/ 1475195 h 1512007"/>
                <a:gd name="connsiteX550" fmla="*/ 665062 w 1381655"/>
                <a:gd name="connsiteY550" fmla="*/ 1454392 h 1512007"/>
                <a:gd name="connsiteX551" fmla="*/ 665210 w 1381655"/>
                <a:gd name="connsiteY551" fmla="*/ 1452119 h 1512007"/>
                <a:gd name="connsiteX552" fmla="*/ 667294 w 1381655"/>
                <a:gd name="connsiteY552" fmla="*/ 1452119 h 1512007"/>
                <a:gd name="connsiteX553" fmla="*/ 663151 w 1381655"/>
                <a:gd name="connsiteY553" fmla="*/ 1438378 h 1512007"/>
                <a:gd name="connsiteX554" fmla="*/ 666813 w 1381655"/>
                <a:gd name="connsiteY554" fmla="*/ 1424802 h 1512007"/>
                <a:gd name="connsiteX555" fmla="*/ 642738 w 1381655"/>
                <a:gd name="connsiteY555" fmla="*/ 1414324 h 1512007"/>
                <a:gd name="connsiteX556" fmla="*/ 606126 w 1381655"/>
                <a:gd name="connsiteY556" fmla="*/ 1403072 h 1512007"/>
                <a:gd name="connsiteX557" fmla="*/ 588565 w 1381655"/>
                <a:gd name="connsiteY557" fmla="*/ 1360591 h 1512007"/>
                <a:gd name="connsiteX558" fmla="*/ 610442 w 1381655"/>
                <a:gd name="connsiteY558" fmla="*/ 1306895 h 1512007"/>
                <a:gd name="connsiteX559" fmla="*/ 620438 w 1381655"/>
                <a:gd name="connsiteY559" fmla="*/ 1276809 h 1512007"/>
                <a:gd name="connsiteX560" fmla="*/ 620438 w 1381655"/>
                <a:gd name="connsiteY560" fmla="*/ 1262551 h 1512007"/>
                <a:gd name="connsiteX561" fmla="*/ 613021 w 1381655"/>
                <a:gd name="connsiteY561" fmla="*/ 1244755 h 1512007"/>
                <a:gd name="connsiteX562" fmla="*/ 557086 w 1381655"/>
                <a:gd name="connsiteY562" fmla="*/ 1202251 h 1512007"/>
                <a:gd name="connsiteX563" fmla="*/ 519384 w 1381655"/>
                <a:gd name="connsiteY563" fmla="*/ 1190915 h 1512007"/>
                <a:gd name="connsiteX564" fmla="*/ 510702 w 1381655"/>
                <a:gd name="connsiteY564" fmla="*/ 1190394 h 1512007"/>
                <a:gd name="connsiteX565" fmla="*/ 511754 w 1381655"/>
                <a:gd name="connsiteY565" fmla="*/ 1195975 h 1512007"/>
                <a:gd name="connsiteX566" fmla="*/ 520922 w 1381655"/>
                <a:gd name="connsiteY566" fmla="*/ 1219628 h 1512007"/>
                <a:gd name="connsiteX567" fmla="*/ 532099 w 1381655"/>
                <a:gd name="connsiteY567" fmla="*/ 1249479 h 1512007"/>
                <a:gd name="connsiteX568" fmla="*/ 518863 w 1381655"/>
                <a:gd name="connsiteY568" fmla="*/ 1275412 h 1512007"/>
                <a:gd name="connsiteX569" fmla="*/ 496157 w 1381655"/>
                <a:gd name="connsiteY569" fmla="*/ 1283070 h 1512007"/>
                <a:gd name="connsiteX570" fmla="*/ 482242 w 1381655"/>
                <a:gd name="connsiteY570" fmla="*/ 1290258 h 1512007"/>
                <a:gd name="connsiteX571" fmla="*/ 484087 w 1381655"/>
                <a:gd name="connsiteY571" fmla="*/ 1297484 h 1512007"/>
                <a:gd name="connsiteX572" fmla="*/ 482044 w 1381655"/>
                <a:gd name="connsiteY572" fmla="*/ 1305104 h 1512007"/>
                <a:gd name="connsiteX573" fmla="*/ 481433 w 1381655"/>
                <a:gd name="connsiteY573" fmla="*/ 1306146 h 1512007"/>
                <a:gd name="connsiteX574" fmla="*/ 484236 w 1381655"/>
                <a:gd name="connsiteY574" fmla="*/ 1306146 h 1512007"/>
                <a:gd name="connsiteX575" fmla="*/ 484360 w 1381655"/>
                <a:gd name="connsiteY575" fmla="*/ 1307467 h 1512007"/>
                <a:gd name="connsiteX576" fmla="*/ 475861 w 1381655"/>
                <a:gd name="connsiteY576" fmla="*/ 1324256 h 1512007"/>
                <a:gd name="connsiteX577" fmla="*/ 490570 w 1381655"/>
                <a:gd name="connsiteY577" fmla="*/ 1319798 h 1512007"/>
                <a:gd name="connsiteX578" fmla="*/ 490229 w 1381655"/>
                <a:gd name="connsiteY578" fmla="*/ 1336791 h 1512007"/>
                <a:gd name="connsiteX579" fmla="*/ 474338 w 1381655"/>
                <a:gd name="connsiteY579" fmla="*/ 1332092 h 1512007"/>
                <a:gd name="connsiteX580" fmla="*/ 478789 w 1381655"/>
                <a:gd name="connsiteY580" fmla="*/ 1350735 h 1512007"/>
                <a:gd name="connsiteX581" fmla="*/ 460681 w 1381655"/>
                <a:gd name="connsiteY581" fmla="*/ 1350215 h 1512007"/>
                <a:gd name="connsiteX582" fmla="*/ 464590 w 1381655"/>
                <a:gd name="connsiteY582" fmla="*/ 1333095 h 1512007"/>
                <a:gd name="connsiteX583" fmla="*/ 448254 w 1381655"/>
                <a:gd name="connsiteY583" fmla="*/ 1336677 h 1512007"/>
                <a:gd name="connsiteX584" fmla="*/ 447931 w 1381655"/>
                <a:gd name="connsiteY584" fmla="*/ 1319303 h 1512007"/>
                <a:gd name="connsiteX585" fmla="*/ 463613 w 1381655"/>
                <a:gd name="connsiteY585" fmla="*/ 1322770 h 1512007"/>
                <a:gd name="connsiteX586" fmla="*/ 453751 w 1381655"/>
                <a:gd name="connsiteY586" fmla="*/ 1307352 h 1512007"/>
                <a:gd name="connsiteX587" fmla="*/ 453890 w 1381655"/>
                <a:gd name="connsiteY587" fmla="*/ 1305993 h 1512007"/>
                <a:gd name="connsiteX588" fmla="*/ 456504 w 1381655"/>
                <a:gd name="connsiteY588" fmla="*/ 1305993 h 1512007"/>
                <a:gd name="connsiteX589" fmla="*/ 453791 w 1381655"/>
                <a:gd name="connsiteY589" fmla="*/ 1297484 h 1512007"/>
                <a:gd name="connsiteX590" fmla="*/ 455850 w 1381655"/>
                <a:gd name="connsiteY590" fmla="*/ 1289979 h 1512007"/>
                <a:gd name="connsiteX591" fmla="*/ 442018 w 1381655"/>
                <a:gd name="connsiteY591" fmla="*/ 1282930 h 1512007"/>
                <a:gd name="connsiteX592" fmla="*/ 419297 w 1381655"/>
                <a:gd name="connsiteY592" fmla="*/ 1275323 h 1512007"/>
                <a:gd name="connsiteX593" fmla="*/ 406061 w 1381655"/>
                <a:gd name="connsiteY593" fmla="*/ 1249354 h 1512007"/>
                <a:gd name="connsiteX594" fmla="*/ 417253 w 1381655"/>
                <a:gd name="connsiteY594" fmla="*/ 1219555 h 1512007"/>
                <a:gd name="connsiteX595" fmla="*/ 426416 w 1381655"/>
                <a:gd name="connsiteY595" fmla="*/ 1195866 h 1512007"/>
                <a:gd name="connsiteX596" fmla="*/ 427697 w 1381655"/>
                <a:gd name="connsiteY596" fmla="*/ 1188797 h 1512007"/>
                <a:gd name="connsiteX597" fmla="*/ 406687 w 1381655"/>
                <a:gd name="connsiteY597" fmla="*/ 1190915 h 1512007"/>
                <a:gd name="connsiteX598" fmla="*/ 376866 w 1381655"/>
                <a:gd name="connsiteY598" fmla="*/ 1237349 h 1512007"/>
                <a:gd name="connsiteX599" fmla="*/ 390276 w 1381655"/>
                <a:gd name="connsiteY599" fmla="*/ 1305015 h 1512007"/>
                <a:gd name="connsiteX600" fmla="*/ 367049 w 1381655"/>
                <a:gd name="connsiteY600" fmla="*/ 1327164 h 1512007"/>
                <a:gd name="connsiteX601" fmla="*/ 341129 w 1381655"/>
                <a:gd name="connsiteY601" fmla="*/ 1334568 h 1512007"/>
                <a:gd name="connsiteX602" fmla="*/ 294595 w 1381655"/>
                <a:gd name="connsiteY602" fmla="*/ 1335953 h 1512007"/>
                <a:gd name="connsiteX603" fmla="*/ 256827 w 1381655"/>
                <a:gd name="connsiteY603" fmla="*/ 1300355 h 1512007"/>
                <a:gd name="connsiteX604" fmla="*/ 211444 w 1381655"/>
                <a:gd name="connsiteY604" fmla="*/ 1268776 h 1512007"/>
                <a:gd name="connsiteX605" fmla="*/ 230212 w 1381655"/>
                <a:gd name="connsiteY605" fmla="*/ 1230454 h 1512007"/>
                <a:gd name="connsiteX606" fmla="*/ 229582 w 1381655"/>
                <a:gd name="connsiteY606" fmla="*/ 1212981 h 1512007"/>
                <a:gd name="connsiteX607" fmla="*/ 197411 w 1381655"/>
                <a:gd name="connsiteY607" fmla="*/ 1193882 h 1512007"/>
                <a:gd name="connsiteX608" fmla="*/ 200942 w 1381655"/>
                <a:gd name="connsiteY608" fmla="*/ 1171309 h 1512007"/>
                <a:gd name="connsiteX609" fmla="*/ 211444 w 1381655"/>
                <a:gd name="connsiteY609" fmla="*/ 1180646 h 1512007"/>
                <a:gd name="connsiteX610" fmla="*/ 891146 w 1381655"/>
                <a:gd name="connsiteY610" fmla="*/ 1252901 h 1512007"/>
                <a:gd name="connsiteX611" fmla="*/ 882533 w 1381655"/>
                <a:gd name="connsiteY611" fmla="*/ 1262615 h 1512007"/>
                <a:gd name="connsiteX612" fmla="*/ 875801 w 1381655"/>
                <a:gd name="connsiteY612" fmla="*/ 1254092 h 1512007"/>
                <a:gd name="connsiteX613" fmla="*/ 884310 w 1381655"/>
                <a:gd name="connsiteY613" fmla="*/ 1243839 h 1512007"/>
                <a:gd name="connsiteX614" fmla="*/ 891146 w 1381655"/>
                <a:gd name="connsiteY614" fmla="*/ 1252901 h 1512007"/>
                <a:gd name="connsiteX615" fmla="*/ 639404 w 1381655"/>
                <a:gd name="connsiteY615" fmla="*/ 1334429 h 1512007"/>
                <a:gd name="connsiteX616" fmla="*/ 627259 w 1381655"/>
                <a:gd name="connsiteY616" fmla="*/ 1346062 h 1512007"/>
                <a:gd name="connsiteX617" fmla="*/ 616609 w 1381655"/>
                <a:gd name="connsiteY617" fmla="*/ 1328218 h 1512007"/>
                <a:gd name="connsiteX618" fmla="*/ 621663 w 1381655"/>
                <a:gd name="connsiteY618" fmla="*/ 1322999 h 1512007"/>
                <a:gd name="connsiteX619" fmla="*/ 628549 w 1381655"/>
                <a:gd name="connsiteY619" fmla="*/ 1316725 h 1512007"/>
                <a:gd name="connsiteX620" fmla="*/ 639404 w 1381655"/>
                <a:gd name="connsiteY620" fmla="*/ 1334429 h 1512007"/>
                <a:gd name="connsiteX621" fmla="*/ 508609 w 1381655"/>
                <a:gd name="connsiteY621" fmla="*/ 1256315 h 1512007"/>
                <a:gd name="connsiteX622" fmla="*/ 501896 w 1381655"/>
                <a:gd name="connsiteY622" fmla="*/ 1264882 h 1512007"/>
                <a:gd name="connsiteX623" fmla="*/ 493364 w 1381655"/>
                <a:gd name="connsiteY623" fmla="*/ 1255139 h 1512007"/>
                <a:gd name="connsiteX624" fmla="*/ 500086 w 1381655"/>
                <a:gd name="connsiteY624" fmla="*/ 1246070 h 1512007"/>
                <a:gd name="connsiteX625" fmla="*/ 508609 w 1381655"/>
                <a:gd name="connsiteY625" fmla="*/ 1256315 h 1512007"/>
                <a:gd name="connsiteX626" fmla="*/ 627175 w 1381655"/>
                <a:gd name="connsiteY626" fmla="*/ 1361988 h 1512007"/>
                <a:gd name="connsiteX627" fmla="*/ 637265 w 1381655"/>
                <a:gd name="connsiteY627" fmla="*/ 1373595 h 1512007"/>
                <a:gd name="connsiteX628" fmla="*/ 631277 w 1381655"/>
                <a:gd name="connsiteY628" fmla="*/ 1379171 h 1512007"/>
                <a:gd name="connsiteX629" fmla="*/ 625980 w 1381655"/>
                <a:gd name="connsiteY629" fmla="*/ 1385013 h 1512007"/>
                <a:gd name="connsiteX630" fmla="*/ 620304 w 1381655"/>
                <a:gd name="connsiteY630" fmla="*/ 1378485 h 1512007"/>
                <a:gd name="connsiteX631" fmla="*/ 615040 w 1381655"/>
                <a:gd name="connsiteY631" fmla="*/ 1372059 h 1512007"/>
                <a:gd name="connsiteX632" fmla="*/ 625671 w 1381655"/>
                <a:gd name="connsiteY632" fmla="*/ 1360324 h 1512007"/>
                <a:gd name="connsiteX633" fmla="*/ 627175 w 1381655"/>
                <a:gd name="connsiteY633" fmla="*/ 1361988 h 1512007"/>
                <a:gd name="connsiteX634" fmla="*/ 751158 w 1381655"/>
                <a:gd name="connsiteY634" fmla="*/ 1360794 h 1512007"/>
                <a:gd name="connsiteX635" fmla="*/ 761701 w 1381655"/>
                <a:gd name="connsiteY635" fmla="*/ 1372579 h 1512007"/>
                <a:gd name="connsiteX636" fmla="*/ 756476 w 1381655"/>
                <a:gd name="connsiteY636" fmla="*/ 1379005 h 1512007"/>
                <a:gd name="connsiteX637" fmla="*/ 750885 w 1381655"/>
                <a:gd name="connsiteY637" fmla="*/ 1385521 h 1512007"/>
                <a:gd name="connsiteX638" fmla="*/ 745468 w 1381655"/>
                <a:gd name="connsiteY638" fmla="*/ 1379691 h 1512007"/>
                <a:gd name="connsiteX639" fmla="*/ 739515 w 1381655"/>
                <a:gd name="connsiteY639" fmla="*/ 1374116 h 1512007"/>
                <a:gd name="connsiteX640" fmla="*/ 749620 w 1381655"/>
                <a:gd name="connsiteY640" fmla="*/ 1362508 h 1512007"/>
                <a:gd name="connsiteX641" fmla="*/ 751158 w 1381655"/>
                <a:gd name="connsiteY641" fmla="*/ 1360794 h 1512007"/>
                <a:gd name="connsiteX642" fmla="*/ 737417 w 1381655"/>
                <a:gd name="connsiteY642" fmla="*/ 1335026 h 1512007"/>
                <a:gd name="connsiteX643" fmla="*/ 748197 w 1381655"/>
                <a:gd name="connsiteY643" fmla="*/ 1317258 h 1512007"/>
                <a:gd name="connsiteX644" fmla="*/ 755127 w 1381655"/>
                <a:gd name="connsiteY644" fmla="*/ 1323545 h 1512007"/>
                <a:gd name="connsiteX645" fmla="*/ 760178 w 1381655"/>
                <a:gd name="connsiteY645" fmla="*/ 1328790 h 1512007"/>
                <a:gd name="connsiteX646" fmla="*/ 749546 w 1381655"/>
                <a:gd name="connsiteY646" fmla="*/ 1346608 h 1512007"/>
                <a:gd name="connsiteX647" fmla="*/ 737417 w 1381655"/>
                <a:gd name="connsiteY647" fmla="*/ 1335026 h 1512007"/>
                <a:gd name="connsiteX648" fmla="*/ 995310 w 1381655"/>
                <a:gd name="connsiteY648" fmla="*/ 1069695 h 1512007"/>
                <a:gd name="connsiteX649" fmla="*/ 1005108 w 1381655"/>
                <a:gd name="connsiteY649" fmla="*/ 1063989 h 1512007"/>
                <a:gd name="connsiteX650" fmla="*/ 1003050 w 1381655"/>
                <a:gd name="connsiteY650" fmla="*/ 1074968 h 1512007"/>
                <a:gd name="connsiteX651" fmla="*/ 991615 w 1381655"/>
                <a:gd name="connsiteY651" fmla="*/ 1091239 h 1512007"/>
                <a:gd name="connsiteX652" fmla="*/ 992051 w 1381655"/>
                <a:gd name="connsiteY652" fmla="*/ 1083908 h 1512007"/>
                <a:gd name="connsiteX653" fmla="*/ 991813 w 1381655"/>
                <a:gd name="connsiteY653" fmla="*/ 1078440 h 1512007"/>
                <a:gd name="connsiteX654" fmla="*/ 981941 w 1381655"/>
                <a:gd name="connsiteY654" fmla="*/ 1078961 h 1512007"/>
                <a:gd name="connsiteX655" fmla="*/ 972083 w 1381655"/>
                <a:gd name="connsiteY655" fmla="*/ 1076317 h 1512007"/>
                <a:gd name="connsiteX656" fmla="*/ 974509 w 1381655"/>
                <a:gd name="connsiteY656" fmla="*/ 1071372 h 1512007"/>
                <a:gd name="connsiteX657" fmla="*/ 995310 w 1381655"/>
                <a:gd name="connsiteY657" fmla="*/ 1069695 h 1512007"/>
                <a:gd name="connsiteX658" fmla="*/ 390152 w 1381655"/>
                <a:gd name="connsiteY658" fmla="*/ 1078440 h 1512007"/>
                <a:gd name="connsiteX659" fmla="*/ 389904 w 1381655"/>
                <a:gd name="connsiteY659" fmla="*/ 1083908 h 1512007"/>
                <a:gd name="connsiteX660" fmla="*/ 390276 w 1381655"/>
                <a:gd name="connsiteY660" fmla="*/ 1091239 h 1512007"/>
                <a:gd name="connsiteX661" fmla="*/ 378906 w 1381655"/>
                <a:gd name="connsiteY661" fmla="*/ 1074968 h 1512007"/>
                <a:gd name="connsiteX662" fmla="*/ 376866 w 1381655"/>
                <a:gd name="connsiteY662" fmla="*/ 1063989 h 1512007"/>
                <a:gd name="connsiteX663" fmla="*/ 386693 w 1381655"/>
                <a:gd name="connsiteY663" fmla="*/ 1069695 h 1512007"/>
                <a:gd name="connsiteX664" fmla="*/ 407382 w 1381655"/>
                <a:gd name="connsiteY664" fmla="*/ 1071372 h 1512007"/>
                <a:gd name="connsiteX665" fmla="*/ 409847 w 1381655"/>
                <a:gd name="connsiteY665" fmla="*/ 1076317 h 1512007"/>
                <a:gd name="connsiteX666" fmla="*/ 400014 w 1381655"/>
                <a:gd name="connsiteY666" fmla="*/ 1078961 h 1512007"/>
                <a:gd name="connsiteX667" fmla="*/ 390152 w 1381655"/>
                <a:gd name="connsiteY667" fmla="*/ 1078440 h 1512007"/>
                <a:gd name="connsiteX668" fmla="*/ 1034443 w 1381655"/>
                <a:gd name="connsiteY668" fmla="*/ 795892 h 1512007"/>
                <a:gd name="connsiteX669" fmla="*/ 1064168 w 1381655"/>
                <a:gd name="connsiteY669" fmla="*/ 793560 h 1512007"/>
                <a:gd name="connsiteX670" fmla="*/ 1070542 w 1381655"/>
                <a:gd name="connsiteY670" fmla="*/ 802202 h 1512007"/>
                <a:gd name="connsiteX671" fmla="*/ 1063076 w 1381655"/>
                <a:gd name="connsiteY671" fmla="*/ 808889 h 1512007"/>
                <a:gd name="connsiteX672" fmla="*/ 1033782 w 1381655"/>
                <a:gd name="connsiteY672" fmla="*/ 805069 h 1512007"/>
                <a:gd name="connsiteX673" fmla="*/ 1291039 w 1381655"/>
                <a:gd name="connsiteY673" fmla="*/ 807600 h 1512007"/>
                <a:gd name="connsiteX674" fmla="*/ 1201089 w 1381655"/>
                <a:gd name="connsiteY674" fmla="*/ 805961 h 1512007"/>
                <a:gd name="connsiteX675" fmla="*/ 1207787 w 1381655"/>
                <a:gd name="connsiteY675" fmla="*/ 812123 h 1512007"/>
                <a:gd name="connsiteX676" fmla="*/ 1196104 w 1381655"/>
                <a:gd name="connsiteY676" fmla="*/ 825334 h 1512007"/>
                <a:gd name="connsiteX677" fmla="*/ 1172152 w 1381655"/>
                <a:gd name="connsiteY677" fmla="*/ 836680 h 1512007"/>
                <a:gd name="connsiteX678" fmla="*/ 1235429 w 1381655"/>
                <a:gd name="connsiteY678" fmla="*/ 836060 h 1512007"/>
                <a:gd name="connsiteX679" fmla="*/ 1290023 w 1381655"/>
                <a:gd name="connsiteY679" fmla="*/ 844667 h 1512007"/>
                <a:gd name="connsiteX680" fmla="*/ 1334879 w 1381655"/>
                <a:gd name="connsiteY680" fmla="*/ 841879 h 1512007"/>
                <a:gd name="connsiteX681" fmla="*/ 1359174 w 1381655"/>
                <a:gd name="connsiteY681" fmla="*/ 834497 h 1512007"/>
                <a:gd name="connsiteX682" fmla="*/ 1291039 w 1381655"/>
                <a:gd name="connsiteY682" fmla="*/ 807600 h 1512007"/>
                <a:gd name="connsiteX683" fmla="*/ 1319817 w 1381655"/>
                <a:gd name="connsiteY683" fmla="*/ 769152 h 1512007"/>
                <a:gd name="connsiteX684" fmla="*/ 1346830 w 1381655"/>
                <a:gd name="connsiteY684" fmla="*/ 752855 h 1512007"/>
                <a:gd name="connsiteX685" fmla="*/ 1262366 w 1381655"/>
                <a:gd name="connsiteY685" fmla="*/ 739768 h 1512007"/>
                <a:gd name="connsiteX686" fmla="*/ 1193341 w 1381655"/>
                <a:gd name="connsiteY686" fmla="*/ 750424 h 1512007"/>
                <a:gd name="connsiteX687" fmla="*/ 1208020 w 1381655"/>
                <a:gd name="connsiteY687" fmla="*/ 759924 h 1512007"/>
                <a:gd name="connsiteX688" fmla="*/ 1196104 w 1381655"/>
                <a:gd name="connsiteY688" fmla="*/ 775934 h 1512007"/>
                <a:gd name="connsiteX689" fmla="*/ 1170679 w 1381655"/>
                <a:gd name="connsiteY689" fmla="*/ 788499 h 1512007"/>
                <a:gd name="connsiteX690" fmla="*/ 1179624 w 1381655"/>
                <a:gd name="connsiteY690" fmla="*/ 793089 h 1512007"/>
                <a:gd name="connsiteX691" fmla="*/ 1217222 w 1381655"/>
                <a:gd name="connsiteY691" fmla="*/ 784233 h 1512007"/>
                <a:gd name="connsiteX692" fmla="*/ 1279584 w 1381655"/>
                <a:gd name="connsiteY692" fmla="*/ 780522 h 1512007"/>
                <a:gd name="connsiteX693" fmla="*/ 1319817 w 1381655"/>
                <a:gd name="connsiteY693" fmla="*/ 769152 h 1512007"/>
                <a:gd name="connsiteX694" fmla="*/ 1310915 w 1381655"/>
                <a:gd name="connsiteY694" fmla="*/ 694266 h 1512007"/>
                <a:gd name="connsiteX695" fmla="*/ 1329939 w 1381655"/>
                <a:gd name="connsiteY695" fmla="*/ 670008 h 1512007"/>
                <a:gd name="connsiteX696" fmla="*/ 1231460 w 1381655"/>
                <a:gd name="connsiteY696" fmla="*/ 682941 h 1512007"/>
                <a:gd name="connsiteX697" fmla="*/ 1139226 w 1381655"/>
                <a:gd name="connsiteY697" fmla="*/ 733831 h 1512007"/>
                <a:gd name="connsiteX698" fmla="*/ 1167926 w 1381655"/>
                <a:gd name="connsiteY698" fmla="*/ 740562 h 1512007"/>
                <a:gd name="connsiteX699" fmla="*/ 1195523 w 1381655"/>
                <a:gd name="connsiteY699" fmla="*/ 728001 h 1512007"/>
                <a:gd name="connsiteX700" fmla="*/ 1286074 w 1381655"/>
                <a:gd name="connsiteY700" fmla="*/ 711133 h 1512007"/>
                <a:gd name="connsiteX701" fmla="*/ 1310915 w 1381655"/>
                <a:gd name="connsiteY701" fmla="*/ 694266 h 1512007"/>
                <a:gd name="connsiteX702" fmla="*/ 1283724 w 1381655"/>
                <a:gd name="connsiteY702" fmla="*/ 602912 h 1512007"/>
                <a:gd name="connsiteX703" fmla="*/ 1225934 w 1381655"/>
                <a:gd name="connsiteY703" fmla="*/ 618488 h 1512007"/>
                <a:gd name="connsiteX704" fmla="*/ 1134440 w 1381655"/>
                <a:gd name="connsiteY704" fmla="*/ 685337 h 1512007"/>
                <a:gd name="connsiteX705" fmla="*/ 1170010 w 1381655"/>
                <a:gd name="connsiteY705" fmla="*/ 688696 h 1512007"/>
                <a:gd name="connsiteX706" fmla="*/ 1177534 w 1381655"/>
                <a:gd name="connsiteY706" fmla="*/ 684320 h 1512007"/>
                <a:gd name="connsiteX707" fmla="*/ 1262728 w 1381655"/>
                <a:gd name="connsiteY707" fmla="*/ 644195 h 1512007"/>
                <a:gd name="connsiteX708" fmla="*/ 1283724 w 1381655"/>
                <a:gd name="connsiteY708" fmla="*/ 602912 h 1512007"/>
                <a:gd name="connsiteX709" fmla="*/ 1227358 w 1381655"/>
                <a:gd name="connsiteY709" fmla="*/ 551690 h 1512007"/>
                <a:gd name="connsiteX710" fmla="*/ 1177435 w 1381655"/>
                <a:gd name="connsiteY710" fmla="*/ 574014 h 1512007"/>
                <a:gd name="connsiteX711" fmla="*/ 1114908 w 1381655"/>
                <a:gd name="connsiteY711" fmla="*/ 641283 h 1512007"/>
                <a:gd name="connsiteX712" fmla="*/ 1120639 w 1381655"/>
                <a:gd name="connsiteY712" fmla="*/ 642202 h 1512007"/>
                <a:gd name="connsiteX713" fmla="*/ 1120152 w 1381655"/>
                <a:gd name="connsiteY713" fmla="*/ 666560 h 1512007"/>
                <a:gd name="connsiteX714" fmla="*/ 1115166 w 1381655"/>
                <a:gd name="connsiteY714" fmla="*/ 686537 h 1512007"/>
                <a:gd name="connsiteX715" fmla="*/ 1122325 w 1381655"/>
                <a:gd name="connsiteY715" fmla="*/ 685769 h 1512007"/>
                <a:gd name="connsiteX716" fmla="*/ 1141122 w 1381655"/>
                <a:gd name="connsiteY716" fmla="*/ 661837 h 1512007"/>
                <a:gd name="connsiteX717" fmla="*/ 1220363 w 1381655"/>
                <a:gd name="connsiteY717" fmla="*/ 592330 h 1512007"/>
                <a:gd name="connsiteX718" fmla="*/ 1226564 w 1381655"/>
                <a:gd name="connsiteY718" fmla="*/ 568681 h 1512007"/>
                <a:gd name="connsiteX719" fmla="*/ 1227358 w 1381655"/>
                <a:gd name="connsiteY719" fmla="*/ 551690 h 1512007"/>
                <a:gd name="connsiteX720" fmla="*/ 1161089 w 1381655"/>
                <a:gd name="connsiteY720" fmla="*/ 518600 h 1512007"/>
                <a:gd name="connsiteX721" fmla="*/ 1114779 w 1381655"/>
                <a:gd name="connsiteY721" fmla="*/ 542150 h 1512007"/>
                <a:gd name="connsiteX722" fmla="*/ 1070409 w 1381655"/>
                <a:gd name="connsiteY722" fmla="*/ 607203 h 1512007"/>
                <a:gd name="connsiteX723" fmla="*/ 1074750 w 1381655"/>
                <a:gd name="connsiteY723" fmla="*/ 626490 h 1512007"/>
                <a:gd name="connsiteX724" fmla="*/ 1074933 w 1381655"/>
                <a:gd name="connsiteY724" fmla="*/ 646454 h 1512007"/>
                <a:gd name="connsiteX725" fmla="*/ 1101970 w 1381655"/>
                <a:gd name="connsiteY725" fmla="*/ 640887 h 1512007"/>
                <a:gd name="connsiteX726" fmla="*/ 1156491 w 1381655"/>
                <a:gd name="connsiteY726" fmla="*/ 562217 h 1512007"/>
                <a:gd name="connsiteX727" fmla="*/ 1161129 w 1381655"/>
                <a:gd name="connsiteY727" fmla="*/ 537015 h 1512007"/>
                <a:gd name="connsiteX728" fmla="*/ 1161089 w 1381655"/>
                <a:gd name="connsiteY728" fmla="*/ 518600 h 1512007"/>
                <a:gd name="connsiteX729" fmla="*/ 1081754 w 1381655"/>
                <a:gd name="connsiteY729" fmla="*/ 499079 h 1512007"/>
                <a:gd name="connsiteX730" fmla="*/ 1038579 w 1381655"/>
                <a:gd name="connsiteY730" fmla="*/ 533161 h 1512007"/>
                <a:gd name="connsiteX731" fmla="*/ 1006076 w 1381655"/>
                <a:gd name="connsiteY731" fmla="*/ 597465 h 1512007"/>
                <a:gd name="connsiteX732" fmla="*/ 1012401 w 1381655"/>
                <a:gd name="connsiteY732" fmla="*/ 607862 h 1512007"/>
                <a:gd name="connsiteX733" fmla="*/ 1018552 w 1381655"/>
                <a:gd name="connsiteY733" fmla="*/ 624575 h 1512007"/>
                <a:gd name="connsiteX734" fmla="*/ 1053462 w 1381655"/>
                <a:gd name="connsiteY734" fmla="*/ 605377 h 1512007"/>
                <a:gd name="connsiteX735" fmla="*/ 1087742 w 1381655"/>
                <a:gd name="connsiteY735" fmla="*/ 537015 h 1512007"/>
                <a:gd name="connsiteX736" fmla="*/ 1081754 w 1381655"/>
                <a:gd name="connsiteY736" fmla="*/ 499079 h 1512007"/>
                <a:gd name="connsiteX737" fmla="*/ 998238 w 1381655"/>
                <a:gd name="connsiteY737" fmla="*/ 498940 h 1512007"/>
                <a:gd name="connsiteX738" fmla="*/ 971141 w 1381655"/>
                <a:gd name="connsiteY738" fmla="*/ 528696 h 1512007"/>
                <a:gd name="connsiteX739" fmla="*/ 958501 w 1381655"/>
                <a:gd name="connsiteY739" fmla="*/ 591065 h 1512007"/>
                <a:gd name="connsiteX740" fmla="*/ 967032 w 1381655"/>
                <a:gd name="connsiteY740" fmla="*/ 609519 h 1512007"/>
                <a:gd name="connsiteX741" fmla="*/ 993013 w 1381655"/>
                <a:gd name="connsiteY741" fmla="*/ 589889 h 1512007"/>
                <a:gd name="connsiteX742" fmla="*/ 1007614 w 1381655"/>
                <a:gd name="connsiteY742" fmla="*/ 543181 h 1512007"/>
                <a:gd name="connsiteX743" fmla="*/ 998238 w 1381655"/>
                <a:gd name="connsiteY743" fmla="*/ 498940 h 1512007"/>
                <a:gd name="connsiteX744" fmla="*/ 951034 w 1381655"/>
                <a:gd name="connsiteY744" fmla="*/ 603779 h 1512007"/>
                <a:gd name="connsiteX745" fmla="*/ 941484 w 1381655"/>
                <a:gd name="connsiteY745" fmla="*/ 592180 h 1512007"/>
                <a:gd name="connsiteX746" fmla="*/ 916391 w 1381655"/>
                <a:gd name="connsiteY746" fmla="*/ 624302 h 1512007"/>
                <a:gd name="connsiteX747" fmla="*/ 907561 w 1381655"/>
                <a:gd name="connsiteY747" fmla="*/ 665056 h 1512007"/>
                <a:gd name="connsiteX748" fmla="*/ 924096 w 1381655"/>
                <a:gd name="connsiteY748" fmla="*/ 677980 h 1512007"/>
                <a:gd name="connsiteX749" fmla="*/ 938597 w 1381655"/>
                <a:gd name="connsiteY749" fmla="*/ 668122 h 1512007"/>
                <a:gd name="connsiteX750" fmla="*/ 952076 w 1381655"/>
                <a:gd name="connsiteY750" fmla="*/ 660434 h 1512007"/>
                <a:gd name="connsiteX751" fmla="*/ 955235 w 1381655"/>
                <a:gd name="connsiteY751" fmla="*/ 633025 h 1512007"/>
                <a:gd name="connsiteX752" fmla="*/ 959567 w 1381655"/>
                <a:gd name="connsiteY752" fmla="*/ 620746 h 1512007"/>
                <a:gd name="connsiteX753" fmla="*/ 951034 w 1381655"/>
                <a:gd name="connsiteY753" fmla="*/ 603779 h 1512007"/>
                <a:gd name="connsiteX754" fmla="*/ 919706 w 1381655"/>
                <a:gd name="connsiteY754" fmla="*/ 389566 h 1512007"/>
                <a:gd name="connsiteX755" fmla="*/ 921666 w 1381655"/>
                <a:gd name="connsiteY755" fmla="*/ 398581 h 1512007"/>
                <a:gd name="connsiteX756" fmla="*/ 929141 w 1381655"/>
                <a:gd name="connsiteY756" fmla="*/ 397097 h 1512007"/>
                <a:gd name="connsiteX757" fmla="*/ 922012 w 1381655"/>
                <a:gd name="connsiteY757" fmla="*/ 408353 h 1512007"/>
                <a:gd name="connsiteX758" fmla="*/ 920896 w 1381655"/>
                <a:gd name="connsiteY758" fmla="*/ 418102 h 1512007"/>
                <a:gd name="connsiteX759" fmla="*/ 931696 w 1381655"/>
                <a:gd name="connsiteY759" fmla="*/ 403830 h 1512007"/>
                <a:gd name="connsiteX760" fmla="*/ 934355 w 1381655"/>
                <a:gd name="connsiteY760" fmla="*/ 386947 h 1512007"/>
                <a:gd name="connsiteX761" fmla="*/ 904739 w 1381655"/>
                <a:gd name="connsiteY761" fmla="*/ 377983 h 1512007"/>
                <a:gd name="connsiteX762" fmla="*/ 880722 w 1381655"/>
                <a:gd name="connsiteY762" fmla="*/ 371146 h 1512007"/>
                <a:gd name="connsiteX763" fmla="*/ 876977 w 1381655"/>
                <a:gd name="connsiteY763" fmla="*/ 387656 h 1512007"/>
                <a:gd name="connsiteX764" fmla="*/ 887931 w 1381655"/>
                <a:gd name="connsiteY764" fmla="*/ 390310 h 1512007"/>
                <a:gd name="connsiteX765" fmla="*/ 899927 w 1381655"/>
                <a:gd name="connsiteY765" fmla="*/ 383574 h 1512007"/>
                <a:gd name="connsiteX766" fmla="*/ 911982 w 1381655"/>
                <a:gd name="connsiteY766" fmla="*/ 393313 h 1512007"/>
                <a:gd name="connsiteX767" fmla="*/ 919706 w 1381655"/>
                <a:gd name="connsiteY767" fmla="*/ 389566 h 1512007"/>
                <a:gd name="connsiteX768" fmla="*/ 919319 w 1381655"/>
                <a:gd name="connsiteY768" fmla="*/ 361041 h 1512007"/>
                <a:gd name="connsiteX769" fmla="*/ 897531 w 1381655"/>
                <a:gd name="connsiteY769" fmla="*/ 354279 h 1512007"/>
                <a:gd name="connsiteX770" fmla="*/ 872428 w 1381655"/>
                <a:gd name="connsiteY770" fmla="*/ 346060 h 1512007"/>
                <a:gd name="connsiteX771" fmla="*/ 869849 w 1381655"/>
                <a:gd name="connsiteY771" fmla="*/ 361413 h 1512007"/>
                <a:gd name="connsiteX772" fmla="*/ 887524 w 1381655"/>
                <a:gd name="connsiteY772" fmla="*/ 360272 h 1512007"/>
                <a:gd name="connsiteX773" fmla="*/ 902889 w 1381655"/>
                <a:gd name="connsiteY773" fmla="*/ 364424 h 1512007"/>
                <a:gd name="connsiteX774" fmla="*/ 907761 w 1381655"/>
                <a:gd name="connsiteY774" fmla="*/ 362207 h 1512007"/>
                <a:gd name="connsiteX775" fmla="*/ 909229 w 1381655"/>
                <a:gd name="connsiteY775" fmla="*/ 368567 h 1512007"/>
                <a:gd name="connsiteX776" fmla="*/ 914904 w 1381655"/>
                <a:gd name="connsiteY776" fmla="*/ 367401 h 1512007"/>
                <a:gd name="connsiteX777" fmla="*/ 917895 w 1381655"/>
                <a:gd name="connsiteY777" fmla="*/ 372337 h 1512007"/>
                <a:gd name="connsiteX778" fmla="*/ 919319 w 1381655"/>
                <a:gd name="connsiteY778" fmla="*/ 361041 h 1512007"/>
                <a:gd name="connsiteX779" fmla="*/ 885218 w 1381655"/>
                <a:gd name="connsiteY779" fmla="*/ 331087 h 1512007"/>
                <a:gd name="connsiteX780" fmla="*/ 877414 w 1381655"/>
                <a:gd name="connsiteY780" fmla="*/ 330209 h 1512007"/>
                <a:gd name="connsiteX781" fmla="*/ 884831 w 1381655"/>
                <a:gd name="connsiteY781" fmla="*/ 338891 h 1512007"/>
                <a:gd name="connsiteX782" fmla="*/ 894207 w 1381655"/>
                <a:gd name="connsiteY782" fmla="*/ 335890 h 1512007"/>
                <a:gd name="connsiteX783" fmla="*/ 885218 w 1381655"/>
                <a:gd name="connsiteY783" fmla="*/ 331087 h 1512007"/>
                <a:gd name="connsiteX784" fmla="*/ 855214 w 1381655"/>
                <a:gd name="connsiteY784" fmla="*/ 321240 h 1512007"/>
                <a:gd name="connsiteX785" fmla="*/ 843590 w 1381655"/>
                <a:gd name="connsiteY785" fmla="*/ 331435 h 1512007"/>
                <a:gd name="connsiteX786" fmla="*/ 857074 w 1381655"/>
                <a:gd name="connsiteY786" fmla="*/ 337006 h 1512007"/>
                <a:gd name="connsiteX787" fmla="*/ 865781 w 1381655"/>
                <a:gd name="connsiteY787" fmla="*/ 331435 h 1512007"/>
                <a:gd name="connsiteX788" fmla="*/ 855214 w 1381655"/>
                <a:gd name="connsiteY788" fmla="*/ 321240 h 1512007"/>
                <a:gd name="connsiteX789" fmla="*/ 838247 w 1381655"/>
                <a:gd name="connsiteY789" fmla="*/ 345251 h 1512007"/>
                <a:gd name="connsiteX790" fmla="*/ 843902 w 1381655"/>
                <a:gd name="connsiteY790" fmla="*/ 349805 h 1512007"/>
                <a:gd name="connsiteX791" fmla="*/ 843168 w 1381655"/>
                <a:gd name="connsiteY791" fmla="*/ 341520 h 1512007"/>
                <a:gd name="connsiteX792" fmla="*/ 838247 w 1381655"/>
                <a:gd name="connsiteY792" fmla="*/ 345251 h 1512007"/>
                <a:gd name="connsiteX793" fmla="*/ 863449 w 1381655"/>
                <a:gd name="connsiteY793" fmla="*/ 364837 h 1512007"/>
                <a:gd name="connsiteX794" fmla="*/ 855214 w 1381655"/>
                <a:gd name="connsiteY794" fmla="*/ 370403 h 1512007"/>
                <a:gd name="connsiteX795" fmla="*/ 861986 w 1381655"/>
                <a:gd name="connsiteY795" fmla="*/ 371916 h 1512007"/>
                <a:gd name="connsiteX796" fmla="*/ 863449 w 1381655"/>
                <a:gd name="connsiteY796" fmla="*/ 364837 h 1512007"/>
                <a:gd name="connsiteX797" fmla="*/ 881458 w 1381655"/>
                <a:gd name="connsiteY797" fmla="*/ 397097 h 1512007"/>
                <a:gd name="connsiteX798" fmla="*/ 875801 w 1381655"/>
                <a:gd name="connsiteY798" fmla="*/ 393313 h 1512007"/>
                <a:gd name="connsiteX799" fmla="*/ 876248 w 1381655"/>
                <a:gd name="connsiteY799" fmla="*/ 401944 h 1512007"/>
                <a:gd name="connsiteX800" fmla="*/ 879225 w 1381655"/>
                <a:gd name="connsiteY800" fmla="*/ 402351 h 1512007"/>
                <a:gd name="connsiteX801" fmla="*/ 881458 w 1381655"/>
                <a:gd name="connsiteY801" fmla="*/ 397097 h 1512007"/>
                <a:gd name="connsiteX802" fmla="*/ 830767 w 1381655"/>
                <a:gd name="connsiteY802" fmla="*/ 345514 h 1512007"/>
                <a:gd name="connsiteX803" fmla="*/ 816891 w 1381655"/>
                <a:gd name="connsiteY803" fmla="*/ 338544 h 1512007"/>
                <a:gd name="connsiteX804" fmla="*/ 809053 w 1381655"/>
                <a:gd name="connsiteY804" fmla="*/ 335393 h 1512007"/>
                <a:gd name="connsiteX805" fmla="*/ 784158 w 1381655"/>
                <a:gd name="connsiteY805" fmla="*/ 279791 h 1512007"/>
                <a:gd name="connsiteX806" fmla="*/ 765511 w 1381655"/>
                <a:gd name="connsiteY806" fmla="*/ 257398 h 1512007"/>
                <a:gd name="connsiteX807" fmla="*/ 749074 w 1381655"/>
                <a:gd name="connsiteY807" fmla="*/ 257655 h 1512007"/>
                <a:gd name="connsiteX808" fmla="*/ 728497 w 1381655"/>
                <a:gd name="connsiteY808" fmla="*/ 277956 h 1512007"/>
                <a:gd name="connsiteX809" fmla="*/ 737972 w 1381655"/>
                <a:gd name="connsiteY809" fmla="*/ 282297 h 1512007"/>
                <a:gd name="connsiteX810" fmla="*/ 740012 w 1381655"/>
                <a:gd name="connsiteY810" fmla="*/ 295740 h 1512007"/>
                <a:gd name="connsiteX811" fmla="*/ 768249 w 1381655"/>
                <a:gd name="connsiteY811" fmla="*/ 305637 h 1512007"/>
                <a:gd name="connsiteX812" fmla="*/ 773482 w 1381655"/>
                <a:gd name="connsiteY812" fmla="*/ 321676 h 1512007"/>
                <a:gd name="connsiteX813" fmla="*/ 801462 w 1381655"/>
                <a:gd name="connsiteY813" fmla="*/ 334526 h 1512007"/>
                <a:gd name="connsiteX814" fmla="*/ 805149 w 1381655"/>
                <a:gd name="connsiteY814" fmla="*/ 353387 h 1512007"/>
                <a:gd name="connsiteX815" fmla="*/ 827020 w 1381655"/>
                <a:gd name="connsiteY815" fmla="*/ 363621 h 1512007"/>
                <a:gd name="connsiteX816" fmla="*/ 824282 w 1381655"/>
                <a:gd name="connsiteY816" fmla="*/ 382323 h 1512007"/>
                <a:gd name="connsiteX817" fmla="*/ 844582 w 1381655"/>
                <a:gd name="connsiteY817" fmla="*/ 393634 h 1512007"/>
                <a:gd name="connsiteX818" fmla="*/ 843689 w 1381655"/>
                <a:gd name="connsiteY818" fmla="*/ 409683 h 1512007"/>
                <a:gd name="connsiteX819" fmla="*/ 865845 w 1381655"/>
                <a:gd name="connsiteY819" fmla="*/ 438243 h 1512007"/>
                <a:gd name="connsiteX820" fmla="*/ 843059 w 1381655"/>
                <a:gd name="connsiteY820" fmla="*/ 444113 h 1512007"/>
                <a:gd name="connsiteX821" fmla="*/ 787447 w 1381655"/>
                <a:gd name="connsiteY821" fmla="*/ 413007 h 1512007"/>
                <a:gd name="connsiteX822" fmla="*/ 683913 w 1381655"/>
                <a:gd name="connsiteY822" fmla="*/ 322778 h 1512007"/>
                <a:gd name="connsiteX823" fmla="*/ 647053 w 1381655"/>
                <a:gd name="connsiteY823" fmla="*/ 360382 h 1512007"/>
                <a:gd name="connsiteX824" fmla="*/ 596229 w 1381655"/>
                <a:gd name="connsiteY824" fmla="*/ 414630 h 1512007"/>
                <a:gd name="connsiteX825" fmla="*/ 591144 w 1381655"/>
                <a:gd name="connsiteY825" fmla="*/ 416569 h 1512007"/>
                <a:gd name="connsiteX826" fmla="*/ 558947 w 1381655"/>
                <a:gd name="connsiteY826" fmla="*/ 455463 h 1512007"/>
                <a:gd name="connsiteX827" fmla="*/ 521716 w 1381655"/>
                <a:gd name="connsiteY827" fmla="*/ 413652 h 1512007"/>
                <a:gd name="connsiteX828" fmla="*/ 562460 w 1381655"/>
                <a:gd name="connsiteY828" fmla="*/ 384095 h 1512007"/>
                <a:gd name="connsiteX829" fmla="*/ 563595 w 1381655"/>
                <a:gd name="connsiteY829" fmla="*/ 380413 h 1512007"/>
                <a:gd name="connsiteX830" fmla="*/ 621976 w 1381655"/>
                <a:gd name="connsiteY830" fmla="*/ 335071 h 1512007"/>
                <a:gd name="connsiteX831" fmla="*/ 660885 w 1381655"/>
                <a:gd name="connsiteY831" fmla="*/ 299055 h 1512007"/>
                <a:gd name="connsiteX832" fmla="*/ 619188 w 1381655"/>
                <a:gd name="connsiteY832" fmla="*/ 257343 h 1512007"/>
                <a:gd name="connsiteX833" fmla="*/ 614972 w 1381655"/>
                <a:gd name="connsiteY833" fmla="*/ 257398 h 1512007"/>
                <a:gd name="connsiteX834" fmla="*/ 596378 w 1381655"/>
                <a:gd name="connsiteY834" fmla="*/ 279791 h 1512007"/>
                <a:gd name="connsiteX835" fmla="*/ 571464 w 1381655"/>
                <a:gd name="connsiteY835" fmla="*/ 335393 h 1512007"/>
                <a:gd name="connsiteX836" fmla="*/ 549794 w 1381655"/>
                <a:gd name="connsiteY836" fmla="*/ 345514 h 1512007"/>
                <a:gd name="connsiteX837" fmla="*/ 541882 w 1381655"/>
                <a:gd name="connsiteY837" fmla="*/ 361462 h 1512007"/>
                <a:gd name="connsiteX838" fmla="*/ 532372 w 1381655"/>
                <a:gd name="connsiteY838" fmla="*/ 355322 h 1512007"/>
                <a:gd name="connsiteX839" fmla="*/ 529976 w 1381655"/>
                <a:gd name="connsiteY839" fmla="*/ 356710 h 1512007"/>
                <a:gd name="connsiteX840" fmla="*/ 532372 w 1381655"/>
                <a:gd name="connsiteY840" fmla="*/ 361746 h 1512007"/>
                <a:gd name="connsiteX841" fmla="*/ 527436 w 1381655"/>
                <a:gd name="connsiteY841" fmla="*/ 382622 h 1512007"/>
                <a:gd name="connsiteX842" fmla="*/ 518244 w 1381655"/>
                <a:gd name="connsiteY842" fmla="*/ 380796 h 1512007"/>
                <a:gd name="connsiteX843" fmla="*/ 515787 w 1381655"/>
                <a:gd name="connsiteY843" fmla="*/ 382323 h 1512007"/>
                <a:gd name="connsiteX844" fmla="*/ 514884 w 1381655"/>
                <a:gd name="connsiteY844" fmla="*/ 390658 h 1512007"/>
                <a:gd name="connsiteX845" fmla="*/ 511793 w 1381655"/>
                <a:gd name="connsiteY845" fmla="*/ 408071 h 1512007"/>
                <a:gd name="connsiteX846" fmla="*/ 496430 w 1381655"/>
                <a:gd name="connsiteY846" fmla="*/ 413612 h 1512007"/>
                <a:gd name="connsiteX847" fmla="*/ 490923 w 1381655"/>
                <a:gd name="connsiteY847" fmla="*/ 401051 h 1512007"/>
                <a:gd name="connsiteX848" fmla="*/ 489420 w 1381655"/>
                <a:gd name="connsiteY848" fmla="*/ 400754 h 1512007"/>
                <a:gd name="connsiteX849" fmla="*/ 478789 w 1381655"/>
                <a:gd name="connsiteY849" fmla="*/ 419283 h 1512007"/>
                <a:gd name="connsiteX850" fmla="*/ 477722 w 1381655"/>
                <a:gd name="connsiteY850" fmla="*/ 584888 h 1512007"/>
                <a:gd name="connsiteX851" fmla="*/ 524146 w 1381655"/>
                <a:gd name="connsiteY851" fmla="*/ 700329 h 1512007"/>
                <a:gd name="connsiteX852" fmla="*/ 541286 w 1381655"/>
                <a:gd name="connsiteY852" fmla="*/ 750078 h 1512007"/>
                <a:gd name="connsiteX853" fmla="*/ 585478 w 1381655"/>
                <a:gd name="connsiteY853" fmla="*/ 761784 h 1512007"/>
                <a:gd name="connsiteX854" fmla="*/ 569588 w 1381655"/>
                <a:gd name="connsiteY854" fmla="*/ 690844 h 1512007"/>
                <a:gd name="connsiteX855" fmla="*/ 537417 w 1381655"/>
                <a:gd name="connsiteY855" fmla="*/ 586451 h 1512007"/>
                <a:gd name="connsiteX856" fmla="*/ 549581 w 1381655"/>
                <a:gd name="connsiteY856" fmla="*/ 471631 h 1512007"/>
                <a:gd name="connsiteX857" fmla="*/ 618900 w 1381655"/>
                <a:gd name="connsiteY857" fmla="*/ 417928 h 1512007"/>
                <a:gd name="connsiteX858" fmla="*/ 618900 w 1381655"/>
                <a:gd name="connsiteY858" fmla="*/ 753277 h 1512007"/>
                <a:gd name="connsiteX859" fmla="*/ 630121 w 1381655"/>
                <a:gd name="connsiteY859" fmla="*/ 762132 h 1512007"/>
                <a:gd name="connsiteX860" fmla="*/ 630121 w 1381655"/>
                <a:gd name="connsiteY860" fmla="*/ 414208 h 1512007"/>
                <a:gd name="connsiteX861" fmla="*/ 651791 w 1381655"/>
                <a:gd name="connsiteY861" fmla="*/ 408775 h 1512007"/>
                <a:gd name="connsiteX862" fmla="*/ 651791 w 1381655"/>
                <a:gd name="connsiteY862" fmla="*/ 753277 h 1512007"/>
                <a:gd name="connsiteX863" fmla="*/ 663052 w 1381655"/>
                <a:gd name="connsiteY863" fmla="*/ 762132 h 1512007"/>
                <a:gd name="connsiteX864" fmla="*/ 663052 w 1381655"/>
                <a:gd name="connsiteY864" fmla="*/ 406890 h 1512007"/>
                <a:gd name="connsiteX865" fmla="*/ 684647 w 1381655"/>
                <a:gd name="connsiteY865" fmla="*/ 405079 h 1512007"/>
                <a:gd name="connsiteX866" fmla="*/ 684647 w 1381655"/>
                <a:gd name="connsiteY866" fmla="*/ 753277 h 1512007"/>
                <a:gd name="connsiteX867" fmla="*/ 695869 w 1381655"/>
                <a:gd name="connsiteY867" fmla="*/ 762132 h 1512007"/>
                <a:gd name="connsiteX868" fmla="*/ 695869 w 1381655"/>
                <a:gd name="connsiteY868" fmla="*/ 405079 h 1512007"/>
                <a:gd name="connsiteX869" fmla="*/ 717498 w 1381655"/>
                <a:gd name="connsiteY869" fmla="*/ 406890 h 1512007"/>
                <a:gd name="connsiteX870" fmla="*/ 717498 w 1381655"/>
                <a:gd name="connsiteY870" fmla="*/ 753277 h 1512007"/>
                <a:gd name="connsiteX871" fmla="*/ 728725 w 1381655"/>
                <a:gd name="connsiteY871" fmla="*/ 762132 h 1512007"/>
                <a:gd name="connsiteX872" fmla="*/ 728725 w 1381655"/>
                <a:gd name="connsiteY872" fmla="*/ 408775 h 1512007"/>
                <a:gd name="connsiteX873" fmla="*/ 750281 w 1381655"/>
                <a:gd name="connsiteY873" fmla="*/ 414208 h 1512007"/>
                <a:gd name="connsiteX874" fmla="*/ 750281 w 1381655"/>
                <a:gd name="connsiteY874" fmla="*/ 753277 h 1512007"/>
                <a:gd name="connsiteX875" fmla="*/ 761602 w 1381655"/>
                <a:gd name="connsiteY875" fmla="*/ 762132 h 1512007"/>
                <a:gd name="connsiteX876" fmla="*/ 761602 w 1381655"/>
                <a:gd name="connsiteY876" fmla="*/ 417953 h 1512007"/>
                <a:gd name="connsiteX877" fmla="*/ 830905 w 1381655"/>
                <a:gd name="connsiteY877" fmla="*/ 471631 h 1512007"/>
                <a:gd name="connsiteX878" fmla="*/ 843059 w 1381655"/>
                <a:gd name="connsiteY878" fmla="*/ 586451 h 1512007"/>
                <a:gd name="connsiteX879" fmla="*/ 810913 w 1381655"/>
                <a:gd name="connsiteY879" fmla="*/ 690844 h 1512007"/>
                <a:gd name="connsiteX880" fmla="*/ 796551 w 1381655"/>
                <a:gd name="connsiteY880" fmla="*/ 750499 h 1512007"/>
                <a:gd name="connsiteX881" fmla="*/ 837727 w 1381655"/>
                <a:gd name="connsiteY881" fmla="*/ 760668 h 1512007"/>
                <a:gd name="connsiteX882" fmla="*/ 839478 w 1381655"/>
                <a:gd name="connsiteY882" fmla="*/ 751044 h 1512007"/>
                <a:gd name="connsiteX883" fmla="*/ 839329 w 1381655"/>
                <a:gd name="connsiteY883" fmla="*/ 750078 h 1512007"/>
                <a:gd name="connsiteX884" fmla="*/ 853344 w 1381655"/>
                <a:gd name="connsiteY884" fmla="*/ 707289 h 1512007"/>
                <a:gd name="connsiteX885" fmla="*/ 856370 w 1381655"/>
                <a:gd name="connsiteY885" fmla="*/ 700329 h 1512007"/>
                <a:gd name="connsiteX886" fmla="*/ 902889 w 1381655"/>
                <a:gd name="connsiteY886" fmla="*/ 584888 h 1512007"/>
                <a:gd name="connsiteX887" fmla="*/ 901713 w 1381655"/>
                <a:gd name="connsiteY887" fmla="*/ 419283 h 1512007"/>
                <a:gd name="connsiteX888" fmla="*/ 898249 w 1381655"/>
                <a:gd name="connsiteY888" fmla="*/ 411900 h 1512007"/>
                <a:gd name="connsiteX889" fmla="*/ 891245 w 1381655"/>
                <a:gd name="connsiteY889" fmla="*/ 400754 h 1512007"/>
                <a:gd name="connsiteX890" fmla="*/ 889757 w 1381655"/>
                <a:gd name="connsiteY890" fmla="*/ 401051 h 1512007"/>
                <a:gd name="connsiteX891" fmla="*/ 884170 w 1381655"/>
                <a:gd name="connsiteY891" fmla="*/ 413612 h 1512007"/>
                <a:gd name="connsiteX892" fmla="*/ 868881 w 1381655"/>
                <a:gd name="connsiteY892" fmla="*/ 408071 h 1512007"/>
                <a:gd name="connsiteX893" fmla="*/ 865815 w 1381655"/>
                <a:gd name="connsiteY893" fmla="*/ 390658 h 1512007"/>
                <a:gd name="connsiteX894" fmla="*/ 864828 w 1381655"/>
                <a:gd name="connsiteY894" fmla="*/ 382323 h 1512007"/>
                <a:gd name="connsiteX895" fmla="*/ 862432 w 1381655"/>
                <a:gd name="connsiteY895" fmla="*/ 380796 h 1512007"/>
                <a:gd name="connsiteX896" fmla="*/ 853264 w 1381655"/>
                <a:gd name="connsiteY896" fmla="*/ 382622 h 1512007"/>
                <a:gd name="connsiteX897" fmla="*/ 848293 w 1381655"/>
                <a:gd name="connsiteY897" fmla="*/ 361746 h 1512007"/>
                <a:gd name="connsiteX898" fmla="*/ 850684 w 1381655"/>
                <a:gd name="connsiteY898" fmla="*/ 356710 h 1512007"/>
                <a:gd name="connsiteX899" fmla="*/ 848293 w 1381655"/>
                <a:gd name="connsiteY899" fmla="*/ 355322 h 1512007"/>
                <a:gd name="connsiteX900" fmla="*/ 838768 w 1381655"/>
                <a:gd name="connsiteY900" fmla="*/ 361462 h 1512007"/>
                <a:gd name="connsiteX901" fmla="*/ 830767 w 1381655"/>
                <a:gd name="connsiteY901" fmla="*/ 345514 h 1512007"/>
                <a:gd name="connsiteX902" fmla="*/ 805430 w 1381655"/>
                <a:gd name="connsiteY902" fmla="*/ 230127 h 1512007"/>
                <a:gd name="connsiteX903" fmla="*/ 820027 w 1381655"/>
                <a:gd name="connsiteY903" fmla="*/ 217507 h 1512007"/>
                <a:gd name="connsiteX904" fmla="*/ 869401 w 1381655"/>
                <a:gd name="connsiteY904" fmla="*/ 187940 h 1512007"/>
                <a:gd name="connsiteX905" fmla="*/ 912388 w 1381655"/>
                <a:gd name="connsiteY905" fmla="*/ 198085 h 1512007"/>
                <a:gd name="connsiteX906" fmla="*/ 915464 w 1381655"/>
                <a:gd name="connsiteY906" fmla="*/ 210696 h 1512007"/>
                <a:gd name="connsiteX907" fmla="*/ 920956 w 1381655"/>
                <a:gd name="connsiteY907" fmla="*/ 203319 h 1512007"/>
                <a:gd name="connsiteX908" fmla="*/ 908742 w 1381655"/>
                <a:gd name="connsiteY908" fmla="*/ 180280 h 1512007"/>
                <a:gd name="connsiteX909" fmla="*/ 873098 w 1381655"/>
                <a:gd name="connsiteY909" fmla="*/ 176014 h 1512007"/>
                <a:gd name="connsiteX910" fmla="*/ 877900 w 1381655"/>
                <a:gd name="connsiteY910" fmla="*/ 166400 h 1512007"/>
                <a:gd name="connsiteX911" fmla="*/ 921343 w 1381655"/>
                <a:gd name="connsiteY911" fmla="*/ 132035 h 1512007"/>
                <a:gd name="connsiteX912" fmla="*/ 918416 w 1381655"/>
                <a:gd name="connsiteY912" fmla="*/ 104740 h 1512007"/>
                <a:gd name="connsiteX913" fmla="*/ 913619 w 1381655"/>
                <a:gd name="connsiteY913" fmla="*/ 99854 h 1512007"/>
                <a:gd name="connsiteX914" fmla="*/ 909942 w 1381655"/>
                <a:gd name="connsiteY914" fmla="*/ 110594 h 1512007"/>
                <a:gd name="connsiteX915" fmla="*/ 885640 w 1381655"/>
                <a:gd name="connsiteY915" fmla="*/ 134877 h 1512007"/>
                <a:gd name="connsiteX916" fmla="*/ 863946 w 1381655"/>
                <a:gd name="connsiteY916" fmla="*/ 157877 h 1512007"/>
                <a:gd name="connsiteX917" fmla="*/ 868847 w 1381655"/>
                <a:gd name="connsiteY917" fmla="*/ 83115 h 1512007"/>
                <a:gd name="connsiteX918" fmla="*/ 810978 w 1381655"/>
                <a:gd name="connsiteY918" fmla="*/ 74121 h 1512007"/>
                <a:gd name="connsiteX919" fmla="*/ 792369 w 1381655"/>
                <a:gd name="connsiteY919" fmla="*/ 66729 h 1512007"/>
                <a:gd name="connsiteX920" fmla="*/ 800074 w 1381655"/>
                <a:gd name="connsiteY920" fmla="*/ 88409 h 1512007"/>
                <a:gd name="connsiteX921" fmla="*/ 820943 w 1381655"/>
                <a:gd name="connsiteY921" fmla="*/ 94962 h 1512007"/>
                <a:gd name="connsiteX922" fmla="*/ 852163 w 1381655"/>
                <a:gd name="connsiteY922" fmla="*/ 125189 h 1512007"/>
                <a:gd name="connsiteX923" fmla="*/ 841562 w 1381655"/>
                <a:gd name="connsiteY923" fmla="*/ 152787 h 1512007"/>
                <a:gd name="connsiteX924" fmla="*/ 847004 w 1381655"/>
                <a:gd name="connsiteY924" fmla="*/ 159415 h 1512007"/>
                <a:gd name="connsiteX925" fmla="*/ 763512 w 1381655"/>
                <a:gd name="connsiteY925" fmla="*/ 243875 h 1512007"/>
                <a:gd name="connsiteX926" fmla="*/ 767539 w 1381655"/>
                <a:gd name="connsiteY926" fmla="*/ 243329 h 1512007"/>
                <a:gd name="connsiteX927" fmla="*/ 805430 w 1381655"/>
                <a:gd name="connsiteY927" fmla="*/ 230127 h 1512007"/>
                <a:gd name="connsiteX928" fmla="*/ 785051 w 1381655"/>
                <a:gd name="connsiteY928" fmla="*/ 78363 h 1512007"/>
                <a:gd name="connsiteX929" fmla="*/ 733001 w 1381655"/>
                <a:gd name="connsiteY929" fmla="*/ 46524 h 1512007"/>
                <a:gd name="connsiteX930" fmla="*/ 763512 w 1381655"/>
                <a:gd name="connsiteY930" fmla="*/ 80203 h 1512007"/>
                <a:gd name="connsiteX931" fmla="*/ 753664 w 1381655"/>
                <a:gd name="connsiteY931" fmla="*/ 155441 h 1512007"/>
                <a:gd name="connsiteX932" fmla="*/ 716879 w 1381655"/>
                <a:gd name="connsiteY932" fmla="*/ 243245 h 1512007"/>
                <a:gd name="connsiteX933" fmla="*/ 721194 w 1381655"/>
                <a:gd name="connsiteY933" fmla="*/ 243329 h 1512007"/>
                <a:gd name="connsiteX934" fmla="*/ 723080 w 1381655"/>
                <a:gd name="connsiteY934" fmla="*/ 241632 h 1512007"/>
                <a:gd name="connsiteX935" fmla="*/ 749695 w 1381655"/>
                <a:gd name="connsiteY935" fmla="*/ 191814 h 1512007"/>
                <a:gd name="connsiteX936" fmla="*/ 779228 w 1381655"/>
                <a:gd name="connsiteY936" fmla="*/ 134332 h 1512007"/>
                <a:gd name="connsiteX937" fmla="*/ 785051 w 1381655"/>
                <a:gd name="connsiteY937" fmla="*/ 78363 h 1512007"/>
                <a:gd name="connsiteX938" fmla="*/ 700492 w 1381655"/>
                <a:gd name="connsiteY938" fmla="*/ 243329 h 1512007"/>
                <a:gd name="connsiteX939" fmla="*/ 706113 w 1381655"/>
                <a:gd name="connsiteY939" fmla="*/ 242624 h 1512007"/>
                <a:gd name="connsiteX940" fmla="*/ 706113 w 1381655"/>
                <a:gd name="connsiteY940" fmla="*/ 243245 h 1512007"/>
                <a:gd name="connsiteX941" fmla="*/ 743107 w 1381655"/>
                <a:gd name="connsiteY941" fmla="*/ 148937 h 1512007"/>
                <a:gd name="connsiteX942" fmla="*/ 755614 w 1381655"/>
                <a:gd name="connsiteY942" fmla="*/ 102914 h 1512007"/>
                <a:gd name="connsiteX943" fmla="*/ 724627 w 1381655"/>
                <a:gd name="connsiteY943" fmla="*/ 53141 h 1512007"/>
                <a:gd name="connsiteX944" fmla="*/ 734778 w 1381655"/>
                <a:gd name="connsiteY944" fmla="*/ 101922 h 1512007"/>
                <a:gd name="connsiteX945" fmla="*/ 700492 w 1381655"/>
                <a:gd name="connsiteY945" fmla="*/ 243329 h 1512007"/>
                <a:gd name="connsiteX946" fmla="*/ 691726 w 1381655"/>
                <a:gd name="connsiteY946" fmla="*/ 34751 h 1512007"/>
                <a:gd name="connsiteX947" fmla="*/ 690997 w 1381655"/>
                <a:gd name="connsiteY947" fmla="*/ 74047 h 1512007"/>
                <a:gd name="connsiteX948" fmla="*/ 689792 w 1381655"/>
                <a:gd name="connsiteY948" fmla="*/ 141014 h 1512007"/>
                <a:gd name="connsiteX949" fmla="*/ 707958 w 1381655"/>
                <a:gd name="connsiteY949" fmla="*/ 85477 h 1512007"/>
                <a:gd name="connsiteX950" fmla="*/ 691726 w 1381655"/>
                <a:gd name="connsiteY950" fmla="*/ 34751 h 1512007"/>
                <a:gd name="connsiteX951" fmla="*/ 690709 w 1381655"/>
                <a:gd name="connsiteY951" fmla="*/ 11142 h 1512007"/>
                <a:gd name="connsiteX952" fmla="*/ 686458 w 1381655"/>
                <a:gd name="connsiteY952" fmla="*/ 15409 h 1512007"/>
                <a:gd name="connsiteX953" fmla="*/ 676323 w 1381655"/>
                <a:gd name="connsiteY953" fmla="*/ 27995 h 1512007"/>
                <a:gd name="connsiteX954" fmla="*/ 668624 w 1381655"/>
                <a:gd name="connsiteY954" fmla="*/ 41826 h 1512007"/>
                <a:gd name="connsiteX955" fmla="*/ 675727 w 1381655"/>
                <a:gd name="connsiteY955" fmla="*/ 44594 h 1512007"/>
                <a:gd name="connsiteX956" fmla="*/ 684195 w 1381655"/>
                <a:gd name="connsiteY956" fmla="*/ 28798 h 1512007"/>
                <a:gd name="connsiteX957" fmla="*/ 690883 w 1381655"/>
                <a:gd name="connsiteY957" fmla="*/ 20543 h 1512007"/>
                <a:gd name="connsiteX958" fmla="*/ 662795 w 1381655"/>
                <a:gd name="connsiteY958" fmla="*/ 53638 h 1512007"/>
                <a:gd name="connsiteX959" fmla="*/ 659471 w 1381655"/>
                <a:gd name="connsiteY959" fmla="*/ 110926 h 1512007"/>
                <a:gd name="connsiteX960" fmla="*/ 676000 w 1381655"/>
                <a:gd name="connsiteY960" fmla="*/ 202416 h 1512007"/>
                <a:gd name="connsiteX961" fmla="*/ 683393 w 1381655"/>
                <a:gd name="connsiteY961" fmla="*/ 242624 h 1512007"/>
                <a:gd name="connsiteX962" fmla="*/ 687708 w 1381655"/>
                <a:gd name="connsiteY962" fmla="*/ 243329 h 1512007"/>
                <a:gd name="connsiteX963" fmla="*/ 688328 w 1381655"/>
                <a:gd name="connsiteY963" fmla="*/ 154181 h 1512007"/>
                <a:gd name="connsiteX964" fmla="*/ 677538 w 1381655"/>
                <a:gd name="connsiteY964" fmla="*/ 131475 h 1512007"/>
                <a:gd name="connsiteX965" fmla="*/ 669278 w 1381655"/>
                <a:gd name="connsiteY965" fmla="*/ 88295 h 1512007"/>
                <a:gd name="connsiteX966" fmla="*/ 672339 w 1381655"/>
                <a:gd name="connsiteY966" fmla="*/ 55796 h 1512007"/>
                <a:gd name="connsiteX967" fmla="*/ 662795 w 1381655"/>
                <a:gd name="connsiteY967" fmla="*/ 53638 h 1512007"/>
                <a:gd name="connsiteX968" fmla="*/ 655130 w 1381655"/>
                <a:gd name="connsiteY968" fmla="*/ 154756 h 1512007"/>
                <a:gd name="connsiteX969" fmla="*/ 647550 w 1381655"/>
                <a:gd name="connsiteY969" fmla="*/ 102557 h 1512007"/>
                <a:gd name="connsiteX970" fmla="*/ 650253 w 1381655"/>
                <a:gd name="connsiteY970" fmla="*/ 62136 h 1512007"/>
                <a:gd name="connsiteX971" fmla="*/ 626673 w 1381655"/>
                <a:gd name="connsiteY971" fmla="*/ 101019 h 1512007"/>
                <a:gd name="connsiteX972" fmla="*/ 639175 w 1381655"/>
                <a:gd name="connsiteY972" fmla="*/ 151264 h 1512007"/>
                <a:gd name="connsiteX973" fmla="*/ 672652 w 1381655"/>
                <a:gd name="connsiteY973" fmla="*/ 241989 h 1512007"/>
                <a:gd name="connsiteX974" fmla="*/ 676000 w 1381655"/>
                <a:gd name="connsiteY974" fmla="*/ 242624 h 1512007"/>
                <a:gd name="connsiteX975" fmla="*/ 655130 w 1381655"/>
                <a:gd name="connsiteY975" fmla="*/ 154756 h 1512007"/>
                <a:gd name="connsiteX976" fmla="*/ 604339 w 1381655"/>
                <a:gd name="connsiteY976" fmla="*/ 46603 h 1512007"/>
                <a:gd name="connsiteX977" fmla="*/ 579610 w 1381655"/>
                <a:gd name="connsiteY977" fmla="*/ 64011 h 1512007"/>
                <a:gd name="connsiteX978" fmla="*/ 592542 w 1381655"/>
                <a:gd name="connsiteY978" fmla="*/ 65588 h 1512007"/>
                <a:gd name="connsiteX979" fmla="*/ 606879 w 1381655"/>
                <a:gd name="connsiteY979" fmla="*/ 61094 h 1512007"/>
                <a:gd name="connsiteX980" fmla="*/ 606066 w 1381655"/>
                <a:gd name="connsiteY980" fmla="*/ 70768 h 1512007"/>
                <a:gd name="connsiteX981" fmla="*/ 597057 w 1381655"/>
                <a:gd name="connsiteY981" fmla="*/ 90884 h 1512007"/>
                <a:gd name="connsiteX982" fmla="*/ 571315 w 1381655"/>
                <a:gd name="connsiteY982" fmla="*/ 104259 h 1512007"/>
                <a:gd name="connsiteX983" fmla="*/ 568596 w 1381655"/>
                <a:gd name="connsiteY983" fmla="*/ 113352 h 1512007"/>
                <a:gd name="connsiteX984" fmla="*/ 572258 w 1381655"/>
                <a:gd name="connsiteY984" fmla="*/ 125695 h 1512007"/>
                <a:gd name="connsiteX985" fmla="*/ 590400 w 1381655"/>
                <a:gd name="connsiteY985" fmla="*/ 138296 h 1512007"/>
                <a:gd name="connsiteX986" fmla="*/ 601174 w 1381655"/>
                <a:gd name="connsiteY986" fmla="*/ 152657 h 1512007"/>
                <a:gd name="connsiteX987" fmla="*/ 594353 w 1381655"/>
                <a:gd name="connsiteY987" fmla="*/ 152657 h 1512007"/>
                <a:gd name="connsiteX988" fmla="*/ 629631 w 1381655"/>
                <a:gd name="connsiteY988" fmla="*/ 193809 h 1512007"/>
                <a:gd name="connsiteX989" fmla="*/ 659471 w 1381655"/>
                <a:gd name="connsiteY989" fmla="*/ 243245 h 1512007"/>
                <a:gd name="connsiteX990" fmla="*/ 663226 w 1381655"/>
                <a:gd name="connsiteY990" fmla="*/ 243329 h 1512007"/>
                <a:gd name="connsiteX991" fmla="*/ 653393 w 1381655"/>
                <a:gd name="connsiteY991" fmla="*/ 214699 h 1512007"/>
                <a:gd name="connsiteX992" fmla="*/ 627095 w 1381655"/>
                <a:gd name="connsiteY992" fmla="*/ 166400 h 1512007"/>
                <a:gd name="connsiteX993" fmla="*/ 606259 w 1381655"/>
                <a:gd name="connsiteY993" fmla="*/ 104160 h 1512007"/>
                <a:gd name="connsiteX994" fmla="*/ 656455 w 1381655"/>
                <a:gd name="connsiteY994" fmla="*/ 46945 h 1512007"/>
                <a:gd name="connsiteX995" fmla="*/ 604339 w 1381655"/>
                <a:gd name="connsiteY995" fmla="*/ 46603 h 1512007"/>
                <a:gd name="connsiteX996" fmla="*/ 580825 w 1381655"/>
                <a:gd name="connsiteY996" fmla="*/ 155709 h 1512007"/>
                <a:gd name="connsiteX997" fmla="*/ 568844 w 1381655"/>
                <a:gd name="connsiteY997" fmla="*/ 168443 h 1512007"/>
                <a:gd name="connsiteX998" fmla="*/ 646631 w 1381655"/>
                <a:gd name="connsiteY998" fmla="*/ 242525 h 1512007"/>
                <a:gd name="connsiteX999" fmla="*/ 648840 w 1381655"/>
                <a:gd name="connsiteY999" fmla="*/ 242798 h 1512007"/>
                <a:gd name="connsiteX1000" fmla="*/ 643432 w 1381655"/>
                <a:gd name="connsiteY1000" fmla="*/ 231462 h 1512007"/>
                <a:gd name="connsiteX1001" fmla="*/ 608804 w 1381655"/>
                <a:gd name="connsiteY1001" fmla="*/ 188917 h 1512007"/>
                <a:gd name="connsiteX1002" fmla="*/ 580825 w 1381655"/>
                <a:gd name="connsiteY1002" fmla="*/ 155709 h 1512007"/>
                <a:gd name="connsiteX1003" fmla="*/ 554780 w 1381655"/>
                <a:gd name="connsiteY1003" fmla="*/ 137011 h 1512007"/>
                <a:gd name="connsiteX1004" fmla="*/ 542487 w 1381655"/>
                <a:gd name="connsiteY1004" fmla="*/ 142538 h 1512007"/>
                <a:gd name="connsiteX1005" fmla="*/ 554780 w 1381655"/>
                <a:gd name="connsiteY1005" fmla="*/ 155123 h 1512007"/>
                <a:gd name="connsiteX1006" fmla="*/ 564156 w 1381655"/>
                <a:gd name="connsiteY1006" fmla="*/ 149800 h 1512007"/>
                <a:gd name="connsiteX1007" fmla="*/ 583940 w 1381655"/>
                <a:gd name="connsiteY1007" fmla="*/ 147399 h 1512007"/>
                <a:gd name="connsiteX1008" fmla="*/ 554780 w 1381655"/>
                <a:gd name="connsiteY1008" fmla="*/ 137011 h 1512007"/>
                <a:gd name="connsiteX1009" fmla="*/ 557211 w 1381655"/>
                <a:gd name="connsiteY1009" fmla="*/ 106303 h 1512007"/>
                <a:gd name="connsiteX1010" fmla="*/ 543444 w 1381655"/>
                <a:gd name="connsiteY1010" fmla="*/ 111001 h 1512007"/>
                <a:gd name="connsiteX1011" fmla="*/ 537937 w 1381655"/>
                <a:gd name="connsiteY1011" fmla="*/ 133281 h 1512007"/>
                <a:gd name="connsiteX1012" fmla="*/ 550067 w 1381655"/>
                <a:gd name="connsiteY1012" fmla="*/ 128821 h 1512007"/>
                <a:gd name="connsiteX1013" fmla="*/ 559691 w 1381655"/>
                <a:gd name="connsiteY1013" fmla="*/ 128438 h 1512007"/>
                <a:gd name="connsiteX1014" fmla="*/ 556625 w 1381655"/>
                <a:gd name="connsiteY1014" fmla="*/ 118303 h 1512007"/>
                <a:gd name="connsiteX1015" fmla="*/ 557211 w 1381655"/>
                <a:gd name="connsiteY1015" fmla="*/ 106303 h 1512007"/>
                <a:gd name="connsiteX1016" fmla="*/ 693389 w 1381655"/>
                <a:gd name="connsiteY1016" fmla="*/ 268966 h 1512007"/>
                <a:gd name="connsiteX1017" fmla="*/ 692346 w 1381655"/>
                <a:gd name="connsiteY1017" fmla="*/ 266992 h 1512007"/>
                <a:gd name="connsiteX1018" fmla="*/ 638952 w 1381655"/>
                <a:gd name="connsiteY1018" fmla="*/ 251331 h 1512007"/>
                <a:gd name="connsiteX1019" fmla="*/ 544154 w 1381655"/>
                <a:gd name="connsiteY1019" fmla="*/ 160789 h 1512007"/>
                <a:gd name="connsiteX1020" fmla="*/ 560287 w 1381655"/>
                <a:gd name="connsiteY1020" fmla="*/ 187672 h 1512007"/>
                <a:gd name="connsiteX1021" fmla="*/ 668311 w 1381655"/>
                <a:gd name="connsiteY1021" fmla="*/ 292119 h 1512007"/>
                <a:gd name="connsiteX1022" fmla="*/ 814460 w 1381655"/>
                <a:gd name="connsiteY1022" fmla="*/ 113149 h 1512007"/>
                <a:gd name="connsiteX1023" fmla="*/ 819337 w 1381655"/>
                <a:gd name="connsiteY1023" fmla="*/ 129734 h 1512007"/>
                <a:gd name="connsiteX1024" fmla="*/ 832086 w 1381655"/>
                <a:gd name="connsiteY1024" fmla="*/ 129252 h 1512007"/>
                <a:gd name="connsiteX1025" fmla="*/ 839993 w 1381655"/>
                <a:gd name="connsiteY1025" fmla="*/ 131817 h 1512007"/>
                <a:gd name="connsiteX1026" fmla="*/ 837761 w 1381655"/>
                <a:gd name="connsiteY1026" fmla="*/ 114925 h 1512007"/>
                <a:gd name="connsiteX1027" fmla="*/ 815476 w 1381655"/>
                <a:gd name="connsiteY1027" fmla="*/ 105390 h 1512007"/>
                <a:gd name="connsiteX1028" fmla="*/ 805217 w 1381655"/>
                <a:gd name="connsiteY1028" fmla="*/ 106000 h 1512007"/>
                <a:gd name="connsiteX1029" fmla="*/ 814460 w 1381655"/>
                <a:gd name="connsiteY1029" fmla="*/ 113149 h 1512007"/>
                <a:gd name="connsiteX1030" fmla="*/ 796303 w 1381655"/>
                <a:gd name="connsiteY1030" fmla="*/ 152444 h 1512007"/>
                <a:gd name="connsiteX1031" fmla="*/ 773195 w 1381655"/>
                <a:gd name="connsiteY1031" fmla="*/ 180890 h 1512007"/>
                <a:gd name="connsiteX1032" fmla="*/ 750281 w 1381655"/>
                <a:gd name="connsiteY1032" fmla="*/ 213747 h 1512007"/>
                <a:gd name="connsiteX1033" fmla="*/ 807738 w 1381655"/>
                <a:gd name="connsiteY1033" fmla="*/ 157232 h 1512007"/>
                <a:gd name="connsiteX1034" fmla="*/ 796303 w 1381655"/>
                <a:gd name="connsiteY1034" fmla="*/ 152444 h 1512007"/>
                <a:gd name="connsiteX1035" fmla="*/ 814187 w 1381655"/>
                <a:gd name="connsiteY1035" fmla="*/ 150842 h 1512007"/>
                <a:gd name="connsiteX1036" fmla="*/ 823727 w 1381655"/>
                <a:gd name="connsiteY1036" fmla="*/ 141609 h 1512007"/>
                <a:gd name="connsiteX1037" fmla="*/ 823142 w 1381655"/>
                <a:gd name="connsiteY1037" fmla="*/ 141218 h 1512007"/>
                <a:gd name="connsiteX1038" fmla="*/ 823033 w 1381655"/>
                <a:gd name="connsiteY1038" fmla="*/ 141218 h 1512007"/>
                <a:gd name="connsiteX1039" fmla="*/ 802192 w 1381655"/>
                <a:gd name="connsiteY1039" fmla="*/ 144711 h 1512007"/>
                <a:gd name="connsiteX1040" fmla="*/ 814187 w 1381655"/>
                <a:gd name="connsiteY1040" fmla="*/ 150842 h 1512007"/>
                <a:gd name="connsiteX1041" fmla="*/ 829159 w 1381655"/>
                <a:gd name="connsiteY1041" fmla="*/ 404598 h 1512007"/>
                <a:gd name="connsiteX1042" fmla="*/ 831714 w 1381655"/>
                <a:gd name="connsiteY1042" fmla="*/ 395803 h 1512007"/>
                <a:gd name="connsiteX1043" fmla="*/ 787140 w 1381655"/>
                <a:gd name="connsiteY1043" fmla="*/ 379263 h 1512007"/>
                <a:gd name="connsiteX1044" fmla="*/ 810804 w 1381655"/>
                <a:gd name="connsiteY1044" fmla="*/ 377066 h 1512007"/>
                <a:gd name="connsiteX1045" fmla="*/ 816940 w 1381655"/>
                <a:gd name="connsiteY1045" fmla="*/ 368220 h 1512007"/>
                <a:gd name="connsiteX1046" fmla="*/ 769107 w 1381655"/>
                <a:gd name="connsiteY1046" fmla="*/ 355594 h 1512007"/>
                <a:gd name="connsiteX1047" fmla="*/ 791283 w 1381655"/>
                <a:gd name="connsiteY1047" fmla="*/ 350599 h 1512007"/>
                <a:gd name="connsiteX1048" fmla="*/ 790216 w 1381655"/>
                <a:gd name="connsiteY1048" fmla="*/ 339932 h 1512007"/>
                <a:gd name="connsiteX1049" fmla="*/ 750950 w 1381655"/>
                <a:gd name="connsiteY1049" fmla="*/ 326474 h 1512007"/>
                <a:gd name="connsiteX1050" fmla="*/ 758326 w 1381655"/>
                <a:gd name="connsiteY1050" fmla="*/ 312960 h 1512007"/>
                <a:gd name="connsiteX1051" fmla="*/ 719944 w 1381655"/>
                <a:gd name="connsiteY1051" fmla="*/ 300939 h 1512007"/>
                <a:gd name="connsiteX1052" fmla="*/ 732788 w 1381655"/>
                <a:gd name="connsiteY1052" fmla="*/ 290100 h 1512007"/>
                <a:gd name="connsiteX1053" fmla="*/ 720499 w 1381655"/>
                <a:gd name="connsiteY1053" fmla="*/ 285223 h 1512007"/>
                <a:gd name="connsiteX1054" fmla="*/ 691578 w 1381655"/>
                <a:gd name="connsiteY1054" fmla="*/ 314904 h 1512007"/>
                <a:gd name="connsiteX1055" fmla="*/ 823231 w 1381655"/>
                <a:gd name="connsiteY1055" fmla="*/ 422989 h 1512007"/>
                <a:gd name="connsiteX1056" fmla="*/ 846642 w 1381655"/>
                <a:gd name="connsiteY1056" fmla="*/ 423782 h 1512007"/>
                <a:gd name="connsiteX1057" fmla="*/ 808011 w 1381655"/>
                <a:gd name="connsiteY1057" fmla="*/ 404732 h 1512007"/>
                <a:gd name="connsiteX1058" fmla="*/ 829159 w 1381655"/>
                <a:gd name="connsiteY1058" fmla="*/ 404598 h 1512007"/>
                <a:gd name="connsiteX1059" fmla="*/ 645351 w 1381655"/>
                <a:gd name="connsiteY1059" fmla="*/ 350375 h 1512007"/>
                <a:gd name="connsiteX1060" fmla="*/ 833823 w 1381655"/>
                <a:gd name="connsiteY1060" fmla="*/ 157460 h 1512007"/>
                <a:gd name="connsiteX1061" fmla="*/ 829922 w 1381655"/>
                <a:gd name="connsiteY1061" fmla="*/ 153497 h 1512007"/>
                <a:gd name="connsiteX1062" fmla="*/ 635534 w 1381655"/>
                <a:gd name="connsiteY1062" fmla="*/ 339659 h 1512007"/>
                <a:gd name="connsiteX1063" fmla="*/ 636471 w 1381655"/>
                <a:gd name="connsiteY1063" fmla="*/ 358040 h 1512007"/>
                <a:gd name="connsiteX1064" fmla="*/ 638883 w 1381655"/>
                <a:gd name="connsiteY1064" fmla="*/ 355932 h 1512007"/>
                <a:gd name="connsiteX1065" fmla="*/ 627929 w 1381655"/>
                <a:gd name="connsiteY1065" fmla="*/ 342076 h 1512007"/>
                <a:gd name="connsiteX1066" fmla="*/ 624342 w 1381655"/>
                <a:gd name="connsiteY1066" fmla="*/ 344309 h 1512007"/>
                <a:gd name="connsiteX1067" fmla="*/ 599255 w 1381655"/>
                <a:gd name="connsiteY1067" fmla="*/ 395520 h 1512007"/>
                <a:gd name="connsiteX1068" fmla="*/ 629104 w 1381655"/>
                <a:gd name="connsiteY1068" fmla="*/ 364181 h 1512007"/>
                <a:gd name="connsiteX1069" fmla="*/ 618900 w 1381655"/>
                <a:gd name="connsiteY1069" fmla="*/ 352840 h 1512007"/>
                <a:gd name="connsiteX1070" fmla="*/ 585771 w 1381655"/>
                <a:gd name="connsiteY1070" fmla="*/ 380215 h 1512007"/>
                <a:gd name="connsiteX1071" fmla="*/ 590261 w 1381655"/>
                <a:gd name="connsiteY1071" fmla="*/ 408988 h 1512007"/>
                <a:gd name="connsiteX1072" fmla="*/ 595078 w 1381655"/>
                <a:gd name="connsiteY1072" fmla="*/ 407551 h 1512007"/>
                <a:gd name="connsiteX1073" fmla="*/ 573622 w 1381655"/>
                <a:gd name="connsiteY1073" fmla="*/ 382979 h 1512007"/>
                <a:gd name="connsiteX1074" fmla="*/ 571737 w 1381655"/>
                <a:gd name="connsiteY1074" fmla="*/ 386391 h 1512007"/>
                <a:gd name="connsiteX1075" fmla="*/ 569539 w 1381655"/>
                <a:gd name="connsiteY1075" fmla="*/ 398313 h 1512007"/>
                <a:gd name="connsiteX1076" fmla="*/ 565471 w 1381655"/>
                <a:gd name="connsiteY1076" fmla="*/ 393719 h 1512007"/>
                <a:gd name="connsiteX1077" fmla="*/ 536410 w 1381655"/>
                <a:gd name="connsiteY1077" fmla="*/ 413503 h 1512007"/>
                <a:gd name="connsiteX1078" fmla="*/ 540204 w 1381655"/>
                <a:gd name="connsiteY1078" fmla="*/ 417805 h 1512007"/>
                <a:gd name="connsiteX1079" fmla="*/ 541807 w 1381655"/>
                <a:gd name="connsiteY1079" fmla="*/ 420473 h 1512007"/>
                <a:gd name="connsiteX1080" fmla="*/ 549289 w 1381655"/>
                <a:gd name="connsiteY1080" fmla="*/ 428668 h 1512007"/>
                <a:gd name="connsiteX1081" fmla="*/ 561255 w 1381655"/>
                <a:gd name="connsiteY1081" fmla="*/ 441096 h 1512007"/>
                <a:gd name="connsiteX1082" fmla="*/ 582324 w 1381655"/>
                <a:gd name="connsiteY1082" fmla="*/ 411618 h 1512007"/>
                <a:gd name="connsiteX1083" fmla="*/ 577229 w 1381655"/>
                <a:gd name="connsiteY1083" fmla="*/ 405972 h 1512007"/>
                <a:gd name="connsiteX1084" fmla="*/ 566686 w 1381655"/>
                <a:gd name="connsiteY1084" fmla="*/ 68421 h 1512007"/>
                <a:gd name="connsiteX1085" fmla="*/ 525312 w 1381655"/>
                <a:gd name="connsiteY1085" fmla="*/ 59948 h 1512007"/>
                <a:gd name="connsiteX1086" fmla="*/ 498086 w 1381655"/>
                <a:gd name="connsiteY1086" fmla="*/ 82773 h 1512007"/>
                <a:gd name="connsiteX1087" fmla="*/ 495754 w 1381655"/>
                <a:gd name="connsiteY1087" fmla="*/ 126549 h 1512007"/>
                <a:gd name="connsiteX1088" fmla="*/ 504154 w 1381655"/>
                <a:gd name="connsiteY1088" fmla="*/ 160327 h 1512007"/>
                <a:gd name="connsiteX1089" fmla="*/ 502557 w 1381655"/>
                <a:gd name="connsiteY1089" fmla="*/ 167506 h 1512007"/>
                <a:gd name="connsiteX1090" fmla="*/ 483848 w 1381655"/>
                <a:gd name="connsiteY1090" fmla="*/ 150004 h 1512007"/>
                <a:gd name="connsiteX1091" fmla="*/ 463325 w 1381655"/>
                <a:gd name="connsiteY1091" fmla="*/ 107474 h 1512007"/>
                <a:gd name="connsiteX1092" fmla="*/ 464228 w 1381655"/>
                <a:gd name="connsiteY1092" fmla="*/ 85477 h 1512007"/>
                <a:gd name="connsiteX1093" fmla="*/ 460240 w 1381655"/>
                <a:gd name="connsiteY1093" fmla="*/ 98355 h 1512007"/>
                <a:gd name="connsiteX1094" fmla="*/ 452793 w 1381655"/>
                <a:gd name="connsiteY1094" fmla="*/ 120744 h 1512007"/>
                <a:gd name="connsiteX1095" fmla="*/ 464501 w 1381655"/>
                <a:gd name="connsiteY1095" fmla="*/ 155441 h 1512007"/>
                <a:gd name="connsiteX1096" fmla="*/ 483244 w 1381655"/>
                <a:gd name="connsiteY1096" fmla="*/ 175087 h 1512007"/>
                <a:gd name="connsiteX1097" fmla="*/ 468559 w 1381655"/>
                <a:gd name="connsiteY1097" fmla="*/ 180305 h 1512007"/>
                <a:gd name="connsiteX1098" fmla="*/ 457174 w 1381655"/>
                <a:gd name="connsiteY1098" fmla="*/ 198720 h 1512007"/>
                <a:gd name="connsiteX1099" fmla="*/ 464392 w 1381655"/>
                <a:gd name="connsiteY1099" fmla="*/ 213007 h 1512007"/>
                <a:gd name="connsiteX1100" fmla="*/ 468212 w 1381655"/>
                <a:gd name="connsiteY1100" fmla="*/ 196602 h 1512007"/>
                <a:gd name="connsiteX1101" fmla="*/ 495522 w 1381655"/>
                <a:gd name="connsiteY1101" fmla="*/ 186426 h 1512007"/>
                <a:gd name="connsiteX1102" fmla="*/ 536623 w 1381655"/>
                <a:gd name="connsiteY1102" fmla="*/ 210433 h 1512007"/>
                <a:gd name="connsiteX1103" fmla="*/ 565263 w 1381655"/>
                <a:gd name="connsiteY1103" fmla="*/ 234662 h 1512007"/>
                <a:gd name="connsiteX1104" fmla="*/ 591630 w 1381655"/>
                <a:gd name="connsiteY1104" fmla="*/ 244460 h 1512007"/>
                <a:gd name="connsiteX1105" fmla="*/ 602371 w 1381655"/>
                <a:gd name="connsiteY1105" fmla="*/ 243875 h 1512007"/>
                <a:gd name="connsiteX1106" fmla="*/ 527777 w 1381655"/>
                <a:gd name="connsiteY1106" fmla="*/ 167709 h 1512007"/>
                <a:gd name="connsiteX1107" fmla="*/ 517911 w 1381655"/>
                <a:gd name="connsiteY1107" fmla="*/ 106253 h 1512007"/>
                <a:gd name="connsiteX1108" fmla="*/ 543231 w 1381655"/>
                <a:gd name="connsiteY1108" fmla="*/ 84906 h 1512007"/>
                <a:gd name="connsiteX1109" fmla="*/ 570308 w 1381655"/>
                <a:gd name="connsiteY1109" fmla="*/ 87431 h 1512007"/>
                <a:gd name="connsiteX1110" fmla="*/ 589963 w 1381655"/>
                <a:gd name="connsiteY1110" fmla="*/ 82684 h 1512007"/>
                <a:gd name="connsiteX1111" fmla="*/ 595732 w 1381655"/>
                <a:gd name="connsiteY1111" fmla="*/ 74007 h 1512007"/>
                <a:gd name="connsiteX1112" fmla="*/ 566686 w 1381655"/>
                <a:gd name="connsiteY1112" fmla="*/ 68421 h 1512007"/>
                <a:gd name="connsiteX1113" fmla="*/ 537452 w 1381655"/>
                <a:gd name="connsiteY1113" fmla="*/ 341520 h 1512007"/>
                <a:gd name="connsiteX1114" fmla="*/ 536698 w 1381655"/>
                <a:gd name="connsiteY1114" fmla="*/ 349805 h 1512007"/>
                <a:gd name="connsiteX1115" fmla="*/ 542328 w 1381655"/>
                <a:gd name="connsiteY1115" fmla="*/ 345251 h 1512007"/>
                <a:gd name="connsiteX1116" fmla="*/ 537452 w 1381655"/>
                <a:gd name="connsiteY1116" fmla="*/ 341520 h 1512007"/>
                <a:gd name="connsiteX1117" fmla="*/ 525437 w 1381655"/>
                <a:gd name="connsiteY1117" fmla="*/ 321240 h 1512007"/>
                <a:gd name="connsiteX1118" fmla="*/ 514959 w 1381655"/>
                <a:gd name="connsiteY1118" fmla="*/ 331435 h 1512007"/>
                <a:gd name="connsiteX1119" fmla="*/ 523586 w 1381655"/>
                <a:gd name="connsiteY1119" fmla="*/ 337006 h 1512007"/>
                <a:gd name="connsiteX1120" fmla="*/ 537080 w 1381655"/>
                <a:gd name="connsiteY1120" fmla="*/ 331435 h 1512007"/>
                <a:gd name="connsiteX1121" fmla="*/ 525437 w 1381655"/>
                <a:gd name="connsiteY1121" fmla="*/ 321240 h 1512007"/>
                <a:gd name="connsiteX1122" fmla="*/ 518640 w 1381655"/>
                <a:gd name="connsiteY1122" fmla="*/ 371916 h 1512007"/>
                <a:gd name="connsiteX1123" fmla="*/ 525437 w 1381655"/>
                <a:gd name="connsiteY1123" fmla="*/ 370403 h 1512007"/>
                <a:gd name="connsiteX1124" fmla="*/ 517186 w 1381655"/>
                <a:gd name="connsiteY1124" fmla="*/ 364837 h 1512007"/>
                <a:gd name="connsiteX1125" fmla="*/ 518640 w 1381655"/>
                <a:gd name="connsiteY1125" fmla="*/ 371916 h 1512007"/>
                <a:gd name="connsiteX1126" fmla="*/ 508197 w 1381655"/>
                <a:gd name="connsiteY1126" fmla="*/ 346060 h 1512007"/>
                <a:gd name="connsiteX1127" fmla="*/ 483119 w 1381655"/>
                <a:gd name="connsiteY1127" fmla="*/ 354279 h 1512007"/>
                <a:gd name="connsiteX1128" fmla="*/ 461341 w 1381655"/>
                <a:gd name="connsiteY1128" fmla="*/ 361041 h 1512007"/>
                <a:gd name="connsiteX1129" fmla="*/ 462820 w 1381655"/>
                <a:gd name="connsiteY1129" fmla="*/ 372337 h 1512007"/>
                <a:gd name="connsiteX1130" fmla="*/ 465732 w 1381655"/>
                <a:gd name="connsiteY1130" fmla="*/ 367401 h 1512007"/>
                <a:gd name="connsiteX1131" fmla="*/ 471412 w 1381655"/>
                <a:gd name="connsiteY1131" fmla="*/ 368567 h 1512007"/>
                <a:gd name="connsiteX1132" fmla="*/ 472860 w 1381655"/>
                <a:gd name="connsiteY1132" fmla="*/ 362207 h 1512007"/>
                <a:gd name="connsiteX1133" fmla="*/ 477787 w 1381655"/>
                <a:gd name="connsiteY1133" fmla="*/ 364424 h 1512007"/>
                <a:gd name="connsiteX1134" fmla="*/ 493214 w 1381655"/>
                <a:gd name="connsiteY1134" fmla="*/ 360272 h 1512007"/>
                <a:gd name="connsiteX1135" fmla="*/ 510777 w 1381655"/>
                <a:gd name="connsiteY1135" fmla="*/ 361413 h 1512007"/>
                <a:gd name="connsiteX1136" fmla="*/ 508197 w 1381655"/>
                <a:gd name="connsiteY1136" fmla="*/ 346060 h 1512007"/>
                <a:gd name="connsiteX1137" fmla="*/ 495457 w 1381655"/>
                <a:gd name="connsiteY1137" fmla="*/ 331087 h 1512007"/>
                <a:gd name="connsiteX1138" fmla="*/ 486419 w 1381655"/>
                <a:gd name="connsiteY1138" fmla="*/ 335890 h 1512007"/>
                <a:gd name="connsiteX1139" fmla="*/ 495834 w 1381655"/>
                <a:gd name="connsiteY1139" fmla="*/ 338891 h 1512007"/>
                <a:gd name="connsiteX1140" fmla="*/ 503261 w 1381655"/>
                <a:gd name="connsiteY1140" fmla="*/ 330209 h 1512007"/>
                <a:gd name="connsiteX1141" fmla="*/ 495457 w 1381655"/>
                <a:gd name="connsiteY1141" fmla="*/ 331087 h 1512007"/>
                <a:gd name="connsiteX1142" fmla="*/ 499218 w 1381655"/>
                <a:gd name="connsiteY1142" fmla="*/ 397097 h 1512007"/>
                <a:gd name="connsiteX1143" fmla="*/ 501475 w 1381655"/>
                <a:gd name="connsiteY1143" fmla="*/ 402351 h 1512007"/>
                <a:gd name="connsiteX1144" fmla="*/ 504436 w 1381655"/>
                <a:gd name="connsiteY1144" fmla="*/ 401944 h 1512007"/>
                <a:gd name="connsiteX1145" fmla="*/ 504849 w 1381655"/>
                <a:gd name="connsiteY1145" fmla="*/ 393313 h 1512007"/>
                <a:gd name="connsiteX1146" fmla="*/ 499218 w 1381655"/>
                <a:gd name="connsiteY1146" fmla="*/ 397097 h 1512007"/>
                <a:gd name="connsiteX1147" fmla="*/ 446284 w 1381655"/>
                <a:gd name="connsiteY1147" fmla="*/ 386947 h 1512007"/>
                <a:gd name="connsiteX1148" fmla="*/ 448904 w 1381655"/>
                <a:gd name="connsiteY1148" fmla="*/ 403830 h 1512007"/>
                <a:gd name="connsiteX1149" fmla="*/ 459778 w 1381655"/>
                <a:gd name="connsiteY1149" fmla="*/ 418102 h 1512007"/>
                <a:gd name="connsiteX1150" fmla="*/ 458662 w 1381655"/>
                <a:gd name="connsiteY1150" fmla="*/ 408353 h 1512007"/>
                <a:gd name="connsiteX1151" fmla="*/ 451543 w 1381655"/>
                <a:gd name="connsiteY1151" fmla="*/ 397097 h 1512007"/>
                <a:gd name="connsiteX1152" fmla="*/ 459010 w 1381655"/>
                <a:gd name="connsiteY1152" fmla="*/ 398581 h 1512007"/>
                <a:gd name="connsiteX1153" fmla="*/ 460880 w 1381655"/>
                <a:gd name="connsiteY1153" fmla="*/ 389566 h 1512007"/>
                <a:gd name="connsiteX1154" fmla="*/ 468767 w 1381655"/>
                <a:gd name="connsiteY1154" fmla="*/ 393313 h 1512007"/>
                <a:gd name="connsiteX1155" fmla="*/ 480813 w 1381655"/>
                <a:gd name="connsiteY1155" fmla="*/ 383574 h 1512007"/>
                <a:gd name="connsiteX1156" fmla="*/ 492784 w 1381655"/>
                <a:gd name="connsiteY1156" fmla="*/ 390310 h 1512007"/>
                <a:gd name="connsiteX1157" fmla="*/ 503683 w 1381655"/>
                <a:gd name="connsiteY1157" fmla="*/ 387656 h 1512007"/>
                <a:gd name="connsiteX1158" fmla="*/ 499897 w 1381655"/>
                <a:gd name="connsiteY1158" fmla="*/ 371146 h 1512007"/>
                <a:gd name="connsiteX1159" fmla="*/ 475941 w 1381655"/>
                <a:gd name="connsiteY1159" fmla="*/ 377983 h 1512007"/>
                <a:gd name="connsiteX1160" fmla="*/ 446284 w 1381655"/>
                <a:gd name="connsiteY1160" fmla="*/ 386947 h 1512007"/>
                <a:gd name="connsiteX1161" fmla="*/ 439190 w 1381655"/>
                <a:gd name="connsiteY1161" fmla="*/ 592180 h 1512007"/>
                <a:gd name="connsiteX1162" fmla="*/ 429607 w 1381655"/>
                <a:gd name="connsiteY1162" fmla="*/ 603779 h 1512007"/>
                <a:gd name="connsiteX1163" fmla="*/ 421183 w 1381655"/>
                <a:gd name="connsiteY1163" fmla="*/ 620746 h 1512007"/>
                <a:gd name="connsiteX1164" fmla="*/ 425425 w 1381655"/>
                <a:gd name="connsiteY1164" fmla="*/ 633025 h 1512007"/>
                <a:gd name="connsiteX1165" fmla="*/ 428600 w 1381655"/>
                <a:gd name="connsiteY1165" fmla="*/ 660434 h 1512007"/>
                <a:gd name="connsiteX1166" fmla="*/ 442117 w 1381655"/>
                <a:gd name="connsiteY1166" fmla="*/ 668122 h 1512007"/>
                <a:gd name="connsiteX1167" fmla="*/ 456579 w 1381655"/>
                <a:gd name="connsiteY1167" fmla="*/ 677980 h 1512007"/>
                <a:gd name="connsiteX1168" fmla="*/ 473148 w 1381655"/>
                <a:gd name="connsiteY1168" fmla="*/ 665056 h 1512007"/>
                <a:gd name="connsiteX1169" fmla="*/ 464308 w 1381655"/>
                <a:gd name="connsiteY1169" fmla="*/ 624302 h 1512007"/>
                <a:gd name="connsiteX1170" fmla="*/ 439190 w 1381655"/>
                <a:gd name="connsiteY1170" fmla="*/ 592180 h 1512007"/>
                <a:gd name="connsiteX1171" fmla="*/ 409623 w 1381655"/>
                <a:gd name="connsiteY1171" fmla="*/ 528696 h 1512007"/>
                <a:gd name="connsiteX1172" fmla="*/ 382472 w 1381655"/>
                <a:gd name="connsiteY1172" fmla="*/ 498940 h 1512007"/>
                <a:gd name="connsiteX1173" fmla="*/ 373027 w 1381655"/>
                <a:gd name="connsiteY1173" fmla="*/ 543181 h 1512007"/>
                <a:gd name="connsiteX1174" fmla="*/ 387656 w 1381655"/>
                <a:gd name="connsiteY1174" fmla="*/ 589889 h 1512007"/>
                <a:gd name="connsiteX1175" fmla="*/ 413657 w 1381655"/>
                <a:gd name="connsiteY1175" fmla="*/ 609519 h 1512007"/>
                <a:gd name="connsiteX1176" fmla="*/ 422159 w 1381655"/>
                <a:gd name="connsiteY1176" fmla="*/ 591065 h 1512007"/>
                <a:gd name="connsiteX1177" fmla="*/ 409623 w 1381655"/>
                <a:gd name="connsiteY1177" fmla="*/ 528696 h 1512007"/>
                <a:gd name="connsiteX1178" fmla="*/ 342031 w 1381655"/>
                <a:gd name="connsiteY1178" fmla="*/ 533161 h 1512007"/>
                <a:gd name="connsiteX1179" fmla="*/ 298980 w 1381655"/>
                <a:gd name="connsiteY1179" fmla="*/ 499079 h 1512007"/>
                <a:gd name="connsiteX1180" fmla="*/ 292908 w 1381655"/>
                <a:gd name="connsiteY1180" fmla="*/ 537015 h 1512007"/>
                <a:gd name="connsiteX1181" fmla="*/ 327198 w 1381655"/>
                <a:gd name="connsiteY1181" fmla="*/ 605377 h 1512007"/>
                <a:gd name="connsiteX1182" fmla="*/ 362123 w 1381655"/>
                <a:gd name="connsiteY1182" fmla="*/ 624575 h 1512007"/>
                <a:gd name="connsiteX1183" fmla="*/ 368314 w 1381655"/>
                <a:gd name="connsiteY1183" fmla="*/ 607862 h 1512007"/>
                <a:gd name="connsiteX1184" fmla="*/ 374575 w 1381655"/>
                <a:gd name="connsiteY1184" fmla="*/ 597465 h 1512007"/>
                <a:gd name="connsiteX1185" fmla="*/ 342031 w 1381655"/>
                <a:gd name="connsiteY1185" fmla="*/ 533161 h 1512007"/>
                <a:gd name="connsiteX1186" fmla="*/ 265890 w 1381655"/>
                <a:gd name="connsiteY1186" fmla="*/ 542150 h 1512007"/>
                <a:gd name="connsiteX1187" fmla="*/ 219595 w 1381655"/>
                <a:gd name="connsiteY1187" fmla="*/ 518600 h 1512007"/>
                <a:gd name="connsiteX1188" fmla="*/ 219545 w 1381655"/>
                <a:gd name="connsiteY1188" fmla="*/ 537015 h 1512007"/>
                <a:gd name="connsiteX1189" fmla="*/ 224224 w 1381655"/>
                <a:gd name="connsiteY1189" fmla="*/ 562217 h 1512007"/>
                <a:gd name="connsiteX1190" fmla="*/ 278730 w 1381655"/>
                <a:gd name="connsiteY1190" fmla="*/ 640887 h 1512007"/>
                <a:gd name="connsiteX1191" fmla="*/ 305782 w 1381655"/>
                <a:gd name="connsiteY1191" fmla="*/ 646454 h 1512007"/>
                <a:gd name="connsiteX1192" fmla="*/ 305931 w 1381655"/>
                <a:gd name="connsiteY1192" fmla="*/ 626490 h 1512007"/>
                <a:gd name="connsiteX1193" fmla="*/ 310321 w 1381655"/>
                <a:gd name="connsiteY1193" fmla="*/ 607203 h 1512007"/>
                <a:gd name="connsiteX1194" fmla="*/ 265890 w 1381655"/>
                <a:gd name="connsiteY1194" fmla="*/ 542150 h 1512007"/>
                <a:gd name="connsiteX1195" fmla="*/ 203314 w 1381655"/>
                <a:gd name="connsiteY1195" fmla="*/ 574014 h 1512007"/>
                <a:gd name="connsiteX1196" fmla="*/ 153268 w 1381655"/>
                <a:gd name="connsiteY1196" fmla="*/ 551690 h 1512007"/>
                <a:gd name="connsiteX1197" fmla="*/ 154161 w 1381655"/>
                <a:gd name="connsiteY1197" fmla="*/ 568681 h 1512007"/>
                <a:gd name="connsiteX1198" fmla="*/ 160313 w 1381655"/>
                <a:gd name="connsiteY1198" fmla="*/ 592330 h 1512007"/>
                <a:gd name="connsiteX1199" fmla="*/ 239563 w 1381655"/>
                <a:gd name="connsiteY1199" fmla="*/ 661837 h 1512007"/>
                <a:gd name="connsiteX1200" fmla="*/ 258365 w 1381655"/>
                <a:gd name="connsiteY1200" fmla="*/ 685769 h 1512007"/>
                <a:gd name="connsiteX1201" fmla="*/ 265568 w 1381655"/>
                <a:gd name="connsiteY1201" fmla="*/ 686537 h 1512007"/>
                <a:gd name="connsiteX1202" fmla="*/ 260588 w 1381655"/>
                <a:gd name="connsiteY1202" fmla="*/ 666560 h 1512007"/>
                <a:gd name="connsiteX1203" fmla="*/ 260027 w 1381655"/>
                <a:gd name="connsiteY1203" fmla="*/ 642202 h 1512007"/>
                <a:gd name="connsiteX1204" fmla="*/ 265806 w 1381655"/>
                <a:gd name="connsiteY1204" fmla="*/ 641283 h 1512007"/>
                <a:gd name="connsiteX1205" fmla="*/ 203314 w 1381655"/>
                <a:gd name="connsiteY1205" fmla="*/ 574014 h 1512007"/>
                <a:gd name="connsiteX1206" fmla="*/ 96951 w 1381655"/>
                <a:gd name="connsiteY1206" fmla="*/ 602912 h 1512007"/>
                <a:gd name="connsiteX1207" fmla="*/ 117961 w 1381655"/>
                <a:gd name="connsiteY1207" fmla="*/ 644195 h 1512007"/>
                <a:gd name="connsiteX1208" fmla="*/ 203150 w 1381655"/>
                <a:gd name="connsiteY1208" fmla="*/ 684320 h 1512007"/>
                <a:gd name="connsiteX1209" fmla="*/ 210666 w 1381655"/>
                <a:gd name="connsiteY1209" fmla="*/ 688696 h 1512007"/>
                <a:gd name="connsiteX1210" fmla="*/ 246236 w 1381655"/>
                <a:gd name="connsiteY1210" fmla="*/ 685337 h 1512007"/>
                <a:gd name="connsiteX1211" fmla="*/ 154756 w 1381655"/>
                <a:gd name="connsiteY1211" fmla="*/ 618488 h 1512007"/>
                <a:gd name="connsiteX1212" fmla="*/ 96951 w 1381655"/>
                <a:gd name="connsiteY1212" fmla="*/ 602912 h 1512007"/>
                <a:gd name="connsiteX1213" fmla="*/ 50725 w 1381655"/>
                <a:gd name="connsiteY1213" fmla="*/ 670008 h 1512007"/>
                <a:gd name="connsiteX1214" fmla="*/ 69800 w 1381655"/>
                <a:gd name="connsiteY1214" fmla="*/ 694266 h 1512007"/>
                <a:gd name="connsiteX1215" fmla="*/ 94644 w 1381655"/>
                <a:gd name="connsiteY1215" fmla="*/ 711133 h 1512007"/>
                <a:gd name="connsiteX1216" fmla="*/ 185191 w 1381655"/>
                <a:gd name="connsiteY1216" fmla="*/ 728001 h 1512007"/>
                <a:gd name="connsiteX1217" fmla="*/ 212709 w 1381655"/>
                <a:gd name="connsiteY1217" fmla="*/ 740562 h 1512007"/>
                <a:gd name="connsiteX1218" fmla="*/ 241538 w 1381655"/>
                <a:gd name="connsiteY1218" fmla="*/ 733831 h 1512007"/>
                <a:gd name="connsiteX1219" fmla="*/ 149209 w 1381655"/>
                <a:gd name="connsiteY1219" fmla="*/ 682941 h 1512007"/>
                <a:gd name="connsiteX1220" fmla="*/ 50725 w 1381655"/>
                <a:gd name="connsiteY1220" fmla="*/ 670008 h 1512007"/>
                <a:gd name="connsiteX1221" fmla="*/ 33858 w 1381655"/>
                <a:gd name="connsiteY1221" fmla="*/ 752855 h 1512007"/>
                <a:gd name="connsiteX1222" fmla="*/ 60895 w 1381655"/>
                <a:gd name="connsiteY1222" fmla="*/ 769152 h 1512007"/>
                <a:gd name="connsiteX1223" fmla="*/ 101089 w 1381655"/>
                <a:gd name="connsiteY1223" fmla="*/ 780522 h 1512007"/>
                <a:gd name="connsiteX1224" fmla="*/ 163447 w 1381655"/>
                <a:gd name="connsiteY1224" fmla="*/ 784233 h 1512007"/>
                <a:gd name="connsiteX1225" fmla="*/ 201091 w 1381655"/>
                <a:gd name="connsiteY1225" fmla="*/ 793089 h 1512007"/>
                <a:gd name="connsiteX1226" fmla="*/ 210056 w 1381655"/>
                <a:gd name="connsiteY1226" fmla="*/ 788499 h 1512007"/>
                <a:gd name="connsiteX1227" fmla="*/ 184556 w 1381655"/>
                <a:gd name="connsiteY1227" fmla="*/ 775934 h 1512007"/>
                <a:gd name="connsiteX1228" fmla="*/ 172581 w 1381655"/>
                <a:gd name="connsiteY1228" fmla="*/ 759924 h 1512007"/>
                <a:gd name="connsiteX1229" fmla="*/ 187359 w 1381655"/>
                <a:gd name="connsiteY1229" fmla="*/ 750424 h 1512007"/>
                <a:gd name="connsiteX1230" fmla="*/ 118308 w 1381655"/>
                <a:gd name="connsiteY1230" fmla="*/ 739768 h 1512007"/>
                <a:gd name="connsiteX1231" fmla="*/ 33858 w 1381655"/>
                <a:gd name="connsiteY1231" fmla="*/ 752855 h 1512007"/>
                <a:gd name="connsiteX1232" fmla="*/ 21555 w 1381655"/>
                <a:gd name="connsiteY1232" fmla="*/ 834497 h 1512007"/>
                <a:gd name="connsiteX1233" fmla="*/ 45839 w 1381655"/>
                <a:gd name="connsiteY1233" fmla="*/ 841879 h 1512007"/>
                <a:gd name="connsiteX1234" fmla="*/ 90646 w 1381655"/>
                <a:gd name="connsiteY1234" fmla="*/ 844667 h 1512007"/>
                <a:gd name="connsiteX1235" fmla="*/ 145281 w 1381655"/>
                <a:gd name="connsiteY1235" fmla="*/ 836060 h 1512007"/>
                <a:gd name="connsiteX1236" fmla="*/ 208542 w 1381655"/>
                <a:gd name="connsiteY1236" fmla="*/ 836680 h 1512007"/>
                <a:gd name="connsiteX1237" fmla="*/ 184556 w 1381655"/>
                <a:gd name="connsiteY1237" fmla="*/ 825334 h 1512007"/>
                <a:gd name="connsiteX1238" fmla="*/ 172938 w 1381655"/>
                <a:gd name="connsiteY1238" fmla="*/ 812123 h 1512007"/>
                <a:gd name="connsiteX1239" fmla="*/ 179694 w 1381655"/>
                <a:gd name="connsiteY1239" fmla="*/ 805961 h 1512007"/>
                <a:gd name="connsiteX1240" fmla="*/ 89669 w 1381655"/>
                <a:gd name="connsiteY1240" fmla="*/ 807600 h 1512007"/>
                <a:gd name="connsiteX1241" fmla="*/ 21555 w 1381655"/>
                <a:gd name="connsiteY1241" fmla="*/ 834497 h 1512007"/>
                <a:gd name="connsiteX1242" fmla="*/ 19422 w 1381655"/>
                <a:gd name="connsiteY1242" fmla="*/ 915300 h 1512007"/>
                <a:gd name="connsiteX1243" fmla="*/ 47377 w 1381655"/>
                <a:gd name="connsiteY1243" fmla="*/ 917731 h 1512007"/>
                <a:gd name="connsiteX1244" fmla="*/ 102269 w 1381655"/>
                <a:gd name="connsiteY1244" fmla="*/ 914384 h 1512007"/>
                <a:gd name="connsiteX1245" fmla="*/ 129183 w 1381655"/>
                <a:gd name="connsiteY1245" fmla="*/ 904237 h 1512007"/>
                <a:gd name="connsiteX1246" fmla="*/ 172665 w 1381655"/>
                <a:gd name="connsiteY1246" fmla="*/ 892058 h 1512007"/>
                <a:gd name="connsiteX1247" fmla="*/ 161537 w 1381655"/>
                <a:gd name="connsiteY1247" fmla="*/ 885461 h 1512007"/>
                <a:gd name="connsiteX1248" fmla="*/ 198471 w 1381655"/>
                <a:gd name="connsiteY1248" fmla="*/ 854182 h 1512007"/>
                <a:gd name="connsiteX1249" fmla="*/ 94515 w 1381655"/>
                <a:gd name="connsiteY1249" fmla="*/ 870340 h 1512007"/>
                <a:gd name="connsiteX1250" fmla="*/ 19422 w 1381655"/>
                <a:gd name="connsiteY1250" fmla="*/ 915300 h 1512007"/>
                <a:gd name="connsiteX1251" fmla="*/ 28664 w 1381655"/>
                <a:gd name="connsiteY1251" fmla="*/ 1007326 h 1512007"/>
                <a:gd name="connsiteX1252" fmla="*/ 52596 w 1381655"/>
                <a:gd name="connsiteY1252" fmla="*/ 1007758 h 1512007"/>
                <a:gd name="connsiteX1253" fmla="*/ 79920 w 1381655"/>
                <a:gd name="connsiteY1253" fmla="*/ 1000812 h 1512007"/>
                <a:gd name="connsiteX1254" fmla="*/ 82192 w 1381655"/>
                <a:gd name="connsiteY1254" fmla="*/ 999001 h 1512007"/>
                <a:gd name="connsiteX1255" fmla="*/ 195436 w 1381655"/>
                <a:gd name="connsiteY1255" fmla="*/ 928953 h 1512007"/>
                <a:gd name="connsiteX1256" fmla="*/ 216901 w 1381655"/>
                <a:gd name="connsiteY1256" fmla="*/ 903652 h 1512007"/>
                <a:gd name="connsiteX1257" fmla="*/ 191962 w 1381655"/>
                <a:gd name="connsiteY1257" fmla="*/ 901112 h 1512007"/>
                <a:gd name="connsiteX1258" fmla="*/ 107577 w 1381655"/>
                <a:gd name="connsiteY1258" fmla="*/ 939842 h 1512007"/>
                <a:gd name="connsiteX1259" fmla="*/ 28664 w 1381655"/>
                <a:gd name="connsiteY1259" fmla="*/ 1007326 h 1512007"/>
                <a:gd name="connsiteX1260" fmla="*/ 65484 w 1381655"/>
                <a:gd name="connsiteY1260" fmla="*/ 1056077 h 1512007"/>
                <a:gd name="connsiteX1261" fmla="*/ 48245 w 1381655"/>
                <a:gd name="connsiteY1261" fmla="*/ 1115127 h 1512007"/>
                <a:gd name="connsiteX1262" fmla="*/ 70544 w 1381655"/>
                <a:gd name="connsiteY1262" fmla="*/ 1100319 h 1512007"/>
                <a:gd name="connsiteX1263" fmla="*/ 145281 w 1381655"/>
                <a:gd name="connsiteY1263" fmla="*/ 1037860 h 1512007"/>
                <a:gd name="connsiteX1264" fmla="*/ 235932 w 1381655"/>
                <a:gd name="connsiteY1264" fmla="*/ 962330 h 1512007"/>
                <a:gd name="connsiteX1265" fmla="*/ 238993 w 1381655"/>
                <a:gd name="connsiteY1265" fmla="*/ 957295 h 1512007"/>
                <a:gd name="connsiteX1266" fmla="*/ 184288 w 1381655"/>
                <a:gd name="connsiteY1266" fmla="*/ 957652 h 1512007"/>
                <a:gd name="connsiteX1267" fmla="*/ 119657 w 1381655"/>
                <a:gd name="connsiteY1267" fmla="*/ 998967 h 1512007"/>
                <a:gd name="connsiteX1268" fmla="*/ 65484 w 1381655"/>
                <a:gd name="connsiteY1268" fmla="*/ 1056077 h 1512007"/>
                <a:gd name="connsiteX1269" fmla="*/ 89669 w 1381655"/>
                <a:gd name="connsiteY1269" fmla="*/ 1205872 h 1512007"/>
                <a:gd name="connsiteX1270" fmla="*/ 113704 w 1381655"/>
                <a:gd name="connsiteY1270" fmla="*/ 1220719 h 1512007"/>
                <a:gd name="connsiteX1271" fmla="*/ 174913 w 1381655"/>
                <a:gd name="connsiteY1271" fmla="*/ 1103354 h 1512007"/>
                <a:gd name="connsiteX1272" fmla="*/ 218519 w 1381655"/>
                <a:gd name="connsiteY1272" fmla="*/ 1043079 h 1512007"/>
                <a:gd name="connsiteX1273" fmla="*/ 221010 w 1381655"/>
                <a:gd name="connsiteY1273" fmla="*/ 1005351 h 1512007"/>
                <a:gd name="connsiteX1274" fmla="*/ 138434 w 1381655"/>
                <a:gd name="connsiteY1274" fmla="*/ 1085768 h 1512007"/>
                <a:gd name="connsiteX1275" fmla="*/ 89669 w 1381655"/>
                <a:gd name="connsiteY1275" fmla="*/ 1205872 h 1512007"/>
                <a:gd name="connsiteX1276" fmla="*/ 238705 w 1381655"/>
                <a:gd name="connsiteY1276" fmla="*/ 1038307 h 1512007"/>
                <a:gd name="connsiteX1277" fmla="*/ 261564 w 1381655"/>
                <a:gd name="connsiteY1277" fmla="*/ 1001209 h 1512007"/>
                <a:gd name="connsiteX1278" fmla="*/ 286840 w 1381655"/>
                <a:gd name="connsiteY1278" fmla="*/ 975675 h 1512007"/>
                <a:gd name="connsiteX1279" fmla="*/ 285923 w 1381655"/>
                <a:gd name="connsiteY1279" fmla="*/ 942670 h 1512007"/>
                <a:gd name="connsiteX1280" fmla="*/ 252768 w 1381655"/>
                <a:gd name="connsiteY1280" fmla="*/ 970823 h 1512007"/>
                <a:gd name="connsiteX1281" fmla="*/ 226317 w 1381655"/>
                <a:gd name="connsiteY1281" fmla="*/ 1035489 h 1512007"/>
                <a:gd name="connsiteX1282" fmla="*/ 238705 w 1381655"/>
                <a:gd name="connsiteY1282" fmla="*/ 1038307 h 1512007"/>
                <a:gd name="connsiteX1283" fmla="*/ 307890 w 1381655"/>
                <a:gd name="connsiteY1283" fmla="*/ 904486 h 1512007"/>
                <a:gd name="connsiteX1284" fmla="*/ 326419 w 1381655"/>
                <a:gd name="connsiteY1284" fmla="*/ 886130 h 1512007"/>
                <a:gd name="connsiteX1285" fmla="*/ 302676 w 1381655"/>
                <a:gd name="connsiteY1285" fmla="*/ 880078 h 1512007"/>
                <a:gd name="connsiteX1286" fmla="*/ 253290 w 1381655"/>
                <a:gd name="connsiteY1286" fmla="*/ 904039 h 1512007"/>
                <a:gd name="connsiteX1287" fmla="*/ 193848 w 1381655"/>
                <a:gd name="connsiteY1287" fmla="*/ 948315 h 1512007"/>
                <a:gd name="connsiteX1288" fmla="*/ 226233 w 1381655"/>
                <a:gd name="connsiteY1288" fmla="*/ 950340 h 1512007"/>
                <a:gd name="connsiteX1289" fmla="*/ 247972 w 1381655"/>
                <a:gd name="connsiteY1289" fmla="*/ 946019 h 1512007"/>
                <a:gd name="connsiteX1290" fmla="*/ 307890 w 1381655"/>
                <a:gd name="connsiteY1290" fmla="*/ 904486 h 1512007"/>
                <a:gd name="connsiteX1291" fmla="*/ 382621 w 1381655"/>
                <a:gd name="connsiteY1291" fmla="*/ 664278 h 1512007"/>
                <a:gd name="connsiteX1292" fmla="*/ 382834 w 1381655"/>
                <a:gd name="connsiteY1292" fmla="*/ 664625 h 1512007"/>
                <a:gd name="connsiteX1293" fmla="*/ 382661 w 1381655"/>
                <a:gd name="connsiteY1293" fmla="*/ 664437 h 1512007"/>
                <a:gd name="connsiteX1294" fmla="*/ 385365 w 1381655"/>
                <a:gd name="connsiteY1294" fmla="*/ 677459 h 1512007"/>
                <a:gd name="connsiteX1295" fmla="*/ 400074 w 1381655"/>
                <a:gd name="connsiteY1295" fmla="*/ 684395 h 1512007"/>
                <a:gd name="connsiteX1296" fmla="*/ 409053 w 1381655"/>
                <a:gd name="connsiteY1296" fmla="*/ 669314 h 1512007"/>
                <a:gd name="connsiteX1297" fmla="*/ 418141 w 1381655"/>
                <a:gd name="connsiteY1297" fmla="*/ 661088 h 1512007"/>
                <a:gd name="connsiteX1298" fmla="*/ 411841 w 1381655"/>
                <a:gd name="connsiteY1298" fmla="*/ 627230 h 1512007"/>
                <a:gd name="connsiteX1299" fmla="*/ 384903 w 1381655"/>
                <a:gd name="connsiteY1299" fmla="*/ 605565 h 1512007"/>
                <a:gd name="connsiteX1300" fmla="*/ 374787 w 1381655"/>
                <a:gd name="connsiteY1300" fmla="*/ 617819 h 1512007"/>
                <a:gd name="connsiteX1301" fmla="*/ 369168 w 1381655"/>
                <a:gd name="connsiteY1301" fmla="*/ 633892 h 1512007"/>
                <a:gd name="connsiteX1302" fmla="*/ 382621 w 1381655"/>
                <a:gd name="connsiteY1302" fmla="*/ 664278 h 1512007"/>
                <a:gd name="connsiteX1303" fmla="*/ 316591 w 1381655"/>
                <a:gd name="connsiteY1303" fmla="*/ 651553 h 1512007"/>
                <a:gd name="connsiteX1304" fmla="*/ 349016 w 1381655"/>
                <a:gd name="connsiteY1304" fmla="*/ 677806 h 1512007"/>
                <a:gd name="connsiteX1305" fmla="*/ 356130 w 1381655"/>
                <a:gd name="connsiteY1305" fmla="*/ 669670 h 1512007"/>
                <a:gd name="connsiteX1306" fmla="*/ 372302 w 1381655"/>
                <a:gd name="connsiteY1306" fmla="*/ 673292 h 1512007"/>
                <a:gd name="connsiteX1307" fmla="*/ 349909 w 1381655"/>
                <a:gd name="connsiteY1307" fmla="*/ 632588 h 1512007"/>
                <a:gd name="connsiteX1308" fmla="*/ 320029 w 1381655"/>
                <a:gd name="connsiteY1308" fmla="*/ 615735 h 1512007"/>
                <a:gd name="connsiteX1309" fmla="*/ 316879 w 1381655"/>
                <a:gd name="connsiteY1309" fmla="*/ 631635 h 1512007"/>
                <a:gd name="connsiteX1310" fmla="*/ 316591 w 1381655"/>
                <a:gd name="connsiteY1310" fmla="*/ 651553 h 1512007"/>
                <a:gd name="connsiteX1311" fmla="*/ 273928 w 1381655"/>
                <a:gd name="connsiteY1311" fmla="*/ 670876 h 1512007"/>
                <a:gd name="connsiteX1312" fmla="*/ 278521 w 1381655"/>
                <a:gd name="connsiteY1312" fmla="*/ 688065 h 1512007"/>
                <a:gd name="connsiteX1313" fmla="*/ 332515 w 1381655"/>
                <a:gd name="connsiteY1313" fmla="*/ 712657 h 1512007"/>
                <a:gd name="connsiteX1314" fmla="*/ 337913 w 1381655"/>
                <a:gd name="connsiteY1314" fmla="*/ 689663 h 1512007"/>
                <a:gd name="connsiteX1315" fmla="*/ 340285 w 1381655"/>
                <a:gd name="connsiteY1315" fmla="*/ 685769 h 1512007"/>
                <a:gd name="connsiteX1316" fmla="*/ 309527 w 1381655"/>
                <a:gd name="connsiteY1316" fmla="*/ 664973 h 1512007"/>
                <a:gd name="connsiteX1317" fmla="*/ 272072 w 1381655"/>
                <a:gd name="connsiteY1317" fmla="*/ 654306 h 1512007"/>
                <a:gd name="connsiteX1318" fmla="*/ 273928 w 1381655"/>
                <a:gd name="connsiteY1318" fmla="*/ 670876 h 1512007"/>
                <a:gd name="connsiteX1319" fmla="*/ 259531 w 1381655"/>
                <a:gd name="connsiteY1319" fmla="*/ 732937 h 1512007"/>
                <a:gd name="connsiteX1320" fmla="*/ 292387 w 1381655"/>
                <a:gd name="connsiteY1320" fmla="*/ 736072 h 1512007"/>
                <a:gd name="connsiteX1321" fmla="*/ 289767 w 1381655"/>
                <a:gd name="connsiteY1321" fmla="*/ 730070 h 1512007"/>
                <a:gd name="connsiteX1322" fmla="*/ 310082 w 1381655"/>
                <a:gd name="connsiteY1322" fmla="*/ 716949 h 1512007"/>
                <a:gd name="connsiteX1323" fmla="*/ 292719 w 1381655"/>
                <a:gd name="connsiteY1323" fmla="*/ 709175 h 1512007"/>
                <a:gd name="connsiteX1324" fmla="*/ 221778 w 1381655"/>
                <a:gd name="connsiteY1324" fmla="*/ 697253 h 1512007"/>
                <a:gd name="connsiteX1325" fmla="*/ 234155 w 1381655"/>
                <a:gd name="connsiteY1325" fmla="*/ 717519 h 1512007"/>
                <a:gd name="connsiteX1326" fmla="*/ 255199 w 1381655"/>
                <a:gd name="connsiteY1326" fmla="*/ 732665 h 1512007"/>
                <a:gd name="connsiteX1327" fmla="*/ 259531 w 1381655"/>
                <a:gd name="connsiteY1327" fmla="*/ 732937 h 1512007"/>
                <a:gd name="connsiteX1328" fmla="*/ 224417 w 1381655"/>
                <a:gd name="connsiteY1328" fmla="*/ 782507 h 1512007"/>
                <a:gd name="connsiteX1329" fmla="*/ 296961 w 1381655"/>
                <a:gd name="connsiteY1329" fmla="*/ 774669 h 1512007"/>
                <a:gd name="connsiteX1330" fmla="*/ 310753 w 1381655"/>
                <a:gd name="connsiteY1330" fmla="*/ 763943 h 1512007"/>
                <a:gd name="connsiteX1331" fmla="*/ 301228 w 1381655"/>
                <a:gd name="connsiteY1331" fmla="*/ 754081 h 1512007"/>
                <a:gd name="connsiteX1332" fmla="*/ 260086 w 1381655"/>
                <a:gd name="connsiteY1332" fmla="*/ 750286 h 1512007"/>
                <a:gd name="connsiteX1333" fmla="*/ 186595 w 1381655"/>
                <a:gd name="connsiteY1333" fmla="*/ 762479 h 1512007"/>
                <a:gd name="connsiteX1334" fmla="*/ 206439 w 1381655"/>
                <a:gd name="connsiteY1334" fmla="*/ 777596 h 1512007"/>
                <a:gd name="connsiteX1335" fmla="*/ 220761 w 1381655"/>
                <a:gd name="connsiteY1335" fmla="*/ 783910 h 1512007"/>
                <a:gd name="connsiteX1336" fmla="*/ 224417 w 1381655"/>
                <a:gd name="connsiteY1336" fmla="*/ 782507 h 1512007"/>
                <a:gd name="connsiteX1337" fmla="*/ 177864 w 1381655"/>
                <a:gd name="connsiteY1337" fmla="*/ 884602 h 1512007"/>
                <a:gd name="connsiteX1338" fmla="*/ 206598 w 1381655"/>
                <a:gd name="connsiteY1338" fmla="*/ 893622 h 1512007"/>
                <a:gd name="connsiteX1339" fmla="*/ 228014 w 1381655"/>
                <a:gd name="connsiteY1339" fmla="*/ 894798 h 1512007"/>
                <a:gd name="connsiteX1340" fmla="*/ 291975 w 1381655"/>
                <a:gd name="connsiteY1340" fmla="*/ 863171 h 1512007"/>
                <a:gd name="connsiteX1341" fmla="*/ 303087 w 1381655"/>
                <a:gd name="connsiteY1341" fmla="*/ 842335 h 1512007"/>
                <a:gd name="connsiteX1342" fmla="*/ 243284 w 1381655"/>
                <a:gd name="connsiteY1342" fmla="*/ 852396 h 1512007"/>
                <a:gd name="connsiteX1343" fmla="*/ 177864 w 1381655"/>
                <a:gd name="connsiteY1343" fmla="*/ 884602 h 1512007"/>
                <a:gd name="connsiteX1344" fmla="*/ 240149 w 1381655"/>
                <a:gd name="connsiteY1344" fmla="*/ 834463 h 1512007"/>
                <a:gd name="connsiteX1345" fmla="*/ 300716 w 1381655"/>
                <a:gd name="connsiteY1345" fmla="*/ 823732 h 1512007"/>
                <a:gd name="connsiteX1346" fmla="*/ 298350 w 1381655"/>
                <a:gd name="connsiteY1346" fmla="*/ 821911 h 1512007"/>
                <a:gd name="connsiteX1347" fmla="*/ 280922 w 1381655"/>
                <a:gd name="connsiteY1347" fmla="*/ 803655 h 1512007"/>
                <a:gd name="connsiteX1348" fmla="*/ 286007 w 1381655"/>
                <a:gd name="connsiteY1348" fmla="*/ 792889 h 1512007"/>
                <a:gd name="connsiteX1349" fmla="*/ 252055 w 1381655"/>
                <a:gd name="connsiteY1349" fmla="*/ 793272 h 1512007"/>
                <a:gd name="connsiteX1350" fmla="*/ 189507 w 1381655"/>
                <a:gd name="connsiteY1350" fmla="*/ 812992 h 1512007"/>
                <a:gd name="connsiteX1351" fmla="*/ 215652 w 1381655"/>
                <a:gd name="connsiteY1351" fmla="*/ 828386 h 1512007"/>
                <a:gd name="connsiteX1352" fmla="*/ 240149 w 1381655"/>
                <a:gd name="connsiteY1352" fmla="*/ 834463 h 1512007"/>
                <a:gd name="connsiteX1353" fmla="*/ 309676 w 1381655"/>
                <a:gd name="connsiteY1353" fmla="*/ 983498 h 1512007"/>
                <a:gd name="connsiteX1354" fmla="*/ 377650 w 1381655"/>
                <a:gd name="connsiteY1354" fmla="*/ 914665 h 1512007"/>
                <a:gd name="connsiteX1355" fmla="*/ 398536 w 1381655"/>
                <a:gd name="connsiteY1355" fmla="*/ 829031 h 1512007"/>
                <a:gd name="connsiteX1356" fmla="*/ 389134 w 1381655"/>
                <a:gd name="connsiteY1356" fmla="*/ 765615 h 1512007"/>
                <a:gd name="connsiteX1357" fmla="*/ 472538 w 1381655"/>
                <a:gd name="connsiteY1357" fmla="*/ 733831 h 1512007"/>
                <a:gd name="connsiteX1358" fmla="*/ 529554 w 1381655"/>
                <a:gd name="connsiteY1358" fmla="*/ 754318 h 1512007"/>
                <a:gd name="connsiteX1359" fmla="*/ 509794 w 1381655"/>
                <a:gd name="connsiteY1359" fmla="*/ 703940 h 1512007"/>
                <a:gd name="connsiteX1360" fmla="*/ 509065 w 1381655"/>
                <a:gd name="connsiteY1360" fmla="*/ 702279 h 1512007"/>
                <a:gd name="connsiteX1361" fmla="*/ 482846 w 1381655"/>
                <a:gd name="connsiteY1361" fmla="*/ 671754 h 1512007"/>
                <a:gd name="connsiteX1362" fmla="*/ 456504 w 1381655"/>
                <a:gd name="connsiteY1362" fmla="*/ 690323 h 1512007"/>
                <a:gd name="connsiteX1363" fmla="*/ 444374 w 1381655"/>
                <a:gd name="connsiteY1363" fmla="*/ 680658 h 1512007"/>
                <a:gd name="connsiteX1364" fmla="*/ 427666 w 1381655"/>
                <a:gd name="connsiteY1364" fmla="*/ 672101 h 1512007"/>
                <a:gd name="connsiteX1365" fmla="*/ 415289 w 1381655"/>
                <a:gd name="connsiteY1365" fmla="*/ 680658 h 1512007"/>
                <a:gd name="connsiteX1366" fmla="*/ 402430 w 1381655"/>
                <a:gd name="connsiteY1366" fmla="*/ 700765 h 1512007"/>
                <a:gd name="connsiteX1367" fmla="*/ 384681 w 1381655"/>
                <a:gd name="connsiteY1367" fmla="*/ 688512 h 1512007"/>
                <a:gd name="connsiteX1368" fmla="*/ 359875 w 1381655"/>
                <a:gd name="connsiteY1368" fmla="*/ 683189 h 1512007"/>
                <a:gd name="connsiteX1369" fmla="*/ 346818 w 1381655"/>
                <a:gd name="connsiteY1369" fmla="*/ 698657 h 1512007"/>
                <a:gd name="connsiteX1370" fmla="*/ 343355 w 1381655"/>
                <a:gd name="connsiteY1370" fmla="*/ 722628 h 1512007"/>
                <a:gd name="connsiteX1371" fmla="*/ 336103 w 1381655"/>
                <a:gd name="connsiteY1371" fmla="*/ 722554 h 1512007"/>
                <a:gd name="connsiteX1372" fmla="*/ 336177 w 1381655"/>
                <a:gd name="connsiteY1372" fmla="*/ 722628 h 1512007"/>
                <a:gd name="connsiteX1373" fmla="*/ 336043 w 1381655"/>
                <a:gd name="connsiteY1373" fmla="*/ 722554 h 1512007"/>
                <a:gd name="connsiteX1374" fmla="*/ 322063 w 1381655"/>
                <a:gd name="connsiteY1374" fmla="*/ 724850 h 1512007"/>
                <a:gd name="connsiteX1375" fmla="*/ 303683 w 1381655"/>
                <a:gd name="connsiteY1375" fmla="*/ 734326 h 1512007"/>
                <a:gd name="connsiteX1376" fmla="*/ 310390 w 1381655"/>
                <a:gd name="connsiteY1376" fmla="*/ 747705 h 1512007"/>
                <a:gd name="connsiteX1377" fmla="*/ 329902 w 1381655"/>
                <a:gd name="connsiteY1377" fmla="*/ 765059 h 1512007"/>
                <a:gd name="connsiteX1378" fmla="*/ 307552 w 1381655"/>
                <a:gd name="connsiteY1378" fmla="*/ 779554 h 1512007"/>
                <a:gd name="connsiteX1379" fmla="*/ 293637 w 1381655"/>
                <a:gd name="connsiteY1379" fmla="*/ 801323 h 1512007"/>
                <a:gd name="connsiteX1380" fmla="*/ 305931 w 1381655"/>
                <a:gd name="connsiteY1380" fmla="*/ 815264 h 1512007"/>
                <a:gd name="connsiteX1381" fmla="*/ 327703 w 1381655"/>
                <a:gd name="connsiteY1381" fmla="*/ 828683 h 1512007"/>
                <a:gd name="connsiteX1382" fmla="*/ 312603 w 1381655"/>
                <a:gd name="connsiteY1382" fmla="*/ 845401 h 1512007"/>
                <a:gd name="connsiteX1383" fmla="*/ 303162 w 1381655"/>
                <a:gd name="connsiteY1383" fmla="*/ 868370 h 1512007"/>
                <a:gd name="connsiteX1384" fmla="*/ 320981 w 1381655"/>
                <a:gd name="connsiteY1384" fmla="*/ 875003 h 1512007"/>
                <a:gd name="connsiteX1385" fmla="*/ 349488 w 1381655"/>
                <a:gd name="connsiteY1385" fmla="*/ 877315 h 1512007"/>
                <a:gd name="connsiteX1386" fmla="*/ 332705 w 1381655"/>
                <a:gd name="connsiteY1386" fmla="*/ 894589 h 1512007"/>
                <a:gd name="connsiteX1387" fmla="*/ 293299 w 1381655"/>
                <a:gd name="connsiteY1387" fmla="*/ 950236 h 1512007"/>
                <a:gd name="connsiteX1388" fmla="*/ 309676 w 1381655"/>
                <a:gd name="connsiteY1388" fmla="*/ 983498 h 1512007"/>
                <a:gd name="connsiteX1389" fmla="*/ 466962 w 1381655"/>
                <a:gd name="connsiteY1389" fmla="*/ 801076 h 1512007"/>
                <a:gd name="connsiteX1390" fmla="*/ 510916 w 1381655"/>
                <a:gd name="connsiteY1390" fmla="*/ 879145 h 1512007"/>
                <a:gd name="connsiteX1391" fmla="*/ 585771 w 1381655"/>
                <a:gd name="connsiteY1391" fmla="*/ 811330 h 1512007"/>
                <a:gd name="connsiteX1392" fmla="*/ 587035 w 1381655"/>
                <a:gd name="connsiteY1392" fmla="*/ 800441 h 1512007"/>
                <a:gd name="connsiteX1393" fmla="*/ 545900 w 1381655"/>
                <a:gd name="connsiteY1393" fmla="*/ 799870 h 1512007"/>
                <a:gd name="connsiteX1394" fmla="*/ 538781 w 1381655"/>
                <a:gd name="connsiteY1394" fmla="*/ 820870 h 1512007"/>
                <a:gd name="connsiteX1395" fmla="*/ 496157 w 1381655"/>
                <a:gd name="connsiteY1395" fmla="*/ 823796 h 1512007"/>
                <a:gd name="connsiteX1396" fmla="*/ 494083 w 1381655"/>
                <a:gd name="connsiteY1396" fmla="*/ 812784 h 1512007"/>
                <a:gd name="connsiteX1397" fmla="*/ 503261 w 1381655"/>
                <a:gd name="connsiteY1397" fmla="*/ 811121 h 1512007"/>
                <a:gd name="connsiteX1398" fmla="*/ 525312 w 1381655"/>
                <a:gd name="connsiteY1398" fmla="*/ 812227 h 1512007"/>
                <a:gd name="connsiteX1399" fmla="*/ 530630 w 1381655"/>
                <a:gd name="connsiteY1399" fmla="*/ 780561 h 1512007"/>
                <a:gd name="connsiteX1400" fmla="*/ 466962 w 1381655"/>
                <a:gd name="connsiteY1400" fmla="*/ 801076 h 1512007"/>
                <a:gd name="connsiteX1401" fmla="*/ 577229 w 1381655"/>
                <a:gd name="connsiteY1401" fmla="*/ 880450 h 1512007"/>
                <a:gd name="connsiteX1402" fmla="*/ 561973 w 1381655"/>
                <a:gd name="connsiteY1402" fmla="*/ 971310 h 1512007"/>
                <a:gd name="connsiteX1403" fmla="*/ 509199 w 1381655"/>
                <a:gd name="connsiteY1403" fmla="*/ 1019812 h 1512007"/>
                <a:gd name="connsiteX1404" fmla="*/ 499352 w 1381655"/>
                <a:gd name="connsiteY1404" fmla="*/ 1020854 h 1512007"/>
                <a:gd name="connsiteX1405" fmla="*/ 482906 w 1381655"/>
                <a:gd name="connsiteY1405" fmla="*/ 1032428 h 1512007"/>
                <a:gd name="connsiteX1406" fmla="*/ 448904 w 1381655"/>
                <a:gd name="connsiteY1406" fmla="*/ 1070627 h 1512007"/>
                <a:gd name="connsiteX1407" fmla="*/ 421639 w 1381655"/>
                <a:gd name="connsiteY1407" fmla="*/ 1108306 h 1512007"/>
                <a:gd name="connsiteX1408" fmla="*/ 408567 w 1381655"/>
                <a:gd name="connsiteY1408" fmla="*/ 1121760 h 1512007"/>
                <a:gd name="connsiteX1409" fmla="*/ 412650 w 1381655"/>
                <a:gd name="connsiteY1409" fmla="*/ 1124191 h 1512007"/>
                <a:gd name="connsiteX1410" fmla="*/ 417279 w 1381655"/>
                <a:gd name="connsiteY1410" fmla="*/ 1124503 h 1512007"/>
                <a:gd name="connsiteX1411" fmla="*/ 441522 w 1381655"/>
                <a:gd name="connsiteY1411" fmla="*/ 1089355 h 1512007"/>
                <a:gd name="connsiteX1412" fmla="*/ 470255 w 1381655"/>
                <a:gd name="connsiteY1412" fmla="*/ 1060616 h 1512007"/>
                <a:gd name="connsiteX1413" fmla="*/ 470221 w 1381655"/>
                <a:gd name="connsiteY1413" fmla="*/ 1060616 h 1512007"/>
                <a:gd name="connsiteX1414" fmla="*/ 501227 w 1381655"/>
                <a:gd name="connsiteY1414" fmla="*/ 1042235 h 1512007"/>
                <a:gd name="connsiteX1415" fmla="*/ 506327 w 1381655"/>
                <a:gd name="connsiteY1415" fmla="*/ 1040018 h 1512007"/>
                <a:gd name="connsiteX1416" fmla="*/ 552126 w 1381655"/>
                <a:gd name="connsiteY1416" fmla="*/ 1029015 h 1512007"/>
                <a:gd name="connsiteX1417" fmla="*/ 562752 w 1381655"/>
                <a:gd name="connsiteY1417" fmla="*/ 1027294 h 1512007"/>
                <a:gd name="connsiteX1418" fmla="*/ 529768 w 1381655"/>
                <a:gd name="connsiteY1418" fmla="*/ 1081269 h 1512007"/>
                <a:gd name="connsiteX1419" fmla="*/ 531156 w 1381655"/>
                <a:gd name="connsiteY1419" fmla="*/ 1080808 h 1512007"/>
                <a:gd name="connsiteX1420" fmla="*/ 560287 w 1381655"/>
                <a:gd name="connsiteY1420" fmla="*/ 1068915 h 1512007"/>
                <a:gd name="connsiteX1421" fmla="*/ 590787 w 1381655"/>
                <a:gd name="connsiteY1421" fmla="*/ 1047817 h 1512007"/>
                <a:gd name="connsiteX1422" fmla="*/ 600411 w 1381655"/>
                <a:gd name="connsiteY1422" fmla="*/ 1040226 h 1512007"/>
                <a:gd name="connsiteX1423" fmla="*/ 598744 w 1381655"/>
                <a:gd name="connsiteY1423" fmla="*/ 1052421 h 1512007"/>
                <a:gd name="connsiteX1424" fmla="*/ 593708 w 1381655"/>
                <a:gd name="connsiteY1424" fmla="*/ 1080163 h 1512007"/>
                <a:gd name="connsiteX1425" fmla="*/ 592235 w 1381655"/>
                <a:gd name="connsiteY1425" fmla="*/ 1084483 h 1512007"/>
                <a:gd name="connsiteX1426" fmla="*/ 619630 w 1381655"/>
                <a:gd name="connsiteY1426" fmla="*/ 1071372 h 1512007"/>
                <a:gd name="connsiteX1427" fmla="*/ 645283 w 1381655"/>
                <a:gd name="connsiteY1427" fmla="*/ 1063642 h 1512007"/>
                <a:gd name="connsiteX1428" fmla="*/ 635495 w 1381655"/>
                <a:gd name="connsiteY1428" fmla="*/ 1061930 h 1512007"/>
                <a:gd name="connsiteX1429" fmla="*/ 616708 w 1381655"/>
                <a:gd name="connsiteY1429" fmla="*/ 1057059 h 1512007"/>
                <a:gd name="connsiteX1430" fmla="*/ 635495 w 1381655"/>
                <a:gd name="connsiteY1430" fmla="*/ 1032637 h 1512007"/>
                <a:gd name="connsiteX1431" fmla="*/ 639001 w 1381655"/>
                <a:gd name="connsiteY1431" fmla="*/ 1026633 h 1512007"/>
                <a:gd name="connsiteX1432" fmla="*/ 623599 w 1381655"/>
                <a:gd name="connsiteY1432" fmla="*/ 1038143 h 1512007"/>
                <a:gd name="connsiteX1433" fmla="*/ 613145 w 1381655"/>
                <a:gd name="connsiteY1433" fmla="*/ 1044335 h 1512007"/>
                <a:gd name="connsiteX1434" fmla="*/ 616271 w 1381655"/>
                <a:gd name="connsiteY1434" fmla="*/ 1032637 h 1512007"/>
                <a:gd name="connsiteX1435" fmla="*/ 621059 w 1381655"/>
                <a:gd name="connsiteY1435" fmla="*/ 1011801 h 1512007"/>
                <a:gd name="connsiteX1436" fmla="*/ 622805 w 1381655"/>
                <a:gd name="connsiteY1436" fmla="*/ 997900 h 1512007"/>
                <a:gd name="connsiteX1437" fmla="*/ 614326 w 1381655"/>
                <a:gd name="connsiteY1437" fmla="*/ 1009077 h 1512007"/>
                <a:gd name="connsiteX1438" fmla="*/ 581073 w 1381655"/>
                <a:gd name="connsiteY1438" fmla="*/ 1036332 h 1512007"/>
                <a:gd name="connsiteX1439" fmla="*/ 569192 w 1381655"/>
                <a:gd name="connsiteY1439" fmla="*/ 1042459 h 1512007"/>
                <a:gd name="connsiteX1440" fmla="*/ 574202 w 1381655"/>
                <a:gd name="connsiteY1440" fmla="*/ 1030047 h 1512007"/>
                <a:gd name="connsiteX1441" fmla="*/ 578558 w 1381655"/>
                <a:gd name="connsiteY1441" fmla="*/ 1018513 h 1512007"/>
                <a:gd name="connsiteX1442" fmla="*/ 584065 w 1381655"/>
                <a:gd name="connsiteY1442" fmla="*/ 999175 h 1512007"/>
                <a:gd name="connsiteX1443" fmla="*/ 585637 w 1381655"/>
                <a:gd name="connsiteY1443" fmla="*/ 978354 h 1512007"/>
                <a:gd name="connsiteX1444" fmla="*/ 585562 w 1381655"/>
                <a:gd name="connsiteY1444" fmla="*/ 974594 h 1512007"/>
                <a:gd name="connsiteX1445" fmla="*/ 569465 w 1381655"/>
                <a:gd name="connsiteY1445" fmla="*/ 993683 h 1512007"/>
                <a:gd name="connsiteX1446" fmla="*/ 528825 w 1381655"/>
                <a:gd name="connsiteY1446" fmla="*/ 1026352 h 1512007"/>
                <a:gd name="connsiteX1447" fmla="*/ 523774 w 1381655"/>
                <a:gd name="connsiteY1447" fmla="*/ 1017793 h 1512007"/>
                <a:gd name="connsiteX1448" fmla="*/ 536410 w 1381655"/>
                <a:gd name="connsiteY1448" fmla="*/ 1009295 h 1512007"/>
                <a:gd name="connsiteX1449" fmla="*/ 562182 w 1381655"/>
                <a:gd name="connsiteY1449" fmla="*/ 986852 h 1512007"/>
                <a:gd name="connsiteX1450" fmla="*/ 585712 w 1381655"/>
                <a:gd name="connsiteY1450" fmla="*/ 958223 h 1512007"/>
                <a:gd name="connsiteX1451" fmla="*/ 592905 w 1381655"/>
                <a:gd name="connsiteY1451" fmla="*/ 948539 h 1512007"/>
                <a:gd name="connsiteX1452" fmla="*/ 594592 w 1381655"/>
                <a:gd name="connsiteY1452" fmla="*/ 960505 h 1512007"/>
                <a:gd name="connsiteX1453" fmla="*/ 595534 w 1381655"/>
                <a:gd name="connsiteY1453" fmla="*/ 978354 h 1512007"/>
                <a:gd name="connsiteX1454" fmla="*/ 593882 w 1381655"/>
                <a:gd name="connsiteY1454" fmla="*/ 1000752 h 1512007"/>
                <a:gd name="connsiteX1455" fmla="*/ 588737 w 1381655"/>
                <a:gd name="connsiteY1455" fmla="*/ 1019530 h 1512007"/>
                <a:gd name="connsiteX1456" fmla="*/ 606746 w 1381655"/>
                <a:gd name="connsiteY1456" fmla="*/ 1002672 h 1512007"/>
                <a:gd name="connsiteX1457" fmla="*/ 623599 w 1381655"/>
                <a:gd name="connsiteY1457" fmla="*/ 977933 h 1512007"/>
                <a:gd name="connsiteX1458" fmla="*/ 631972 w 1381655"/>
                <a:gd name="connsiteY1458" fmla="*/ 962751 h 1512007"/>
                <a:gd name="connsiteX1459" fmla="*/ 632914 w 1381655"/>
                <a:gd name="connsiteY1459" fmla="*/ 980065 h 1512007"/>
                <a:gd name="connsiteX1460" fmla="*/ 633039 w 1381655"/>
                <a:gd name="connsiteY1460" fmla="*/ 987656 h 1512007"/>
                <a:gd name="connsiteX1461" fmla="*/ 630855 w 1381655"/>
                <a:gd name="connsiteY1461" fmla="*/ 1013751 h 1512007"/>
                <a:gd name="connsiteX1462" fmla="*/ 629104 w 1381655"/>
                <a:gd name="connsiteY1462" fmla="*/ 1022045 h 1512007"/>
                <a:gd name="connsiteX1463" fmla="*/ 658553 w 1381655"/>
                <a:gd name="connsiteY1463" fmla="*/ 990394 h 1512007"/>
                <a:gd name="connsiteX1464" fmla="*/ 673346 w 1381655"/>
                <a:gd name="connsiteY1464" fmla="*/ 956536 h 1512007"/>
                <a:gd name="connsiteX1465" fmla="*/ 680812 w 1381655"/>
                <a:gd name="connsiteY1465" fmla="*/ 933210 h 1512007"/>
                <a:gd name="connsiteX1466" fmla="*/ 674974 w 1381655"/>
                <a:gd name="connsiteY1466" fmla="*/ 943092 h 1512007"/>
                <a:gd name="connsiteX1467" fmla="*/ 654082 w 1381655"/>
                <a:gd name="connsiteY1467" fmla="*/ 970600 h 1512007"/>
                <a:gd name="connsiteX1468" fmla="*/ 646196 w 1381655"/>
                <a:gd name="connsiteY1468" fmla="*/ 978454 h 1512007"/>
                <a:gd name="connsiteX1469" fmla="*/ 645590 w 1381655"/>
                <a:gd name="connsiteY1469" fmla="*/ 967341 h 1512007"/>
                <a:gd name="connsiteX1470" fmla="*/ 642217 w 1381655"/>
                <a:gd name="connsiteY1470" fmla="*/ 940453 h 1512007"/>
                <a:gd name="connsiteX1471" fmla="*/ 639081 w 1381655"/>
                <a:gd name="connsiteY1471" fmla="*/ 926264 h 1512007"/>
                <a:gd name="connsiteX1472" fmla="*/ 633991 w 1381655"/>
                <a:gd name="connsiteY1472" fmla="*/ 934733 h 1512007"/>
                <a:gd name="connsiteX1473" fmla="*/ 617923 w 1381655"/>
                <a:gd name="connsiteY1473" fmla="*/ 956089 h 1512007"/>
                <a:gd name="connsiteX1474" fmla="*/ 610119 w 1381655"/>
                <a:gd name="connsiteY1474" fmla="*/ 965207 h 1512007"/>
                <a:gd name="connsiteX1475" fmla="*/ 609226 w 1381655"/>
                <a:gd name="connsiteY1475" fmla="*/ 953153 h 1512007"/>
                <a:gd name="connsiteX1476" fmla="*/ 599636 w 1381655"/>
                <a:gd name="connsiteY1476" fmla="*/ 901767 h 1512007"/>
                <a:gd name="connsiteX1477" fmla="*/ 583652 w 1381655"/>
                <a:gd name="connsiteY1477" fmla="*/ 869992 h 1512007"/>
                <a:gd name="connsiteX1478" fmla="*/ 576549 w 1381655"/>
                <a:gd name="connsiteY1478" fmla="*/ 860383 h 1512007"/>
                <a:gd name="connsiteX1479" fmla="*/ 570348 w 1381655"/>
                <a:gd name="connsiteY1479" fmla="*/ 868331 h 1512007"/>
                <a:gd name="connsiteX1480" fmla="*/ 577229 w 1381655"/>
                <a:gd name="connsiteY1480" fmla="*/ 880450 h 1512007"/>
                <a:gd name="connsiteX1481" fmla="*/ 443963 w 1381655"/>
                <a:gd name="connsiteY1481" fmla="*/ 1017595 h 1512007"/>
                <a:gd name="connsiteX1482" fmla="*/ 426169 w 1381655"/>
                <a:gd name="connsiteY1482" fmla="*/ 999052 h 1512007"/>
                <a:gd name="connsiteX1483" fmla="*/ 427175 w 1381655"/>
                <a:gd name="connsiteY1483" fmla="*/ 1011552 h 1512007"/>
                <a:gd name="connsiteX1484" fmla="*/ 445219 w 1381655"/>
                <a:gd name="connsiteY1484" fmla="*/ 1027825 h 1512007"/>
                <a:gd name="connsiteX1485" fmla="*/ 464730 w 1381655"/>
                <a:gd name="connsiteY1485" fmla="*/ 1025790 h 1512007"/>
                <a:gd name="connsiteX1486" fmla="*/ 443963 w 1381655"/>
                <a:gd name="connsiteY1486" fmla="*/ 1017595 h 1512007"/>
                <a:gd name="connsiteX1487" fmla="*/ 417074 w 1381655"/>
                <a:gd name="connsiteY1487" fmla="*/ 1024476 h 1512007"/>
                <a:gd name="connsiteX1488" fmla="*/ 370393 w 1381655"/>
                <a:gd name="connsiteY1488" fmla="*/ 1006641 h 1512007"/>
                <a:gd name="connsiteX1489" fmla="*/ 335269 w 1381655"/>
                <a:gd name="connsiteY1489" fmla="*/ 1021936 h 1512007"/>
                <a:gd name="connsiteX1490" fmla="*/ 377774 w 1381655"/>
                <a:gd name="connsiteY1490" fmla="*/ 1018761 h 1512007"/>
                <a:gd name="connsiteX1491" fmla="*/ 422885 w 1381655"/>
                <a:gd name="connsiteY1491" fmla="*/ 1035901 h 1512007"/>
                <a:gd name="connsiteX1492" fmla="*/ 441844 w 1381655"/>
                <a:gd name="connsiteY1492" fmla="*/ 1034438 h 1512007"/>
                <a:gd name="connsiteX1493" fmla="*/ 417074 w 1381655"/>
                <a:gd name="connsiteY1493" fmla="*/ 1024476 h 1512007"/>
                <a:gd name="connsiteX1494" fmla="*/ 400074 w 1381655"/>
                <a:gd name="connsiteY1494" fmla="*/ 1064798 h 1512007"/>
                <a:gd name="connsiteX1495" fmla="*/ 367198 w 1381655"/>
                <a:gd name="connsiteY1495" fmla="*/ 1053884 h 1512007"/>
                <a:gd name="connsiteX1496" fmla="*/ 358139 w 1381655"/>
                <a:gd name="connsiteY1496" fmla="*/ 1068866 h 1512007"/>
                <a:gd name="connsiteX1497" fmla="*/ 372020 w 1381655"/>
                <a:gd name="connsiteY1497" fmla="*/ 1099460 h 1512007"/>
                <a:gd name="connsiteX1498" fmla="*/ 402133 w 1381655"/>
                <a:gd name="connsiteY1498" fmla="*/ 1110945 h 1512007"/>
                <a:gd name="connsiteX1499" fmla="*/ 418950 w 1381655"/>
                <a:gd name="connsiteY1499" fmla="*/ 1093607 h 1512007"/>
                <a:gd name="connsiteX1500" fmla="*/ 438918 w 1381655"/>
                <a:gd name="connsiteY1500" fmla="*/ 1067785 h 1512007"/>
                <a:gd name="connsiteX1501" fmla="*/ 451171 w 1381655"/>
                <a:gd name="connsiteY1501" fmla="*/ 1053670 h 1512007"/>
                <a:gd name="connsiteX1502" fmla="*/ 448467 w 1381655"/>
                <a:gd name="connsiteY1502" fmla="*/ 1051240 h 1512007"/>
                <a:gd name="connsiteX1503" fmla="*/ 400074 w 1381655"/>
                <a:gd name="connsiteY1503" fmla="*/ 1064798 h 1512007"/>
                <a:gd name="connsiteX1504" fmla="*/ 468212 w 1381655"/>
                <a:gd name="connsiteY1504" fmla="*/ 1103989 h 1512007"/>
                <a:gd name="connsiteX1505" fmla="*/ 461282 w 1381655"/>
                <a:gd name="connsiteY1505" fmla="*/ 1102130 h 1512007"/>
                <a:gd name="connsiteX1506" fmla="*/ 454445 w 1381655"/>
                <a:gd name="connsiteY1506" fmla="*/ 1110677 h 1512007"/>
                <a:gd name="connsiteX1507" fmla="*/ 460761 w 1381655"/>
                <a:gd name="connsiteY1507" fmla="*/ 1111778 h 1512007"/>
                <a:gd name="connsiteX1508" fmla="*/ 465071 w 1381655"/>
                <a:gd name="connsiteY1508" fmla="*/ 1105935 h 1512007"/>
                <a:gd name="connsiteX1509" fmla="*/ 468212 w 1381655"/>
                <a:gd name="connsiteY1509" fmla="*/ 1103989 h 1512007"/>
                <a:gd name="connsiteX1510" fmla="*/ 496157 w 1381655"/>
                <a:gd name="connsiteY1510" fmla="*/ 1114645 h 1512007"/>
                <a:gd name="connsiteX1511" fmla="*/ 489246 w 1381655"/>
                <a:gd name="connsiteY1511" fmla="*/ 1111505 h 1512007"/>
                <a:gd name="connsiteX1512" fmla="*/ 481036 w 1381655"/>
                <a:gd name="connsiteY1512" fmla="*/ 1108514 h 1512007"/>
                <a:gd name="connsiteX1513" fmla="*/ 479985 w 1381655"/>
                <a:gd name="connsiteY1513" fmla="*/ 1113563 h 1512007"/>
                <a:gd name="connsiteX1514" fmla="*/ 489495 w 1381655"/>
                <a:gd name="connsiteY1514" fmla="*/ 1115439 h 1512007"/>
                <a:gd name="connsiteX1515" fmla="*/ 496157 w 1381655"/>
                <a:gd name="connsiteY1515" fmla="*/ 1114645 h 1512007"/>
                <a:gd name="connsiteX1516" fmla="*/ 427294 w 1381655"/>
                <a:gd name="connsiteY1516" fmla="*/ 1150895 h 1512007"/>
                <a:gd name="connsiteX1517" fmla="*/ 542205 w 1381655"/>
                <a:gd name="connsiteY1517" fmla="*/ 1137500 h 1512007"/>
                <a:gd name="connsiteX1518" fmla="*/ 593971 w 1381655"/>
                <a:gd name="connsiteY1518" fmla="*/ 1133740 h 1512007"/>
                <a:gd name="connsiteX1519" fmla="*/ 565719 w 1381655"/>
                <a:gd name="connsiteY1519" fmla="*/ 1122900 h 1512007"/>
                <a:gd name="connsiteX1520" fmla="*/ 496430 w 1381655"/>
                <a:gd name="connsiteY1520" fmla="*/ 1124751 h 1512007"/>
                <a:gd name="connsiteX1521" fmla="*/ 451692 w 1381655"/>
                <a:gd name="connsiteY1521" fmla="*/ 1120162 h 1512007"/>
                <a:gd name="connsiteX1522" fmla="*/ 440306 w 1381655"/>
                <a:gd name="connsiteY1522" fmla="*/ 1120917 h 1512007"/>
                <a:gd name="connsiteX1523" fmla="*/ 448031 w 1381655"/>
                <a:gd name="connsiteY1523" fmla="*/ 1106321 h 1512007"/>
                <a:gd name="connsiteX1524" fmla="*/ 462209 w 1381655"/>
                <a:gd name="connsiteY1524" fmla="*/ 1092480 h 1512007"/>
                <a:gd name="connsiteX1525" fmla="*/ 495909 w 1381655"/>
                <a:gd name="connsiteY1525" fmla="*/ 1105389 h 1512007"/>
                <a:gd name="connsiteX1526" fmla="*/ 542824 w 1381655"/>
                <a:gd name="connsiteY1526" fmla="*/ 1109844 h 1512007"/>
                <a:gd name="connsiteX1527" fmla="*/ 576930 w 1381655"/>
                <a:gd name="connsiteY1527" fmla="*/ 1106916 h 1512007"/>
                <a:gd name="connsiteX1528" fmla="*/ 599255 w 1381655"/>
                <a:gd name="connsiteY1528" fmla="*/ 1106321 h 1512007"/>
                <a:gd name="connsiteX1529" fmla="*/ 583017 w 1381655"/>
                <a:gd name="connsiteY1529" fmla="*/ 1099798 h 1512007"/>
                <a:gd name="connsiteX1530" fmla="*/ 569653 w 1381655"/>
                <a:gd name="connsiteY1530" fmla="*/ 1096746 h 1512007"/>
                <a:gd name="connsiteX1531" fmla="*/ 573333 w 1381655"/>
                <a:gd name="connsiteY1531" fmla="*/ 1094713 h 1512007"/>
                <a:gd name="connsiteX1532" fmla="*/ 577229 w 1381655"/>
                <a:gd name="connsiteY1532" fmla="*/ 1091687 h 1512007"/>
                <a:gd name="connsiteX1533" fmla="*/ 584248 w 1381655"/>
                <a:gd name="connsiteY1533" fmla="*/ 1077235 h 1512007"/>
                <a:gd name="connsiteX1534" fmla="*/ 587035 w 1381655"/>
                <a:gd name="connsiteY1534" fmla="*/ 1063072 h 1512007"/>
                <a:gd name="connsiteX1535" fmla="*/ 564916 w 1381655"/>
                <a:gd name="connsiteY1535" fmla="*/ 1077722 h 1512007"/>
                <a:gd name="connsiteX1536" fmla="*/ 520043 w 1381655"/>
                <a:gd name="connsiteY1536" fmla="*/ 1094266 h 1512007"/>
                <a:gd name="connsiteX1537" fmla="*/ 508545 w 1381655"/>
                <a:gd name="connsiteY1537" fmla="*/ 1096806 h 1512007"/>
                <a:gd name="connsiteX1538" fmla="*/ 542760 w 1381655"/>
                <a:gd name="connsiteY1538" fmla="*/ 1040962 h 1512007"/>
                <a:gd name="connsiteX1539" fmla="*/ 509859 w 1381655"/>
                <a:gd name="connsiteY1539" fmla="*/ 1050337 h 1512007"/>
                <a:gd name="connsiteX1540" fmla="*/ 477414 w 1381655"/>
                <a:gd name="connsiteY1540" fmla="*/ 1067785 h 1512007"/>
                <a:gd name="connsiteX1541" fmla="*/ 454058 w 1381655"/>
                <a:gd name="connsiteY1541" fmla="*/ 1089355 h 1512007"/>
                <a:gd name="connsiteX1542" fmla="*/ 428540 w 1381655"/>
                <a:gd name="connsiteY1542" fmla="*/ 1129076 h 1512007"/>
                <a:gd name="connsiteX1543" fmla="*/ 427294 w 1381655"/>
                <a:gd name="connsiteY1543" fmla="*/ 1150895 h 1512007"/>
                <a:gd name="connsiteX1544" fmla="*/ 691122 w 1381655"/>
                <a:gd name="connsiteY1544" fmla="*/ 893869 h 1512007"/>
                <a:gd name="connsiteX1545" fmla="*/ 705766 w 1381655"/>
                <a:gd name="connsiteY1545" fmla="*/ 879220 h 1512007"/>
                <a:gd name="connsiteX1546" fmla="*/ 696504 w 1381655"/>
                <a:gd name="connsiteY1546" fmla="*/ 865677 h 1512007"/>
                <a:gd name="connsiteX1547" fmla="*/ 696504 w 1381655"/>
                <a:gd name="connsiteY1547" fmla="*/ 800514 h 1512007"/>
                <a:gd name="connsiteX1548" fmla="*/ 685243 w 1381655"/>
                <a:gd name="connsiteY1548" fmla="*/ 800514 h 1512007"/>
                <a:gd name="connsiteX1549" fmla="*/ 685243 w 1381655"/>
                <a:gd name="connsiteY1549" fmla="*/ 865965 h 1512007"/>
                <a:gd name="connsiteX1550" fmla="*/ 676570 w 1381655"/>
                <a:gd name="connsiteY1550" fmla="*/ 879220 h 1512007"/>
                <a:gd name="connsiteX1551" fmla="*/ 691122 w 1381655"/>
                <a:gd name="connsiteY1551" fmla="*/ 893869 h 1512007"/>
                <a:gd name="connsiteX1552" fmla="*/ 708544 w 1381655"/>
                <a:gd name="connsiteY1552" fmla="*/ 956536 h 1512007"/>
                <a:gd name="connsiteX1553" fmla="*/ 723393 w 1381655"/>
                <a:gd name="connsiteY1553" fmla="*/ 990394 h 1512007"/>
                <a:gd name="connsiteX1554" fmla="*/ 752821 w 1381655"/>
                <a:gd name="connsiteY1554" fmla="*/ 1022045 h 1512007"/>
                <a:gd name="connsiteX1555" fmla="*/ 751083 w 1381655"/>
                <a:gd name="connsiteY1555" fmla="*/ 1013751 h 1512007"/>
                <a:gd name="connsiteX1556" fmla="*/ 748792 w 1381655"/>
                <a:gd name="connsiteY1556" fmla="*/ 987656 h 1512007"/>
                <a:gd name="connsiteX1557" fmla="*/ 748911 w 1381655"/>
                <a:gd name="connsiteY1557" fmla="*/ 980065 h 1512007"/>
                <a:gd name="connsiteX1558" fmla="*/ 749894 w 1381655"/>
                <a:gd name="connsiteY1558" fmla="*/ 962751 h 1512007"/>
                <a:gd name="connsiteX1559" fmla="*/ 758326 w 1381655"/>
                <a:gd name="connsiteY1559" fmla="*/ 977933 h 1512007"/>
                <a:gd name="connsiteX1560" fmla="*/ 775169 w 1381655"/>
                <a:gd name="connsiteY1560" fmla="*/ 1002672 h 1512007"/>
                <a:gd name="connsiteX1561" fmla="*/ 793178 w 1381655"/>
                <a:gd name="connsiteY1561" fmla="*/ 1019530 h 1512007"/>
                <a:gd name="connsiteX1562" fmla="*/ 787978 w 1381655"/>
                <a:gd name="connsiteY1562" fmla="*/ 1000752 h 1512007"/>
                <a:gd name="connsiteX1563" fmla="*/ 786346 w 1381655"/>
                <a:gd name="connsiteY1563" fmla="*/ 978354 h 1512007"/>
                <a:gd name="connsiteX1564" fmla="*/ 787364 w 1381655"/>
                <a:gd name="connsiteY1564" fmla="*/ 960505 h 1512007"/>
                <a:gd name="connsiteX1565" fmla="*/ 788921 w 1381655"/>
                <a:gd name="connsiteY1565" fmla="*/ 948539 h 1512007"/>
                <a:gd name="connsiteX1566" fmla="*/ 796204 w 1381655"/>
                <a:gd name="connsiteY1566" fmla="*/ 958223 h 1512007"/>
                <a:gd name="connsiteX1567" fmla="*/ 819718 w 1381655"/>
                <a:gd name="connsiteY1567" fmla="*/ 986852 h 1512007"/>
                <a:gd name="connsiteX1568" fmla="*/ 845490 w 1381655"/>
                <a:gd name="connsiteY1568" fmla="*/ 1009295 h 1512007"/>
                <a:gd name="connsiteX1569" fmla="*/ 858180 w 1381655"/>
                <a:gd name="connsiteY1569" fmla="*/ 1017793 h 1512007"/>
                <a:gd name="connsiteX1570" fmla="*/ 853096 w 1381655"/>
                <a:gd name="connsiteY1570" fmla="*/ 1026352 h 1512007"/>
                <a:gd name="connsiteX1571" fmla="*/ 812441 w 1381655"/>
                <a:gd name="connsiteY1571" fmla="*/ 993683 h 1512007"/>
                <a:gd name="connsiteX1572" fmla="*/ 796303 w 1381655"/>
                <a:gd name="connsiteY1572" fmla="*/ 974594 h 1512007"/>
                <a:gd name="connsiteX1573" fmla="*/ 796243 w 1381655"/>
                <a:gd name="connsiteY1573" fmla="*/ 978354 h 1512007"/>
                <a:gd name="connsiteX1574" fmla="*/ 797802 w 1381655"/>
                <a:gd name="connsiteY1574" fmla="*/ 999175 h 1512007"/>
                <a:gd name="connsiteX1575" fmla="*/ 803411 w 1381655"/>
                <a:gd name="connsiteY1575" fmla="*/ 1018513 h 1512007"/>
                <a:gd name="connsiteX1576" fmla="*/ 807663 w 1381655"/>
                <a:gd name="connsiteY1576" fmla="*/ 1030047 h 1512007"/>
                <a:gd name="connsiteX1577" fmla="*/ 812649 w 1381655"/>
                <a:gd name="connsiteY1577" fmla="*/ 1042459 h 1512007"/>
                <a:gd name="connsiteX1578" fmla="*/ 800767 w 1381655"/>
                <a:gd name="connsiteY1578" fmla="*/ 1036332 h 1512007"/>
                <a:gd name="connsiteX1579" fmla="*/ 767569 w 1381655"/>
                <a:gd name="connsiteY1579" fmla="*/ 1009077 h 1512007"/>
                <a:gd name="connsiteX1580" fmla="*/ 759021 w 1381655"/>
                <a:gd name="connsiteY1580" fmla="*/ 997900 h 1512007"/>
                <a:gd name="connsiteX1581" fmla="*/ 760767 w 1381655"/>
                <a:gd name="connsiteY1581" fmla="*/ 1011801 h 1512007"/>
                <a:gd name="connsiteX1582" fmla="*/ 765644 w 1381655"/>
                <a:gd name="connsiteY1582" fmla="*/ 1032637 h 1512007"/>
                <a:gd name="connsiteX1583" fmla="*/ 768795 w 1381655"/>
                <a:gd name="connsiteY1583" fmla="*/ 1044335 h 1512007"/>
                <a:gd name="connsiteX1584" fmla="*/ 758326 w 1381655"/>
                <a:gd name="connsiteY1584" fmla="*/ 1038143 h 1512007"/>
                <a:gd name="connsiteX1585" fmla="*/ 742823 w 1381655"/>
                <a:gd name="connsiteY1585" fmla="*/ 1026633 h 1512007"/>
                <a:gd name="connsiteX1586" fmla="*/ 746520 w 1381655"/>
                <a:gd name="connsiteY1586" fmla="*/ 1032637 h 1512007"/>
                <a:gd name="connsiteX1587" fmla="*/ 765158 w 1381655"/>
                <a:gd name="connsiteY1587" fmla="*/ 1057059 h 1512007"/>
                <a:gd name="connsiteX1588" fmla="*/ 746520 w 1381655"/>
                <a:gd name="connsiteY1588" fmla="*/ 1061930 h 1512007"/>
                <a:gd name="connsiteX1589" fmla="*/ 736663 w 1381655"/>
                <a:gd name="connsiteY1589" fmla="*/ 1063642 h 1512007"/>
                <a:gd name="connsiteX1590" fmla="*/ 762221 w 1381655"/>
                <a:gd name="connsiteY1590" fmla="*/ 1071372 h 1512007"/>
                <a:gd name="connsiteX1591" fmla="*/ 789695 w 1381655"/>
                <a:gd name="connsiteY1591" fmla="*/ 1084483 h 1512007"/>
                <a:gd name="connsiteX1592" fmla="*/ 788118 w 1381655"/>
                <a:gd name="connsiteY1592" fmla="*/ 1080163 h 1512007"/>
                <a:gd name="connsiteX1593" fmla="*/ 783091 w 1381655"/>
                <a:gd name="connsiteY1593" fmla="*/ 1052421 h 1512007"/>
                <a:gd name="connsiteX1594" fmla="*/ 781454 w 1381655"/>
                <a:gd name="connsiteY1594" fmla="*/ 1040226 h 1512007"/>
                <a:gd name="connsiteX1595" fmla="*/ 791143 w 1381655"/>
                <a:gd name="connsiteY1595" fmla="*/ 1047817 h 1512007"/>
                <a:gd name="connsiteX1596" fmla="*/ 821594 w 1381655"/>
                <a:gd name="connsiteY1596" fmla="*/ 1068915 h 1512007"/>
                <a:gd name="connsiteX1597" fmla="*/ 850764 w 1381655"/>
                <a:gd name="connsiteY1597" fmla="*/ 1080808 h 1512007"/>
                <a:gd name="connsiteX1598" fmla="*/ 852198 w 1381655"/>
                <a:gd name="connsiteY1598" fmla="*/ 1081269 h 1512007"/>
                <a:gd name="connsiteX1599" fmla="*/ 819163 w 1381655"/>
                <a:gd name="connsiteY1599" fmla="*/ 1027294 h 1512007"/>
                <a:gd name="connsiteX1600" fmla="*/ 829864 w 1381655"/>
                <a:gd name="connsiteY1600" fmla="*/ 1029015 h 1512007"/>
                <a:gd name="connsiteX1601" fmla="*/ 875678 w 1381655"/>
                <a:gd name="connsiteY1601" fmla="*/ 1040018 h 1512007"/>
                <a:gd name="connsiteX1602" fmla="*/ 880654 w 1381655"/>
                <a:gd name="connsiteY1602" fmla="*/ 1042235 h 1512007"/>
                <a:gd name="connsiteX1603" fmla="*/ 911729 w 1381655"/>
                <a:gd name="connsiteY1603" fmla="*/ 1060616 h 1512007"/>
                <a:gd name="connsiteX1604" fmla="*/ 940333 w 1381655"/>
                <a:gd name="connsiteY1604" fmla="*/ 1089355 h 1512007"/>
                <a:gd name="connsiteX1605" fmla="*/ 964578 w 1381655"/>
                <a:gd name="connsiteY1605" fmla="*/ 1124503 h 1512007"/>
                <a:gd name="connsiteX1606" fmla="*/ 969251 w 1381655"/>
                <a:gd name="connsiteY1606" fmla="*/ 1124191 h 1512007"/>
                <a:gd name="connsiteX1607" fmla="*/ 973294 w 1381655"/>
                <a:gd name="connsiteY1607" fmla="*/ 1121760 h 1512007"/>
                <a:gd name="connsiteX1608" fmla="*/ 960336 w 1381655"/>
                <a:gd name="connsiteY1608" fmla="*/ 1108306 h 1512007"/>
                <a:gd name="connsiteX1609" fmla="*/ 932961 w 1381655"/>
                <a:gd name="connsiteY1609" fmla="*/ 1070627 h 1512007"/>
                <a:gd name="connsiteX1610" fmla="*/ 898944 w 1381655"/>
                <a:gd name="connsiteY1610" fmla="*/ 1032428 h 1512007"/>
                <a:gd name="connsiteX1611" fmla="*/ 882533 w 1381655"/>
                <a:gd name="connsiteY1611" fmla="*/ 1020854 h 1512007"/>
                <a:gd name="connsiteX1612" fmla="*/ 872677 w 1381655"/>
                <a:gd name="connsiteY1612" fmla="*/ 1019812 h 1512007"/>
                <a:gd name="connsiteX1613" fmla="*/ 819907 w 1381655"/>
                <a:gd name="connsiteY1613" fmla="*/ 971310 h 1512007"/>
                <a:gd name="connsiteX1614" fmla="*/ 804736 w 1381655"/>
                <a:gd name="connsiteY1614" fmla="*/ 880450 h 1512007"/>
                <a:gd name="connsiteX1615" fmla="*/ 811880 w 1381655"/>
                <a:gd name="connsiteY1615" fmla="*/ 868123 h 1512007"/>
                <a:gd name="connsiteX1616" fmla="*/ 804811 w 1381655"/>
                <a:gd name="connsiteY1616" fmla="*/ 861112 h 1512007"/>
                <a:gd name="connsiteX1617" fmla="*/ 798263 w 1381655"/>
                <a:gd name="connsiteY1617" fmla="*/ 869992 h 1512007"/>
                <a:gd name="connsiteX1618" fmla="*/ 782248 w 1381655"/>
                <a:gd name="connsiteY1618" fmla="*/ 901767 h 1512007"/>
                <a:gd name="connsiteX1619" fmla="*/ 772673 w 1381655"/>
                <a:gd name="connsiteY1619" fmla="*/ 953153 h 1512007"/>
                <a:gd name="connsiteX1620" fmla="*/ 771781 w 1381655"/>
                <a:gd name="connsiteY1620" fmla="*/ 965207 h 1512007"/>
                <a:gd name="connsiteX1621" fmla="*/ 763923 w 1381655"/>
                <a:gd name="connsiteY1621" fmla="*/ 956089 h 1512007"/>
                <a:gd name="connsiteX1622" fmla="*/ 747949 w 1381655"/>
                <a:gd name="connsiteY1622" fmla="*/ 934733 h 1512007"/>
                <a:gd name="connsiteX1623" fmla="*/ 742799 w 1381655"/>
                <a:gd name="connsiteY1623" fmla="*/ 926264 h 1512007"/>
                <a:gd name="connsiteX1624" fmla="*/ 739640 w 1381655"/>
                <a:gd name="connsiteY1624" fmla="*/ 940453 h 1512007"/>
                <a:gd name="connsiteX1625" fmla="*/ 736350 w 1381655"/>
                <a:gd name="connsiteY1625" fmla="*/ 967341 h 1512007"/>
                <a:gd name="connsiteX1626" fmla="*/ 735720 w 1381655"/>
                <a:gd name="connsiteY1626" fmla="*/ 978454 h 1512007"/>
                <a:gd name="connsiteX1627" fmla="*/ 727817 w 1381655"/>
                <a:gd name="connsiteY1627" fmla="*/ 970600 h 1512007"/>
                <a:gd name="connsiteX1628" fmla="*/ 706922 w 1381655"/>
                <a:gd name="connsiteY1628" fmla="*/ 943092 h 1512007"/>
                <a:gd name="connsiteX1629" fmla="*/ 701053 w 1381655"/>
                <a:gd name="connsiteY1629" fmla="*/ 933210 h 1512007"/>
                <a:gd name="connsiteX1630" fmla="*/ 708544 w 1381655"/>
                <a:gd name="connsiteY1630" fmla="*/ 956536 h 1512007"/>
                <a:gd name="connsiteX1631" fmla="*/ 913689 w 1381655"/>
                <a:gd name="connsiteY1631" fmla="*/ 1103989 h 1512007"/>
                <a:gd name="connsiteX1632" fmla="*/ 916813 w 1381655"/>
                <a:gd name="connsiteY1632" fmla="*/ 1105935 h 1512007"/>
                <a:gd name="connsiteX1633" fmla="*/ 921169 w 1381655"/>
                <a:gd name="connsiteY1633" fmla="*/ 1111778 h 1512007"/>
                <a:gd name="connsiteX1634" fmla="*/ 927445 w 1381655"/>
                <a:gd name="connsiteY1634" fmla="*/ 1110677 h 1512007"/>
                <a:gd name="connsiteX1635" fmla="*/ 920664 w 1381655"/>
                <a:gd name="connsiteY1635" fmla="*/ 1102130 h 1512007"/>
                <a:gd name="connsiteX1636" fmla="*/ 892430 w 1381655"/>
                <a:gd name="connsiteY1636" fmla="*/ 1115439 h 1512007"/>
                <a:gd name="connsiteX1637" fmla="*/ 901906 w 1381655"/>
                <a:gd name="connsiteY1637" fmla="*/ 1113563 h 1512007"/>
                <a:gd name="connsiteX1638" fmla="*/ 900929 w 1381655"/>
                <a:gd name="connsiteY1638" fmla="*/ 1108514 h 1512007"/>
                <a:gd name="connsiteX1639" fmla="*/ 892669 w 1381655"/>
                <a:gd name="connsiteY1639" fmla="*/ 1111505 h 1512007"/>
                <a:gd name="connsiteX1640" fmla="*/ 885674 w 1381655"/>
                <a:gd name="connsiteY1640" fmla="*/ 1114645 h 1512007"/>
                <a:gd name="connsiteX1641" fmla="*/ 892430 w 1381655"/>
                <a:gd name="connsiteY1641" fmla="*/ 1115439 h 1512007"/>
                <a:gd name="connsiteX1642" fmla="*/ 782651 w 1381655"/>
                <a:gd name="connsiteY1642" fmla="*/ 1106321 h 1512007"/>
                <a:gd name="connsiteX1643" fmla="*/ 804985 w 1381655"/>
                <a:gd name="connsiteY1643" fmla="*/ 1106916 h 1512007"/>
                <a:gd name="connsiteX1644" fmla="*/ 839090 w 1381655"/>
                <a:gd name="connsiteY1644" fmla="*/ 1109844 h 1512007"/>
                <a:gd name="connsiteX1645" fmla="*/ 885981 w 1381655"/>
                <a:gd name="connsiteY1645" fmla="*/ 1105389 h 1512007"/>
                <a:gd name="connsiteX1646" fmla="*/ 919607 w 1381655"/>
                <a:gd name="connsiteY1646" fmla="*/ 1092480 h 1512007"/>
                <a:gd name="connsiteX1647" fmla="*/ 933934 w 1381655"/>
                <a:gd name="connsiteY1647" fmla="*/ 1106321 h 1512007"/>
                <a:gd name="connsiteX1648" fmla="*/ 941624 w 1381655"/>
                <a:gd name="connsiteY1648" fmla="*/ 1120917 h 1512007"/>
                <a:gd name="connsiteX1649" fmla="*/ 930238 w 1381655"/>
                <a:gd name="connsiteY1649" fmla="*/ 1120162 h 1512007"/>
                <a:gd name="connsiteX1650" fmla="*/ 885386 w 1381655"/>
                <a:gd name="connsiteY1650" fmla="*/ 1124751 h 1512007"/>
                <a:gd name="connsiteX1651" fmla="*/ 816212 w 1381655"/>
                <a:gd name="connsiteY1651" fmla="*/ 1122900 h 1512007"/>
                <a:gd name="connsiteX1652" fmla="*/ 787919 w 1381655"/>
                <a:gd name="connsiteY1652" fmla="*/ 1133740 h 1512007"/>
                <a:gd name="connsiteX1653" fmla="*/ 839652 w 1381655"/>
                <a:gd name="connsiteY1653" fmla="*/ 1137500 h 1512007"/>
                <a:gd name="connsiteX1654" fmla="*/ 954621 w 1381655"/>
                <a:gd name="connsiteY1654" fmla="*/ 1150895 h 1512007"/>
                <a:gd name="connsiteX1655" fmla="*/ 953430 w 1381655"/>
                <a:gd name="connsiteY1655" fmla="*/ 1129076 h 1512007"/>
                <a:gd name="connsiteX1656" fmla="*/ 927826 w 1381655"/>
                <a:gd name="connsiteY1656" fmla="*/ 1089355 h 1512007"/>
                <a:gd name="connsiteX1657" fmla="*/ 904526 w 1381655"/>
                <a:gd name="connsiteY1657" fmla="*/ 1067785 h 1512007"/>
                <a:gd name="connsiteX1658" fmla="*/ 871982 w 1381655"/>
                <a:gd name="connsiteY1658" fmla="*/ 1050337 h 1512007"/>
                <a:gd name="connsiteX1659" fmla="*/ 839165 w 1381655"/>
                <a:gd name="connsiteY1659" fmla="*/ 1040962 h 1512007"/>
                <a:gd name="connsiteX1660" fmla="*/ 873312 w 1381655"/>
                <a:gd name="connsiteY1660" fmla="*/ 1096806 h 1512007"/>
                <a:gd name="connsiteX1661" fmla="*/ 861911 w 1381655"/>
                <a:gd name="connsiteY1661" fmla="*/ 1094266 h 1512007"/>
                <a:gd name="connsiteX1662" fmla="*/ 817040 w 1381655"/>
                <a:gd name="connsiteY1662" fmla="*/ 1077722 h 1512007"/>
                <a:gd name="connsiteX1663" fmla="*/ 794799 w 1381655"/>
                <a:gd name="connsiteY1663" fmla="*/ 1063072 h 1512007"/>
                <a:gd name="connsiteX1664" fmla="*/ 797633 w 1381655"/>
                <a:gd name="connsiteY1664" fmla="*/ 1077235 h 1512007"/>
                <a:gd name="connsiteX1665" fmla="*/ 804736 w 1381655"/>
                <a:gd name="connsiteY1665" fmla="*/ 1091687 h 1512007"/>
                <a:gd name="connsiteX1666" fmla="*/ 808491 w 1381655"/>
                <a:gd name="connsiteY1666" fmla="*/ 1094713 h 1512007"/>
                <a:gd name="connsiteX1667" fmla="*/ 812301 w 1381655"/>
                <a:gd name="connsiteY1667" fmla="*/ 1096746 h 1512007"/>
                <a:gd name="connsiteX1668" fmla="*/ 798917 w 1381655"/>
                <a:gd name="connsiteY1668" fmla="*/ 1099798 h 1512007"/>
                <a:gd name="connsiteX1669" fmla="*/ 782651 w 1381655"/>
                <a:gd name="connsiteY1669" fmla="*/ 1106321 h 1512007"/>
                <a:gd name="connsiteX1670" fmla="*/ 979792 w 1381655"/>
                <a:gd name="connsiteY1670" fmla="*/ 1110945 h 1512007"/>
                <a:gd name="connsiteX1671" fmla="*/ 1009944 w 1381655"/>
                <a:gd name="connsiteY1671" fmla="*/ 1099460 h 1512007"/>
                <a:gd name="connsiteX1672" fmla="*/ 1023752 w 1381655"/>
                <a:gd name="connsiteY1672" fmla="*/ 1068866 h 1512007"/>
                <a:gd name="connsiteX1673" fmla="*/ 1014649 w 1381655"/>
                <a:gd name="connsiteY1673" fmla="*/ 1053884 h 1512007"/>
                <a:gd name="connsiteX1674" fmla="*/ 981900 w 1381655"/>
                <a:gd name="connsiteY1674" fmla="*/ 1064798 h 1512007"/>
                <a:gd name="connsiteX1675" fmla="*/ 933413 w 1381655"/>
                <a:gd name="connsiteY1675" fmla="*/ 1051240 h 1512007"/>
                <a:gd name="connsiteX1676" fmla="*/ 930744 w 1381655"/>
                <a:gd name="connsiteY1676" fmla="*/ 1053670 h 1512007"/>
                <a:gd name="connsiteX1677" fmla="*/ 943057 w 1381655"/>
                <a:gd name="connsiteY1677" fmla="*/ 1067785 h 1512007"/>
                <a:gd name="connsiteX1678" fmla="*/ 963005 w 1381655"/>
                <a:gd name="connsiteY1678" fmla="*/ 1093607 h 1512007"/>
                <a:gd name="connsiteX1679" fmla="*/ 979792 w 1381655"/>
                <a:gd name="connsiteY1679" fmla="*/ 1110945 h 1512007"/>
                <a:gd name="connsiteX1680" fmla="*/ 959155 w 1381655"/>
                <a:gd name="connsiteY1680" fmla="*/ 1035901 h 1512007"/>
                <a:gd name="connsiteX1681" fmla="*/ 1004091 w 1381655"/>
                <a:gd name="connsiteY1681" fmla="*/ 1018761 h 1512007"/>
                <a:gd name="connsiteX1682" fmla="*/ 1046706 w 1381655"/>
                <a:gd name="connsiteY1682" fmla="*/ 1021936 h 1512007"/>
                <a:gd name="connsiteX1683" fmla="*/ 1011583 w 1381655"/>
                <a:gd name="connsiteY1683" fmla="*/ 1006641 h 1512007"/>
                <a:gd name="connsiteX1684" fmla="*/ 964860 w 1381655"/>
                <a:gd name="connsiteY1684" fmla="*/ 1024476 h 1512007"/>
                <a:gd name="connsiteX1685" fmla="*/ 940095 w 1381655"/>
                <a:gd name="connsiteY1685" fmla="*/ 1034438 h 1512007"/>
                <a:gd name="connsiteX1686" fmla="*/ 959155 w 1381655"/>
                <a:gd name="connsiteY1686" fmla="*/ 1035901 h 1512007"/>
                <a:gd name="connsiteX1687" fmla="*/ 955846 w 1381655"/>
                <a:gd name="connsiteY1687" fmla="*/ 999052 h 1512007"/>
                <a:gd name="connsiteX1688" fmla="*/ 937977 w 1381655"/>
                <a:gd name="connsiteY1688" fmla="*/ 1017595 h 1512007"/>
                <a:gd name="connsiteX1689" fmla="*/ 917235 w 1381655"/>
                <a:gd name="connsiteY1689" fmla="*/ 1025790 h 1512007"/>
                <a:gd name="connsiteX1690" fmla="*/ 936708 w 1381655"/>
                <a:gd name="connsiteY1690" fmla="*/ 1027825 h 1512007"/>
                <a:gd name="connsiteX1691" fmla="*/ 954764 w 1381655"/>
                <a:gd name="connsiteY1691" fmla="*/ 1011552 h 1512007"/>
                <a:gd name="connsiteX1692" fmla="*/ 955846 w 1381655"/>
                <a:gd name="connsiteY1692" fmla="*/ 999052 h 1512007"/>
                <a:gd name="connsiteX1693" fmla="*/ 709858 w 1381655"/>
                <a:gd name="connsiteY1693" fmla="*/ 872636 h 1512007"/>
                <a:gd name="connsiteX1694" fmla="*/ 724459 w 1381655"/>
                <a:gd name="connsiteY1694" fmla="*/ 887207 h 1512007"/>
                <a:gd name="connsiteX1695" fmla="*/ 739029 w 1381655"/>
                <a:gd name="connsiteY1695" fmla="*/ 872636 h 1512007"/>
                <a:gd name="connsiteX1696" fmla="*/ 729241 w 1381655"/>
                <a:gd name="connsiteY1696" fmla="*/ 858845 h 1512007"/>
                <a:gd name="connsiteX1697" fmla="*/ 729241 w 1381655"/>
                <a:gd name="connsiteY1697" fmla="*/ 800514 h 1512007"/>
                <a:gd name="connsiteX1698" fmla="*/ 718069 w 1381655"/>
                <a:gd name="connsiteY1698" fmla="*/ 800514 h 1512007"/>
                <a:gd name="connsiteX1699" fmla="*/ 718069 w 1381655"/>
                <a:gd name="connsiteY1699" fmla="*/ 859540 h 1512007"/>
                <a:gd name="connsiteX1700" fmla="*/ 709858 w 1381655"/>
                <a:gd name="connsiteY1700" fmla="*/ 872636 h 1512007"/>
                <a:gd name="connsiteX1701" fmla="*/ 741748 w 1381655"/>
                <a:gd name="connsiteY1701" fmla="*/ 851959 h 1512007"/>
                <a:gd name="connsiteX1702" fmla="*/ 756417 w 1381655"/>
                <a:gd name="connsiteY1702" fmla="*/ 866585 h 1512007"/>
                <a:gd name="connsiteX1703" fmla="*/ 770968 w 1381655"/>
                <a:gd name="connsiteY1703" fmla="*/ 851959 h 1512007"/>
                <a:gd name="connsiteX1704" fmla="*/ 762073 w 1381655"/>
                <a:gd name="connsiteY1704" fmla="*/ 838530 h 1512007"/>
                <a:gd name="connsiteX1705" fmla="*/ 762073 w 1381655"/>
                <a:gd name="connsiteY1705" fmla="*/ 800514 h 1512007"/>
                <a:gd name="connsiteX1706" fmla="*/ 750885 w 1381655"/>
                <a:gd name="connsiteY1706" fmla="*/ 800514 h 1512007"/>
                <a:gd name="connsiteX1707" fmla="*/ 750885 w 1381655"/>
                <a:gd name="connsiteY1707" fmla="*/ 838442 h 1512007"/>
                <a:gd name="connsiteX1708" fmla="*/ 741748 w 1381655"/>
                <a:gd name="connsiteY1708" fmla="*/ 851959 h 1512007"/>
                <a:gd name="connsiteX1709" fmla="*/ 750429 w 1381655"/>
                <a:gd name="connsiteY1709" fmla="*/ 878813 h 1512007"/>
                <a:gd name="connsiteX1710" fmla="*/ 732694 w 1381655"/>
                <a:gd name="connsiteY1710" fmla="*/ 898632 h 1512007"/>
                <a:gd name="connsiteX1711" fmla="*/ 709696 w 1381655"/>
                <a:gd name="connsiteY1711" fmla="*/ 896757 h 1512007"/>
                <a:gd name="connsiteX1712" fmla="*/ 701574 w 1381655"/>
                <a:gd name="connsiteY1712" fmla="*/ 904695 h 1512007"/>
                <a:gd name="connsiteX1713" fmla="*/ 704575 w 1381655"/>
                <a:gd name="connsiteY1713" fmla="*/ 914631 h 1512007"/>
                <a:gd name="connsiteX1714" fmla="*/ 715515 w 1381655"/>
                <a:gd name="connsiteY1714" fmla="*/ 937997 h 1512007"/>
                <a:gd name="connsiteX1715" fmla="*/ 727470 w 1381655"/>
                <a:gd name="connsiteY1715" fmla="*/ 955147 h 1512007"/>
                <a:gd name="connsiteX1716" fmla="*/ 729861 w 1381655"/>
                <a:gd name="connsiteY1716" fmla="*/ 938717 h 1512007"/>
                <a:gd name="connsiteX1717" fmla="*/ 736970 w 1381655"/>
                <a:gd name="connsiteY1717" fmla="*/ 911282 h 1512007"/>
                <a:gd name="connsiteX1718" fmla="*/ 741212 w 1381655"/>
                <a:gd name="connsiteY1718" fmla="*/ 900021 h 1512007"/>
                <a:gd name="connsiteX1719" fmla="*/ 746208 w 1381655"/>
                <a:gd name="connsiteY1719" fmla="*/ 910960 h 1512007"/>
                <a:gd name="connsiteX1720" fmla="*/ 756244 w 1381655"/>
                <a:gd name="connsiteY1720" fmla="*/ 929301 h 1512007"/>
                <a:gd name="connsiteX1721" fmla="*/ 763874 w 1381655"/>
                <a:gd name="connsiteY1721" fmla="*/ 940091 h 1512007"/>
                <a:gd name="connsiteX1722" fmla="*/ 772754 w 1381655"/>
                <a:gd name="connsiteY1722" fmla="*/ 898780 h 1512007"/>
                <a:gd name="connsiteX1723" fmla="*/ 798461 w 1381655"/>
                <a:gd name="connsiteY1723" fmla="*/ 853115 h 1512007"/>
                <a:gd name="connsiteX1724" fmla="*/ 782651 w 1381655"/>
                <a:gd name="connsiteY1724" fmla="*/ 814320 h 1512007"/>
                <a:gd name="connsiteX1725" fmla="*/ 773095 w 1381655"/>
                <a:gd name="connsiteY1725" fmla="*/ 814320 h 1512007"/>
                <a:gd name="connsiteX1726" fmla="*/ 773095 w 1381655"/>
                <a:gd name="connsiteY1726" fmla="*/ 830975 h 1512007"/>
                <a:gd name="connsiteX1727" fmla="*/ 783246 w 1381655"/>
                <a:gd name="connsiteY1727" fmla="*/ 852084 h 1512007"/>
                <a:gd name="connsiteX1728" fmla="*/ 750429 w 1381655"/>
                <a:gd name="connsiteY1728" fmla="*/ 878813 h 1512007"/>
                <a:gd name="connsiteX1729" fmla="*/ 835023 w 1381655"/>
                <a:gd name="connsiteY1729" fmla="*/ 790286 h 1512007"/>
                <a:gd name="connsiteX1730" fmla="*/ 836313 w 1381655"/>
                <a:gd name="connsiteY1730" fmla="*/ 774187 h 1512007"/>
                <a:gd name="connsiteX1731" fmla="*/ 545984 w 1381655"/>
                <a:gd name="connsiteY1731" fmla="*/ 773641 h 1512007"/>
                <a:gd name="connsiteX1732" fmla="*/ 546545 w 1381655"/>
                <a:gd name="connsiteY1732" fmla="*/ 790286 h 1512007"/>
                <a:gd name="connsiteX1733" fmla="*/ 610477 w 1381655"/>
                <a:gd name="connsiteY1733" fmla="*/ 851959 h 1512007"/>
                <a:gd name="connsiteX1734" fmla="*/ 625176 w 1381655"/>
                <a:gd name="connsiteY1734" fmla="*/ 866585 h 1512007"/>
                <a:gd name="connsiteX1735" fmla="*/ 639761 w 1381655"/>
                <a:gd name="connsiteY1735" fmla="*/ 851959 h 1512007"/>
                <a:gd name="connsiteX1736" fmla="*/ 630683 w 1381655"/>
                <a:gd name="connsiteY1736" fmla="*/ 838466 h 1512007"/>
                <a:gd name="connsiteX1737" fmla="*/ 630683 w 1381655"/>
                <a:gd name="connsiteY1737" fmla="*/ 800514 h 1512007"/>
                <a:gd name="connsiteX1738" fmla="*/ 619461 w 1381655"/>
                <a:gd name="connsiteY1738" fmla="*/ 800514 h 1512007"/>
                <a:gd name="connsiteX1739" fmla="*/ 619461 w 1381655"/>
                <a:gd name="connsiteY1739" fmla="*/ 838530 h 1512007"/>
                <a:gd name="connsiteX1740" fmla="*/ 610477 w 1381655"/>
                <a:gd name="connsiteY1740" fmla="*/ 851959 h 1512007"/>
                <a:gd name="connsiteX1741" fmla="*/ 669046 w 1381655"/>
                <a:gd name="connsiteY1741" fmla="*/ 896127 h 1512007"/>
                <a:gd name="connsiteX1742" fmla="*/ 648999 w 1381655"/>
                <a:gd name="connsiteY1742" fmla="*/ 897158 h 1512007"/>
                <a:gd name="connsiteX1743" fmla="*/ 631318 w 1381655"/>
                <a:gd name="connsiteY1743" fmla="*/ 878600 h 1512007"/>
                <a:gd name="connsiteX1744" fmla="*/ 624779 w 1381655"/>
                <a:gd name="connsiteY1744" fmla="*/ 879408 h 1512007"/>
                <a:gd name="connsiteX1745" fmla="*/ 605075 w 1381655"/>
                <a:gd name="connsiteY1745" fmla="*/ 870975 h 1512007"/>
                <a:gd name="connsiteX1746" fmla="*/ 597419 w 1381655"/>
                <a:gd name="connsiteY1746" fmla="*/ 852084 h 1512007"/>
                <a:gd name="connsiteX1747" fmla="*/ 607376 w 1381655"/>
                <a:gd name="connsiteY1747" fmla="*/ 831040 h 1512007"/>
                <a:gd name="connsiteX1748" fmla="*/ 607376 w 1381655"/>
                <a:gd name="connsiteY1748" fmla="*/ 814320 h 1512007"/>
                <a:gd name="connsiteX1749" fmla="*/ 597866 w 1381655"/>
                <a:gd name="connsiteY1749" fmla="*/ 814320 h 1512007"/>
                <a:gd name="connsiteX1750" fmla="*/ 582735 w 1381655"/>
                <a:gd name="connsiteY1750" fmla="*/ 852222 h 1512007"/>
                <a:gd name="connsiteX1751" fmla="*/ 609078 w 1381655"/>
                <a:gd name="connsiteY1751" fmla="*/ 898780 h 1512007"/>
                <a:gd name="connsiteX1752" fmla="*/ 617957 w 1381655"/>
                <a:gd name="connsiteY1752" fmla="*/ 940091 h 1512007"/>
                <a:gd name="connsiteX1753" fmla="*/ 625671 w 1381655"/>
                <a:gd name="connsiteY1753" fmla="*/ 929301 h 1512007"/>
                <a:gd name="connsiteX1754" fmla="*/ 635667 w 1381655"/>
                <a:gd name="connsiteY1754" fmla="*/ 910960 h 1512007"/>
                <a:gd name="connsiteX1755" fmla="*/ 640639 w 1381655"/>
                <a:gd name="connsiteY1755" fmla="*/ 900021 h 1512007"/>
                <a:gd name="connsiteX1756" fmla="*/ 644910 w 1381655"/>
                <a:gd name="connsiteY1756" fmla="*/ 911282 h 1512007"/>
                <a:gd name="connsiteX1757" fmla="*/ 652005 w 1381655"/>
                <a:gd name="connsiteY1757" fmla="*/ 938717 h 1512007"/>
                <a:gd name="connsiteX1758" fmla="*/ 654436 w 1381655"/>
                <a:gd name="connsiteY1758" fmla="*/ 955147 h 1512007"/>
                <a:gd name="connsiteX1759" fmla="*/ 666410 w 1381655"/>
                <a:gd name="connsiteY1759" fmla="*/ 937997 h 1512007"/>
                <a:gd name="connsiteX1760" fmla="*/ 677374 w 1381655"/>
                <a:gd name="connsiteY1760" fmla="*/ 914631 h 1512007"/>
                <a:gd name="connsiteX1761" fmla="*/ 680117 w 1381655"/>
                <a:gd name="connsiteY1761" fmla="*/ 905488 h 1512007"/>
                <a:gd name="connsiteX1762" fmla="*/ 669046 w 1381655"/>
                <a:gd name="connsiteY1762" fmla="*/ 896127 h 1512007"/>
                <a:gd name="connsiteX1763" fmla="*/ 643531 w 1381655"/>
                <a:gd name="connsiteY1763" fmla="*/ 871282 h 1512007"/>
                <a:gd name="connsiteX1764" fmla="*/ 658141 w 1381655"/>
                <a:gd name="connsiteY1764" fmla="*/ 885882 h 1512007"/>
                <a:gd name="connsiteX1765" fmla="*/ 672840 w 1381655"/>
                <a:gd name="connsiteY1765" fmla="*/ 871282 h 1512007"/>
                <a:gd name="connsiteX1766" fmla="*/ 663573 w 1381655"/>
                <a:gd name="connsiteY1766" fmla="*/ 857664 h 1512007"/>
                <a:gd name="connsiteX1767" fmla="*/ 663573 w 1381655"/>
                <a:gd name="connsiteY1767" fmla="*/ 800514 h 1512007"/>
                <a:gd name="connsiteX1768" fmla="*/ 652312 w 1381655"/>
                <a:gd name="connsiteY1768" fmla="*/ 800514 h 1512007"/>
                <a:gd name="connsiteX1769" fmla="*/ 652312 w 1381655"/>
                <a:gd name="connsiteY1769" fmla="*/ 857864 h 1512007"/>
                <a:gd name="connsiteX1770" fmla="*/ 643531 w 1381655"/>
                <a:gd name="connsiteY1770" fmla="*/ 871282 h 1512007"/>
                <a:gd name="connsiteX1771" fmla="*/ 870543 w 1381655"/>
                <a:gd name="connsiteY1771" fmla="*/ 879145 h 1512007"/>
                <a:gd name="connsiteX1772" fmla="*/ 914705 w 1381655"/>
                <a:gd name="connsiteY1772" fmla="*/ 801076 h 1512007"/>
                <a:gd name="connsiteX1773" fmla="*/ 850932 w 1381655"/>
                <a:gd name="connsiteY1773" fmla="*/ 780561 h 1512007"/>
                <a:gd name="connsiteX1774" fmla="*/ 856256 w 1381655"/>
                <a:gd name="connsiteY1774" fmla="*/ 815645 h 1512007"/>
                <a:gd name="connsiteX1775" fmla="*/ 883119 w 1381655"/>
                <a:gd name="connsiteY1775" fmla="*/ 815264 h 1512007"/>
                <a:gd name="connsiteX1776" fmla="*/ 882226 w 1381655"/>
                <a:gd name="connsiteY1776" fmla="*/ 816490 h 1512007"/>
                <a:gd name="connsiteX1777" fmla="*/ 844076 w 1381655"/>
                <a:gd name="connsiteY1777" fmla="*/ 819381 h 1512007"/>
                <a:gd name="connsiteX1778" fmla="*/ 834939 w 1381655"/>
                <a:gd name="connsiteY1778" fmla="*/ 800514 h 1512007"/>
                <a:gd name="connsiteX1779" fmla="*/ 794086 w 1381655"/>
                <a:gd name="connsiteY1779" fmla="*/ 800514 h 1512007"/>
                <a:gd name="connsiteX1780" fmla="*/ 795782 w 1381655"/>
                <a:gd name="connsiteY1780" fmla="*/ 811330 h 1512007"/>
                <a:gd name="connsiteX1781" fmla="*/ 870543 w 1381655"/>
                <a:gd name="connsiteY1781" fmla="*/ 879145 h 1512007"/>
                <a:gd name="connsiteX1782" fmla="*/ 908112 w 1381655"/>
                <a:gd name="connsiteY1782" fmla="*/ 733831 h 1512007"/>
                <a:gd name="connsiteX1783" fmla="*/ 991515 w 1381655"/>
                <a:gd name="connsiteY1783" fmla="*/ 765615 h 1512007"/>
                <a:gd name="connsiteX1784" fmla="*/ 982074 w 1381655"/>
                <a:gd name="connsiteY1784" fmla="*/ 829031 h 1512007"/>
                <a:gd name="connsiteX1785" fmla="*/ 1002959 w 1381655"/>
                <a:gd name="connsiteY1785" fmla="*/ 914665 h 1512007"/>
                <a:gd name="connsiteX1786" fmla="*/ 1071024 w 1381655"/>
                <a:gd name="connsiteY1786" fmla="*/ 983498 h 1512007"/>
                <a:gd name="connsiteX1787" fmla="*/ 1087410 w 1381655"/>
                <a:gd name="connsiteY1787" fmla="*/ 950236 h 1512007"/>
                <a:gd name="connsiteX1788" fmla="*/ 1047995 w 1381655"/>
                <a:gd name="connsiteY1788" fmla="*/ 894589 h 1512007"/>
                <a:gd name="connsiteX1789" fmla="*/ 1031237 w 1381655"/>
                <a:gd name="connsiteY1789" fmla="*/ 877315 h 1512007"/>
                <a:gd name="connsiteX1790" fmla="*/ 1059629 w 1381655"/>
                <a:gd name="connsiteY1790" fmla="*/ 875003 h 1512007"/>
                <a:gd name="connsiteX1791" fmla="*/ 1077553 w 1381655"/>
                <a:gd name="connsiteY1791" fmla="*/ 868370 h 1512007"/>
                <a:gd name="connsiteX1792" fmla="*/ 1068098 w 1381655"/>
                <a:gd name="connsiteY1792" fmla="*/ 845401 h 1512007"/>
                <a:gd name="connsiteX1793" fmla="*/ 1053030 w 1381655"/>
                <a:gd name="connsiteY1793" fmla="*/ 828683 h 1512007"/>
                <a:gd name="connsiteX1794" fmla="*/ 1074784 w 1381655"/>
                <a:gd name="connsiteY1794" fmla="*/ 815264 h 1512007"/>
                <a:gd name="connsiteX1795" fmla="*/ 1087137 w 1381655"/>
                <a:gd name="connsiteY1795" fmla="*/ 801323 h 1512007"/>
                <a:gd name="connsiteX1796" fmla="*/ 1073082 w 1381655"/>
                <a:gd name="connsiteY1796" fmla="*/ 779554 h 1512007"/>
                <a:gd name="connsiteX1797" fmla="*/ 1050709 w 1381655"/>
                <a:gd name="connsiteY1797" fmla="*/ 765059 h 1512007"/>
                <a:gd name="connsiteX1798" fmla="*/ 1070320 w 1381655"/>
                <a:gd name="connsiteY1798" fmla="*/ 747705 h 1512007"/>
                <a:gd name="connsiteX1799" fmla="*/ 1077051 w 1381655"/>
                <a:gd name="connsiteY1799" fmla="*/ 734326 h 1512007"/>
                <a:gd name="connsiteX1800" fmla="*/ 1058627 w 1381655"/>
                <a:gd name="connsiteY1800" fmla="*/ 724850 h 1512007"/>
                <a:gd name="connsiteX1801" fmla="*/ 1044647 w 1381655"/>
                <a:gd name="connsiteY1801" fmla="*/ 722554 h 1512007"/>
                <a:gd name="connsiteX1802" fmla="*/ 1044548 w 1381655"/>
                <a:gd name="connsiteY1802" fmla="*/ 722628 h 1512007"/>
                <a:gd name="connsiteX1803" fmla="*/ 1044572 w 1381655"/>
                <a:gd name="connsiteY1803" fmla="*/ 722554 h 1512007"/>
                <a:gd name="connsiteX1804" fmla="*/ 1037295 w 1381655"/>
                <a:gd name="connsiteY1804" fmla="*/ 722628 h 1512007"/>
                <a:gd name="connsiteX1805" fmla="*/ 1033847 w 1381655"/>
                <a:gd name="connsiteY1805" fmla="*/ 698657 h 1512007"/>
                <a:gd name="connsiteX1806" fmla="*/ 1020744 w 1381655"/>
                <a:gd name="connsiteY1806" fmla="*/ 683189 h 1512007"/>
                <a:gd name="connsiteX1807" fmla="*/ 996039 w 1381655"/>
                <a:gd name="connsiteY1807" fmla="*/ 688512 h 1512007"/>
                <a:gd name="connsiteX1808" fmla="*/ 978170 w 1381655"/>
                <a:gd name="connsiteY1808" fmla="*/ 700765 h 1512007"/>
                <a:gd name="connsiteX1809" fmla="*/ 965395 w 1381655"/>
                <a:gd name="connsiteY1809" fmla="*/ 680658 h 1512007"/>
                <a:gd name="connsiteX1810" fmla="*/ 952994 w 1381655"/>
                <a:gd name="connsiteY1810" fmla="*/ 672101 h 1512007"/>
                <a:gd name="connsiteX1811" fmla="*/ 936285 w 1381655"/>
                <a:gd name="connsiteY1811" fmla="*/ 680658 h 1512007"/>
                <a:gd name="connsiteX1812" fmla="*/ 924170 w 1381655"/>
                <a:gd name="connsiteY1812" fmla="*/ 690323 h 1512007"/>
                <a:gd name="connsiteX1813" fmla="*/ 897729 w 1381655"/>
                <a:gd name="connsiteY1813" fmla="*/ 671754 h 1512007"/>
                <a:gd name="connsiteX1814" fmla="*/ 871600 w 1381655"/>
                <a:gd name="connsiteY1814" fmla="*/ 702279 h 1512007"/>
                <a:gd name="connsiteX1815" fmla="*/ 870840 w 1381655"/>
                <a:gd name="connsiteY1815" fmla="*/ 703940 h 1512007"/>
                <a:gd name="connsiteX1816" fmla="*/ 851106 w 1381655"/>
                <a:gd name="connsiteY1816" fmla="*/ 754318 h 1512007"/>
                <a:gd name="connsiteX1817" fmla="*/ 908112 w 1381655"/>
                <a:gd name="connsiteY1817" fmla="*/ 733831 h 1512007"/>
                <a:gd name="connsiteX1818" fmla="*/ 1132693 w 1381655"/>
                <a:gd name="connsiteY1818" fmla="*/ 946019 h 1512007"/>
                <a:gd name="connsiteX1819" fmla="*/ 1154432 w 1381655"/>
                <a:gd name="connsiteY1819" fmla="*/ 950340 h 1512007"/>
                <a:gd name="connsiteX1820" fmla="*/ 1186861 w 1381655"/>
                <a:gd name="connsiteY1820" fmla="*/ 948315 h 1512007"/>
                <a:gd name="connsiteX1821" fmla="*/ 1127445 w 1381655"/>
                <a:gd name="connsiteY1821" fmla="*/ 904039 h 1512007"/>
                <a:gd name="connsiteX1822" fmla="*/ 1078034 w 1381655"/>
                <a:gd name="connsiteY1822" fmla="*/ 880078 h 1512007"/>
                <a:gd name="connsiteX1823" fmla="*/ 1054236 w 1381655"/>
                <a:gd name="connsiteY1823" fmla="*/ 886130 h 1512007"/>
                <a:gd name="connsiteX1824" fmla="*/ 1072809 w 1381655"/>
                <a:gd name="connsiteY1824" fmla="*/ 904486 h 1512007"/>
                <a:gd name="connsiteX1825" fmla="*/ 1132693 w 1381655"/>
                <a:gd name="connsiteY1825" fmla="*/ 946019 h 1512007"/>
                <a:gd name="connsiteX1826" fmla="*/ 1119060 w 1381655"/>
                <a:gd name="connsiteY1826" fmla="*/ 1001209 h 1512007"/>
                <a:gd name="connsiteX1827" fmla="*/ 1141990 w 1381655"/>
                <a:gd name="connsiteY1827" fmla="*/ 1038307 h 1512007"/>
                <a:gd name="connsiteX1828" fmla="*/ 1154367 w 1381655"/>
                <a:gd name="connsiteY1828" fmla="*/ 1035489 h 1512007"/>
                <a:gd name="connsiteX1829" fmla="*/ 1127931 w 1381655"/>
                <a:gd name="connsiteY1829" fmla="*/ 970823 h 1512007"/>
                <a:gd name="connsiteX1830" fmla="*/ 1094776 w 1381655"/>
                <a:gd name="connsiteY1830" fmla="*/ 942670 h 1512007"/>
                <a:gd name="connsiteX1831" fmla="*/ 1093735 w 1381655"/>
                <a:gd name="connsiteY1831" fmla="*/ 975675 h 1512007"/>
                <a:gd name="connsiteX1832" fmla="*/ 1119060 w 1381655"/>
                <a:gd name="connsiteY1832" fmla="*/ 1001209 h 1512007"/>
                <a:gd name="connsiteX1833" fmla="*/ 1235429 w 1381655"/>
                <a:gd name="connsiteY1833" fmla="*/ 1037860 h 1512007"/>
                <a:gd name="connsiteX1834" fmla="*/ 1310216 w 1381655"/>
                <a:gd name="connsiteY1834" fmla="*/ 1100319 h 1512007"/>
                <a:gd name="connsiteX1835" fmla="*/ 1332543 w 1381655"/>
                <a:gd name="connsiteY1835" fmla="*/ 1115127 h 1512007"/>
                <a:gd name="connsiteX1836" fmla="*/ 1315194 w 1381655"/>
                <a:gd name="connsiteY1836" fmla="*/ 1056077 h 1512007"/>
                <a:gd name="connsiteX1837" fmla="*/ 1261132 w 1381655"/>
                <a:gd name="connsiteY1837" fmla="*/ 998967 h 1512007"/>
                <a:gd name="connsiteX1838" fmla="*/ 1196376 w 1381655"/>
                <a:gd name="connsiteY1838" fmla="*/ 957652 h 1512007"/>
                <a:gd name="connsiteX1839" fmla="*/ 1141797 w 1381655"/>
                <a:gd name="connsiteY1839" fmla="*/ 957295 h 1512007"/>
                <a:gd name="connsiteX1840" fmla="*/ 1144723 w 1381655"/>
                <a:gd name="connsiteY1840" fmla="*/ 962330 h 1512007"/>
                <a:gd name="connsiteX1841" fmla="*/ 1235429 w 1381655"/>
                <a:gd name="connsiteY1841" fmla="*/ 1037860 h 1512007"/>
                <a:gd name="connsiteX1842" fmla="*/ 1162195 w 1381655"/>
                <a:gd name="connsiteY1842" fmla="*/ 1043079 h 1512007"/>
                <a:gd name="connsiteX1843" fmla="*/ 1205802 w 1381655"/>
                <a:gd name="connsiteY1843" fmla="*/ 1103354 h 1512007"/>
                <a:gd name="connsiteX1844" fmla="*/ 1267011 w 1381655"/>
                <a:gd name="connsiteY1844" fmla="*/ 1220719 h 1512007"/>
                <a:gd name="connsiteX1845" fmla="*/ 1291039 w 1381655"/>
                <a:gd name="connsiteY1845" fmla="*/ 1205872 h 1512007"/>
                <a:gd name="connsiteX1846" fmla="*/ 1242280 w 1381655"/>
                <a:gd name="connsiteY1846" fmla="*/ 1085768 h 1512007"/>
                <a:gd name="connsiteX1847" fmla="*/ 1159650 w 1381655"/>
                <a:gd name="connsiteY1847" fmla="*/ 1005351 h 1512007"/>
                <a:gd name="connsiteX1848" fmla="*/ 1162195 w 1381655"/>
                <a:gd name="connsiteY1848" fmla="*/ 1043079 h 1512007"/>
                <a:gd name="connsiteX1849" fmla="*/ 1328149 w 1381655"/>
                <a:gd name="connsiteY1849" fmla="*/ 1007758 h 1512007"/>
                <a:gd name="connsiteX1850" fmla="*/ 1352050 w 1381655"/>
                <a:gd name="connsiteY1850" fmla="*/ 1007326 h 1512007"/>
                <a:gd name="connsiteX1851" fmla="*/ 1273221 w 1381655"/>
                <a:gd name="connsiteY1851" fmla="*/ 939842 h 1512007"/>
                <a:gd name="connsiteX1852" fmla="*/ 1188787 w 1381655"/>
                <a:gd name="connsiteY1852" fmla="*/ 901112 h 1512007"/>
                <a:gd name="connsiteX1853" fmla="*/ 1163808 w 1381655"/>
                <a:gd name="connsiteY1853" fmla="*/ 903652 h 1512007"/>
                <a:gd name="connsiteX1854" fmla="*/ 1185274 w 1381655"/>
                <a:gd name="connsiteY1854" fmla="*/ 928953 h 1512007"/>
                <a:gd name="connsiteX1855" fmla="*/ 1298532 w 1381655"/>
                <a:gd name="connsiteY1855" fmla="*/ 999001 h 1512007"/>
                <a:gd name="connsiteX1856" fmla="*/ 1300767 w 1381655"/>
                <a:gd name="connsiteY1856" fmla="*/ 1000812 h 1512007"/>
                <a:gd name="connsiteX1857" fmla="*/ 1328149 w 1381655"/>
                <a:gd name="connsiteY1857" fmla="*/ 1007758 h 1512007"/>
                <a:gd name="connsiteX1858" fmla="*/ 1137406 w 1381655"/>
                <a:gd name="connsiteY1858" fmla="*/ 852396 h 1512007"/>
                <a:gd name="connsiteX1859" fmla="*/ 1077652 w 1381655"/>
                <a:gd name="connsiteY1859" fmla="*/ 842335 h 1512007"/>
                <a:gd name="connsiteX1860" fmla="*/ 1088700 w 1381655"/>
                <a:gd name="connsiteY1860" fmla="*/ 863171 h 1512007"/>
                <a:gd name="connsiteX1861" fmla="*/ 1152730 w 1381655"/>
                <a:gd name="connsiteY1861" fmla="*/ 894798 h 1512007"/>
                <a:gd name="connsiteX1862" fmla="*/ 1174018 w 1381655"/>
                <a:gd name="connsiteY1862" fmla="*/ 893622 h 1512007"/>
                <a:gd name="connsiteX1863" fmla="*/ 1202866 w 1381655"/>
                <a:gd name="connsiteY1863" fmla="*/ 884602 h 1512007"/>
                <a:gd name="connsiteX1864" fmla="*/ 1137406 w 1381655"/>
                <a:gd name="connsiteY1864" fmla="*/ 852396 h 1512007"/>
                <a:gd name="connsiteX1865" fmla="*/ 1128725 w 1381655"/>
                <a:gd name="connsiteY1865" fmla="*/ 793272 h 1512007"/>
                <a:gd name="connsiteX1866" fmla="*/ 1094717 w 1381655"/>
                <a:gd name="connsiteY1866" fmla="*/ 792889 h 1512007"/>
                <a:gd name="connsiteX1867" fmla="*/ 1099698 w 1381655"/>
                <a:gd name="connsiteY1867" fmla="*/ 803655 h 1512007"/>
                <a:gd name="connsiteX1868" fmla="*/ 1082350 w 1381655"/>
                <a:gd name="connsiteY1868" fmla="*/ 821911 h 1512007"/>
                <a:gd name="connsiteX1869" fmla="*/ 1080018 w 1381655"/>
                <a:gd name="connsiteY1869" fmla="*/ 823732 h 1512007"/>
                <a:gd name="connsiteX1870" fmla="*/ 1140641 w 1381655"/>
                <a:gd name="connsiteY1870" fmla="*/ 834463 h 1512007"/>
                <a:gd name="connsiteX1871" fmla="*/ 1165097 w 1381655"/>
                <a:gd name="connsiteY1871" fmla="*/ 828386 h 1512007"/>
                <a:gd name="connsiteX1872" fmla="*/ 1191192 w 1381655"/>
                <a:gd name="connsiteY1872" fmla="*/ 812992 h 1512007"/>
                <a:gd name="connsiteX1873" fmla="*/ 1128725 w 1381655"/>
                <a:gd name="connsiteY1873" fmla="*/ 793272 h 1512007"/>
                <a:gd name="connsiteX1874" fmla="*/ 1120574 w 1381655"/>
                <a:gd name="connsiteY1874" fmla="*/ 750286 h 1512007"/>
                <a:gd name="connsiteX1875" fmla="*/ 1079463 w 1381655"/>
                <a:gd name="connsiteY1875" fmla="*/ 754081 h 1512007"/>
                <a:gd name="connsiteX1876" fmla="*/ 1069923 w 1381655"/>
                <a:gd name="connsiteY1876" fmla="*/ 763943 h 1512007"/>
                <a:gd name="connsiteX1877" fmla="*/ 1083754 w 1381655"/>
                <a:gd name="connsiteY1877" fmla="*/ 774669 h 1512007"/>
                <a:gd name="connsiteX1878" fmla="*/ 1156258 w 1381655"/>
                <a:gd name="connsiteY1878" fmla="*/ 782507 h 1512007"/>
                <a:gd name="connsiteX1879" fmla="*/ 1159954 w 1381655"/>
                <a:gd name="connsiteY1879" fmla="*/ 783910 h 1512007"/>
                <a:gd name="connsiteX1880" fmla="*/ 1174211 w 1381655"/>
                <a:gd name="connsiteY1880" fmla="*/ 777596 h 1512007"/>
                <a:gd name="connsiteX1881" fmla="*/ 1194119 w 1381655"/>
                <a:gd name="connsiteY1881" fmla="*/ 762479 h 1512007"/>
                <a:gd name="connsiteX1882" fmla="*/ 1120574 w 1381655"/>
                <a:gd name="connsiteY1882" fmla="*/ 750286 h 1512007"/>
                <a:gd name="connsiteX1883" fmla="*/ 1087971 w 1381655"/>
                <a:gd name="connsiteY1883" fmla="*/ 709175 h 1512007"/>
                <a:gd name="connsiteX1884" fmla="*/ 1070542 w 1381655"/>
                <a:gd name="connsiteY1884" fmla="*/ 716949 h 1512007"/>
                <a:gd name="connsiteX1885" fmla="*/ 1090932 w 1381655"/>
                <a:gd name="connsiteY1885" fmla="*/ 730070 h 1512007"/>
                <a:gd name="connsiteX1886" fmla="*/ 1088343 w 1381655"/>
                <a:gd name="connsiteY1886" fmla="*/ 736072 h 1512007"/>
                <a:gd name="connsiteX1887" fmla="*/ 1121209 w 1381655"/>
                <a:gd name="connsiteY1887" fmla="*/ 732937 h 1512007"/>
                <a:gd name="connsiteX1888" fmla="*/ 1125519 w 1381655"/>
                <a:gd name="connsiteY1888" fmla="*/ 732665 h 1512007"/>
                <a:gd name="connsiteX1889" fmla="*/ 1146594 w 1381655"/>
                <a:gd name="connsiteY1889" fmla="*/ 717519 h 1512007"/>
                <a:gd name="connsiteX1890" fmla="*/ 1158937 w 1381655"/>
                <a:gd name="connsiteY1890" fmla="*/ 697253 h 1512007"/>
                <a:gd name="connsiteX1891" fmla="*/ 1087971 w 1381655"/>
                <a:gd name="connsiteY1891" fmla="*/ 709175 h 1512007"/>
                <a:gd name="connsiteX1892" fmla="*/ 1040356 w 1381655"/>
                <a:gd name="connsiteY1892" fmla="*/ 685769 h 1512007"/>
                <a:gd name="connsiteX1893" fmla="*/ 1042761 w 1381655"/>
                <a:gd name="connsiteY1893" fmla="*/ 689663 h 1512007"/>
                <a:gd name="connsiteX1894" fmla="*/ 1048154 w 1381655"/>
                <a:gd name="connsiteY1894" fmla="*/ 712657 h 1512007"/>
                <a:gd name="connsiteX1895" fmla="*/ 1102144 w 1381655"/>
                <a:gd name="connsiteY1895" fmla="*/ 688065 h 1512007"/>
                <a:gd name="connsiteX1896" fmla="*/ 1106807 w 1381655"/>
                <a:gd name="connsiteY1896" fmla="*/ 670876 h 1512007"/>
                <a:gd name="connsiteX1897" fmla="*/ 1108579 w 1381655"/>
                <a:gd name="connsiteY1897" fmla="*/ 654306 h 1512007"/>
                <a:gd name="connsiteX1898" fmla="*/ 1071123 w 1381655"/>
                <a:gd name="connsiteY1898" fmla="*/ 664973 h 1512007"/>
                <a:gd name="connsiteX1899" fmla="*/ 1040356 w 1381655"/>
                <a:gd name="connsiteY1899" fmla="*/ 685769 h 1512007"/>
                <a:gd name="connsiteX1900" fmla="*/ 1008382 w 1381655"/>
                <a:gd name="connsiteY1900" fmla="*/ 673292 h 1512007"/>
                <a:gd name="connsiteX1901" fmla="*/ 1024546 w 1381655"/>
                <a:gd name="connsiteY1901" fmla="*/ 669670 h 1512007"/>
                <a:gd name="connsiteX1902" fmla="*/ 1031698 w 1381655"/>
                <a:gd name="connsiteY1902" fmla="*/ 677806 h 1512007"/>
                <a:gd name="connsiteX1903" fmla="*/ 1064059 w 1381655"/>
                <a:gd name="connsiteY1903" fmla="*/ 651553 h 1512007"/>
                <a:gd name="connsiteX1904" fmla="*/ 1063811 w 1381655"/>
                <a:gd name="connsiteY1904" fmla="*/ 631635 h 1512007"/>
                <a:gd name="connsiteX1905" fmla="*/ 1060705 w 1381655"/>
                <a:gd name="connsiteY1905" fmla="*/ 615735 h 1512007"/>
                <a:gd name="connsiteX1906" fmla="*/ 1030821 w 1381655"/>
                <a:gd name="connsiteY1906" fmla="*/ 632588 h 1512007"/>
                <a:gd name="connsiteX1907" fmla="*/ 1008382 w 1381655"/>
                <a:gd name="connsiteY1907" fmla="*/ 673292 h 1512007"/>
                <a:gd name="connsiteX1908" fmla="*/ 998098 w 1381655"/>
                <a:gd name="connsiteY1908" fmla="*/ 664278 h 1512007"/>
                <a:gd name="connsiteX1909" fmla="*/ 1011508 w 1381655"/>
                <a:gd name="connsiteY1909" fmla="*/ 633892 h 1512007"/>
                <a:gd name="connsiteX1910" fmla="*/ 1005877 w 1381655"/>
                <a:gd name="connsiteY1910" fmla="*/ 617819 h 1512007"/>
                <a:gd name="connsiteX1911" fmla="*/ 995797 w 1381655"/>
                <a:gd name="connsiteY1911" fmla="*/ 605565 h 1512007"/>
                <a:gd name="connsiteX1912" fmla="*/ 968794 w 1381655"/>
                <a:gd name="connsiteY1912" fmla="*/ 627230 h 1512007"/>
                <a:gd name="connsiteX1913" fmla="*/ 962529 w 1381655"/>
                <a:gd name="connsiteY1913" fmla="*/ 661088 h 1512007"/>
                <a:gd name="connsiteX1914" fmla="*/ 971662 w 1381655"/>
                <a:gd name="connsiteY1914" fmla="*/ 669314 h 1512007"/>
                <a:gd name="connsiteX1915" fmla="*/ 980586 w 1381655"/>
                <a:gd name="connsiteY1915" fmla="*/ 684395 h 1512007"/>
                <a:gd name="connsiteX1916" fmla="*/ 995310 w 1381655"/>
                <a:gd name="connsiteY1916" fmla="*/ 677459 h 1512007"/>
                <a:gd name="connsiteX1917" fmla="*/ 998079 w 1381655"/>
                <a:gd name="connsiteY1917" fmla="*/ 664437 h 1512007"/>
                <a:gd name="connsiteX1918" fmla="*/ 997890 w 1381655"/>
                <a:gd name="connsiteY1918" fmla="*/ 664625 h 1512007"/>
                <a:gd name="connsiteX1919" fmla="*/ 998098 w 1381655"/>
                <a:gd name="connsiteY1919" fmla="*/ 664278 h 1512007"/>
                <a:gd name="connsiteX1920" fmla="*/ 1333305 w 1381655"/>
                <a:gd name="connsiteY1920" fmla="*/ 917731 h 1512007"/>
                <a:gd name="connsiteX1921" fmla="*/ 1361257 w 1381655"/>
                <a:gd name="connsiteY1921" fmla="*/ 915300 h 1512007"/>
                <a:gd name="connsiteX1922" fmla="*/ 1286239 w 1381655"/>
                <a:gd name="connsiteY1922" fmla="*/ 870340 h 1512007"/>
                <a:gd name="connsiteX1923" fmla="*/ 1182247 w 1381655"/>
                <a:gd name="connsiteY1923" fmla="*/ 854182 h 1512007"/>
                <a:gd name="connsiteX1924" fmla="*/ 1219098 w 1381655"/>
                <a:gd name="connsiteY1924" fmla="*/ 885461 h 1512007"/>
                <a:gd name="connsiteX1925" fmla="*/ 1207951 w 1381655"/>
                <a:gd name="connsiteY1925" fmla="*/ 892058 h 1512007"/>
                <a:gd name="connsiteX1926" fmla="*/ 1251566 w 1381655"/>
                <a:gd name="connsiteY1926" fmla="*/ 904237 h 1512007"/>
                <a:gd name="connsiteX1927" fmla="*/ 1278390 w 1381655"/>
                <a:gd name="connsiteY1927" fmla="*/ 914384 h 1512007"/>
                <a:gd name="connsiteX1928" fmla="*/ 1333305 w 1381655"/>
                <a:gd name="connsiteY1928" fmla="*/ 917731 h 1512007"/>
                <a:gd name="connsiteX1929" fmla="*/ 1380168 w 1381655"/>
                <a:gd name="connsiteY1929" fmla="*/ 840068 h 1512007"/>
                <a:gd name="connsiteX1930" fmla="*/ 1351669 w 1381655"/>
                <a:gd name="connsiteY1930" fmla="*/ 850759 h 1512007"/>
                <a:gd name="connsiteX1931" fmla="*/ 1317925 w 1381655"/>
                <a:gd name="connsiteY1931" fmla="*/ 853274 h 1512007"/>
                <a:gd name="connsiteX1932" fmla="*/ 1340239 w 1381655"/>
                <a:gd name="connsiteY1932" fmla="*/ 863519 h 1512007"/>
                <a:gd name="connsiteX1933" fmla="*/ 1381184 w 1381655"/>
                <a:gd name="connsiteY1933" fmla="*/ 927802 h 1512007"/>
                <a:gd name="connsiteX1934" fmla="*/ 1347427 w 1381655"/>
                <a:gd name="connsiteY1934" fmla="*/ 929786 h 1512007"/>
                <a:gd name="connsiteX1935" fmla="*/ 1306609 w 1381655"/>
                <a:gd name="connsiteY1935" fmla="*/ 926647 h 1512007"/>
                <a:gd name="connsiteX1936" fmla="*/ 1340201 w 1381655"/>
                <a:gd name="connsiteY1936" fmla="*/ 949705 h 1512007"/>
                <a:gd name="connsiteX1937" fmla="*/ 1364140 w 1381655"/>
                <a:gd name="connsiteY1937" fmla="*/ 1017431 h 1512007"/>
                <a:gd name="connsiteX1938" fmla="*/ 1337521 w 1381655"/>
                <a:gd name="connsiteY1938" fmla="*/ 1019589 h 1512007"/>
                <a:gd name="connsiteX1939" fmla="*/ 1313036 w 1381655"/>
                <a:gd name="connsiteY1939" fmla="*/ 1013462 h 1512007"/>
                <a:gd name="connsiteX1940" fmla="*/ 1343477 w 1381655"/>
                <a:gd name="connsiteY1940" fmla="*/ 1076441 h 1512007"/>
                <a:gd name="connsiteX1941" fmla="*/ 1335502 w 1381655"/>
                <a:gd name="connsiteY1941" fmla="*/ 1125654 h 1512007"/>
                <a:gd name="connsiteX1942" fmla="*/ 1307143 w 1381655"/>
                <a:gd name="connsiteY1942" fmla="*/ 1110399 h 1512007"/>
                <a:gd name="connsiteX1943" fmla="*/ 1263349 w 1381655"/>
                <a:gd name="connsiteY1943" fmla="*/ 1072770 h 1512007"/>
                <a:gd name="connsiteX1944" fmla="*/ 1277539 w 1381655"/>
                <a:gd name="connsiteY1944" fmla="*/ 1095616 h 1512007"/>
                <a:gd name="connsiteX1945" fmla="*/ 1297250 w 1381655"/>
                <a:gd name="connsiteY1945" fmla="*/ 1226634 h 1512007"/>
                <a:gd name="connsiteX1946" fmla="*/ 1262366 w 1381655"/>
                <a:gd name="connsiteY1946" fmla="*/ 1232130 h 1512007"/>
                <a:gd name="connsiteX1947" fmla="*/ 1223280 w 1381655"/>
                <a:gd name="connsiteY1947" fmla="*/ 1155905 h 1512007"/>
                <a:gd name="connsiteX1948" fmla="*/ 1157071 w 1381655"/>
                <a:gd name="connsiteY1948" fmla="*/ 1053670 h 1512007"/>
                <a:gd name="connsiteX1949" fmla="*/ 1143434 w 1381655"/>
                <a:gd name="connsiteY1949" fmla="*/ 1058061 h 1512007"/>
                <a:gd name="connsiteX1950" fmla="*/ 1121581 w 1381655"/>
                <a:gd name="connsiteY1950" fmla="*/ 1021489 h 1512007"/>
                <a:gd name="connsiteX1951" fmla="*/ 1089037 w 1381655"/>
                <a:gd name="connsiteY1951" fmla="*/ 982646 h 1512007"/>
                <a:gd name="connsiteX1952" fmla="*/ 1067948 w 1381655"/>
                <a:gd name="connsiteY1952" fmla="*/ 999885 h 1512007"/>
                <a:gd name="connsiteX1953" fmla="*/ 1064713 w 1381655"/>
                <a:gd name="connsiteY1953" fmla="*/ 996635 h 1512007"/>
                <a:gd name="connsiteX1954" fmla="*/ 965554 w 1381655"/>
                <a:gd name="connsiteY1954" fmla="*/ 886710 h 1512007"/>
                <a:gd name="connsiteX1955" fmla="*/ 976682 w 1381655"/>
                <a:gd name="connsiteY1955" fmla="*/ 816241 h 1512007"/>
                <a:gd name="connsiteX1956" fmla="*/ 951108 w 1381655"/>
                <a:gd name="connsiteY1956" fmla="*/ 748267 h 1512007"/>
                <a:gd name="connsiteX1957" fmla="*/ 891082 w 1381655"/>
                <a:gd name="connsiteY1957" fmla="*/ 762058 h 1512007"/>
                <a:gd name="connsiteX1958" fmla="*/ 936018 w 1381655"/>
                <a:gd name="connsiteY1958" fmla="*/ 824699 h 1512007"/>
                <a:gd name="connsiteX1959" fmla="*/ 934355 w 1381655"/>
                <a:gd name="connsiteY1959" fmla="*/ 840802 h 1512007"/>
                <a:gd name="connsiteX1960" fmla="*/ 869461 w 1381655"/>
                <a:gd name="connsiteY1960" fmla="*/ 894514 h 1512007"/>
                <a:gd name="connsiteX1961" fmla="*/ 837479 w 1381655"/>
                <a:gd name="connsiteY1961" fmla="*/ 887272 h 1512007"/>
                <a:gd name="connsiteX1962" fmla="*/ 822630 w 1381655"/>
                <a:gd name="connsiteY1962" fmla="*/ 877583 h 1512007"/>
                <a:gd name="connsiteX1963" fmla="*/ 819718 w 1381655"/>
                <a:gd name="connsiteY1963" fmla="*/ 875092 h 1512007"/>
                <a:gd name="connsiteX1964" fmla="*/ 823895 w 1381655"/>
                <a:gd name="connsiteY1964" fmla="*/ 955087 h 1512007"/>
                <a:gd name="connsiteX1965" fmla="*/ 874949 w 1381655"/>
                <a:gd name="connsiteY1965" fmla="*/ 1007411 h 1512007"/>
                <a:gd name="connsiteX1966" fmla="*/ 882161 w 1381655"/>
                <a:gd name="connsiteY1966" fmla="*/ 1001556 h 1512007"/>
                <a:gd name="connsiteX1967" fmla="*/ 897555 w 1381655"/>
                <a:gd name="connsiteY1967" fmla="*/ 1011305 h 1512007"/>
                <a:gd name="connsiteX1968" fmla="*/ 941593 w 1381655"/>
                <a:gd name="connsiteY1968" fmla="*/ 1002227 h 1512007"/>
                <a:gd name="connsiteX1969" fmla="*/ 951942 w 1381655"/>
                <a:gd name="connsiteY1969" fmla="*/ 972500 h 1512007"/>
                <a:gd name="connsiteX1970" fmla="*/ 965495 w 1381655"/>
                <a:gd name="connsiteY1970" fmla="*/ 992577 h 1512007"/>
                <a:gd name="connsiteX1971" fmla="*/ 964578 w 1381655"/>
                <a:gd name="connsiteY1971" fmla="*/ 1012371 h 1512007"/>
                <a:gd name="connsiteX1972" fmla="*/ 990954 w 1381655"/>
                <a:gd name="connsiteY1972" fmla="*/ 1001904 h 1512007"/>
                <a:gd name="connsiteX1973" fmla="*/ 1046298 w 1381655"/>
                <a:gd name="connsiteY1973" fmla="*/ 1006086 h 1512007"/>
                <a:gd name="connsiteX1974" fmla="*/ 1062482 w 1381655"/>
                <a:gd name="connsiteY1974" fmla="*/ 1048129 h 1512007"/>
                <a:gd name="connsiteX1975" fmla="*/ 1028161 w 1381655"/>
                <a:gd name="connsiteY1975" fmla="*/ 1026152 h 1512007"/>
                <a:gd name="connsiteX1976" fmla="*/ 979014 w 1381655"/>
                <a:gd name="connsiteY1976" fmla="*/ 1038490 h 1512007"/>
                <a:gd name="connsiteX1977" fmla="*/ 947378 w 1381655"/>
                <a:gd name="connsiteY1977" fmla="*/ 1046849 h 1512007"/>
                <a:gd name="connsiteX1978" fmla="*/ 991515 w 1381655"/>
                <a:gd name="connsiteY1978" fmla="*/ 1052074 h 1512007"/>
                <a:gd name="connsiteX1979" fmla="*/ 1014618 w 1381655"/>
                <a:gd name="connsiteY1979" fmla="*/ 1037787 h 1512007"/>
                <a:gd name="connsiteX1980" fmla="*/ 1032145 w 1381655"/>
                <a:gd name="connsiteY1980" fmla="*/ 1061077 h 1512007"/>
                <a:gd name="connsiteX1981" fmla="*/ 1022446 w 1381655"/>
                <a:gd name="connsiteY1981" fmla="*/ 1104411 h 1512007"/>
                <a:gd name="connsiteX1982" fmla="*/ 986222 w 1381655"/>
                <a:gd name="connsiteY1982" fmla="*/ 1122528 h 1512007"/>
                <a:gd name="connsiteX1983" fmla="*/ 981980 w 1381655"/>
                <a:gd name="connsiteY1983" fmla="*/ 1131533 h 1512007"/>
                <a:gd name="connsiteX1984" fmla="*/ 967430 w 1381655"/>
                <a:gd name="connsiteY1984" fmla="*/ 1135913 h 1512007"/>
                <a:gd name="connsiteX1985" fmla="*/ 953679 w 1381655"/>
                <a:gd name="connsiteY1985" fmla="*/ 1164274 h 1512007"/>
                <a:gd name="connsiteX1986" fmla="*/ 815848 w 1381655"/>
                <a:gd name="connsiteY1986" fmla="*/ 1144123 h 1512007"/>
                <a:gd name="connsiteX1987" fmla="*/ 762718 w 1381655"/>
                <a:gd name="connsiteY1987" fmla="*/ 1150185 h 1512007"/>
                <a:gd name="connsiteX1988" fmla="*/ 773037 w 1381655"/>
                <a:gd name="connsiteY1988" fmla="*/ 1133938 h 1512007"/>
                <a:gd name="connsiteX1989" fmla="*/ 797419 w 1381655"/>
                <a:gd name="connsiteY1989" fmla="*/ 1114729 h 1512007"/>
                <a:gd name="connsiteX1990" fmla="*/ 777287 w 1381655"/>
                <a:gd name="connsiteY1990" fmla="*/ 1114085 h 1512007"/>
                <a:gd name="connsiteX1991" fmla="*/ 752176 w 1381655"/>
                <a:gd name="connsiteY1991" fmla="*/ 1119244 h 1512007"/>
                <a:gd name="connsiteX1992" fmla="*/ 767049 w 1381655"/>
                <a:gd name="connsiteY1992" fmla="*/ 1103776 h 1512007"/>
                <a:gd name="connsiteX1993" fmla="*/ 787041 w 1381655"/>
                <a:gd name="connsiteY1993" fmla="*/ 1092069 h 1512007"/>
                <a:gd name="connsiteX1994" fmla="*/ 749546 w 1381655"/>
                <a:gd name="connsiteY1994" fmla="*/ 1076556 h 1512007"/>
                <a:gd name="connsiteX1995" fmla="*/ 704228 w 1381655"/>
                <a:gd name="connsiteY1995" fmla="*/ 1070786 h 1512007"/>
                <a:gd name="connsiteX1996" fmla="*/ 726899 w 1381655"/>
                <a:gd name="connsiteY1996" fmla="*/ 1056523 h 1512007"/>
                <a:gd name="connsiteX1997" fmla="*/ 746331 w 1381655"/>
                <a:gd name="connsiteY1997" fmla="*/ 1050744 h 1512007"/>
                <a:gd name="connsiteX1998" fmla="*/ 721814 w 1381655"/>
                <a:gd name="connsiteY1998" fmla="*/ 1011305 h 1512007"/>
                <a:gd name="connsiteX1999" fmla="*/ 690909 w 1381655"/>
                <a:gd name="connsiteY1999" fmla="*/ 943652 h 1512007"/>
                <a:gd name="connsiteX2000" fmla="*/ 660140 w 1381655"/>
                <a:gd name="connsiteY2000" fmla="*/ 1011305 h 1512007"/>
                <a:gd name="connsiteX2001" fmla="*/ 635560 w 1381655"/>
                <a:gd name="connsiteY2001" fmla="*/ 1050744 h 1512007"/>
                <a:gd name="connsiteX2002" fmla="*/ 654966 w 1381655"/>
                <a:gd name="connsiteY2002" fmla="*/ 1056523 h 1512007"/>
                <a:gd name="connsiteX2003" fmla="*/ 677563 w 1381655"/>
                <a:gd name="connsiteY2003" fmla="*/ 1070786 h 1512007"/>
                <a:gd name="connsiteX2004" fmla="*/ 632369 w 1381655"/>
                <a:gd name="connsiteY2004" fmla="*/ 1076556 h 1512007"/>
                <a:gd name="connsiteX2005" fmla="*/ 594915 w 1381655"/>
                <a:gd name="connsiteY2005" fmla="*/ 1092069 h 1512007"/>
                <a:gd name="connsiteX2006" fmla="*/ 614832 w 1381655"/>
                <a:gd name="connsiteY2006" fmla="*/ 1103776 h 1512007"/>
                <a:gd name="connsiteX2007" fmla="*/ 629739 w 1381655"/>
                <a:gd name="connsiteY2007" fmla="*/ 1119244 h 1512007"/>
                <a:gd name="connsiteX2008" fmla="*/ 604549 w 1381655"/>
                <a:gd name="connsiteY2008" fmla="*/ 1114085 h 1512007"/>
                <a:gd name="connsiteX2009" fmla="*/ 584521 w 1381655"/>
                <a:gd name="connsiteY2009" fmla="*/ 1114729 h 1512007"/>
                <a:gd name="connsiteX2010" fmla="*/ 608879 w 1381655"/>
                <a:gd name="connsiteY2010" fmla="*/ 1133938 h 1512007"/>
                <a:gd name="connsiteX2011" fmla="*/ 619108 w 1381655"/>
                <a:gd name="connsiteY2011" fmla="*/ 1150185 h 1512007"/>
                <a:gd name="connsiteX2012" fmla="*/ 566027 w 1381655"/>
                <a:gd name="connsiteY2012" fmla="*/ 1144123 h 1512007"/>
                <a:gd name="connsiteX2013" fmla="*/ 428153 w 1381655"/>
                <a:gd name="connsiteY2013" fmla="*/ 1164274 h 1512007"/>
                <a:gd name="connsiteX2014" fmla="*/ 414495 w 1381655"/>
                <a:gd name="connsiteY2014" fmla="*/ 1135913 h 1512007"/>
                <a:gd name="connsiteX2015" fmla="*/ 399924 w 1381655"/>
                <a:gd name="connsiteY2015" fmla="*/ 1131533 h 1512007"/>
                <a:gd name="connsiteX2016" fmla="*/ 395783 w 1381655"/>
                <a:gd name="connsiteY2016" fmla="*/ 1122528 h 1512007"/>
                <a:gd name="connsiteX2017" fmla="*/ 359533 w 1381655"/>
                <a:gd name="connsiteY2017" fmla="*/ 1104411 h 1512007"/>
                <a:gd name="connsiteX2018" fmla="*/ 349829 w 1381655"/>
                <a:gd name="connsiteY2018" fmla="*/ 1061077 h 1512007"/>
                <a:gd name="connsiteX2019" fmla="*/ 367257 w 1381655"/>
                <a:gd name="connsiteY2019" fmla="*/ 1037787 h 1512007"/>
                <a:gd name="connsiteX2020" fmla="*/ 390360 w 1381655"/>
                <a:gd name="connsiteY2020" fmla="*/ 1052074 h 1512007"/>
                <a:gd name="connsiteX2021" fmla="*/ 434577 w 1381655"/>
                <a:gd name="connsiteY2021" fmla="*/ 1046849 h 1512007"/>
                <a:gd name="connsiteX2022" fmla="*/ 402867 w 1381655"/>
                <a:gd name="connsiteY2022" fmla="*/ 1038490 h 1512007"/>
                <a:gd name="connsiteX2023" fmla="*/ 353738 w 1381655"/>
                <a:gd name="connsiteY2023" fmla="*/ 1026152 h 1512007"/>
                <a:gd name="connsiteX2024" fmla="*/ 319443 w 1381655"/>
                <a:gd name="connsiteY2024" fmla="*/ 1048129 h 1512007"/>
                <a:gd name="connsiteX2025" fmla="*/ 335607 w 1381655"/>
                <a:gd name="connsiteY2025" fmla="*/ 1006086 h 1512007"/>
                <a:gd name="connsiteX2026" fmla="*/ 390961 w 1381655"/>
                <a:gd name="connsiteY2026" fmla="*/ 1001904 h 1512007"/>
                <a:gd name="connsiteX2027" fmla="*/ 417279 w 1381655"/>
                <a:gd name="connsiteY2027" fmla="*/ 1012371 h 1512007"/>
                <a:gd name="connsiteX2028" fmla="*/ 416460 w 1381655"/>
                <a:gd name="connsiteY2028" fmla="*/ 992577 h 1512007"/>
                <a:gd name="connsiteX2029" fmla="*/ 430037 w 1381655"/>
                <a:gd name="connsiteY2029" fmla="*/ 972500 h 1512007"/>
                <a:gd name="connsiteX2030" fmla="*/ 440332 w 1381655"/>
                <a:gd name="connsiteY2030" fmla="*/ 1002227 h 1512007"/>
                <a:gd name="connsiteX2031" fmla="*/ 484360 w 1381655"/>
                <a:gd name="connsiteY2031" fmla="*/ 1011305 h 1512007"/>
                <a:gd name="connsiteX2032" fmla="*/ 499803 w 1381655"/>
                <a:gd name="connsiteY2032" fmla="*/ 1001556 h 1512007"/>
                <a:gd name="connsiteX2033" fmla="*/ 506932 w 1381655"/>
                <a:gd name="connsiteY2033" fmla="*/ 1007411 h 1512007"/>
                <a:gd name="connsiteX2034" fmla="*/ 558039 w 1381655"/>
                <a:gd name="connsiteY2034" fmla="*/ 955087 h 1512007"/>
                <a:gd name="connsiteX2035" fmla="*/ 562683 w 1381655"/>
                <a:gd name="connsiteY2035" fmla="*/ 875772 h 1512007"/>
                <a:gd name="connsiteX2036" fmla="*/ 561294 w 1381655"/>
                <a:gd name="connsiteY2036" fmla="*/ 877086 h 1512007"/>
                <a:gd name="connsiteX2037" fmla="*/ 543097 w 1381655"/>
                <a:gd name="connsiteY2037" fmla="*/ 887272 h 1512007"/>
                <a:gd name="connsiteX2038" fmla="*/ 510991 w 1381655"/>
                <a:gd name="connsiteY2038" fmla="*/ 894514 h 1512007"/>
                <a:gd name="connsiteX2039" fmla="*/ 446245 w 1381655"/>
                <a:gd name="connsiteY2039" fmla="*/ 840862 h 1512007"/>
                <a:gd name="connsiteX2040" fmla="*/ 444533 w 1381655"/>
                <a:gd name="connsiteY2040" fmla="*/ 824699 h 1512007"/>
                <a:gd name="connsiteX2041" fmla="*/ 489628 w 1381655"/>
                <a:gd name="connsiteY2041" fmla="*/ 761993 h 1512007"/>
                <a:gd name="connsiteX2042" fmla="*/ 429532 w 1381655"/>
                <a:gd name="connsiteY2042" fmla="*/ 748267 h 1512007"/>
                <a:gd name="connsiteX2043" fmla="*/ 404043 w 1381655"/>
                <a:gd name="connsiteY2043" fmla="*/ 816241 h 1512007"/>
                <a:gd name="connsiteX2044" fmla="*/ 415130 w 1381655"/>
                <a:gd name="connsiteY2044" fmla="*/ 886710 h 1512007"/>
                <a:gd name="connsiteX2045" fmla="*/ 316011 w 1381655"/>
                <a:gd name="connsiteY2045" fmla="*/ 996635 h 1512007"/>
                <a:gd name="connsiteX2046" fmla="*/ 312762 w 1381655"/>
                <a:gd name="connsiteY2046" fmla="*/ 999885 h 1512007"/>
                <a:gd name="connsiteX2047" fmla="*/ 291594 w 1381655"/>
                <a:gd name="connsiteY2047" fmla="*/ 982646 h 1512007"/>
                <a:gd name="connsiteX2048" fmla="*/ 259084 w 1381655"/>
                <a:gd name="connsiteY2048" fmla="*/ 1021489 h 1512007"/>
                <a:gd name="connsiteX2049" fmla="*/ 237257 w 1381655"/>
                <a:gd name="connsiteY2049" fmla="*/ 1058061 h 1512007"/>
                <a:gd name="connsiteX2050" fmla="*/ 223589 w 1381655"/>
                <a:gd name="connsiteY2050" fmla="*/ 1053670 h 1512007"/>
                <a:gd name="connsiteX2051" fmla="*/ 157401 w 1381655"/>
                <a:gd name="connsiteY2051" fmla="*/ 1155905 h 1512007"/>
                <a:gd name="connsiteX2052" fmla="*/ 118308 w 1381655"/>
                <a:gd name="connsiteY2052" fmla="*/ 1232130 h 1512007"/>
                <a:gd name="connsiteX2053" fmla="*/ 83457 w 1381655"/>
                <a:gd name="connsiteY2053" fmla="*/ 1226634 h 1512007"/>
                <a:gd name="connsiteX2054" fmla="*/ 103187 w 1381655"/>
                <a:gd name="connsiteY2054" fmla="*/ 1095616 h 1512007"/>
                <a:gd name="connsiteX2055" fmla="*/ 117326 w 1381655"/>
                <a:gd name="connsiteY2055" fmla="*/ 1072770 h 1512007"/>
                <a:gd name="connsiteX2056" fmla="*/ 73684 w 1381655"/>
                <a:gd name="connsiteY2056" fmla="*/ 1110399 h 1512007"/>
                <a:gd name="connsiteX2057" fmla="*/ 45229 w 1381655"/>
                <a:gd name="connsiteY2057" fmla="*/ 1125654 h 1512007"/>
                <a:gd name="connsiteX2058" fmla="*/ 37207 w 1381655"/>
                <a:gd name="connsiteY2058" fmla="*/ 1076441 h 1512007"/>
                <a:gd name="connsiteX2059" fmla="*/ 67692 w 1381655"/>
                <a:gd name="connsiteY2059" fmla="*/ 1013462 h 1512007"/>
                <a:gd name="connsiteX2060" fmla="*/ 43110 w 1381655"/>
                <a:gd name="connsiteY2060" fmla="*/ 1019589 h 1512007"/>
                <a:gd name="connsiteX2061" fmla="*/ 16495 w 1381655"/>
                <a:gd name="connsiteY2061" fmla="*/ 1017431 h 1512007"/>
                <a:gd name="connsiteX2062" fmla="*/ 40541 w 1381655"/>
                <a:gd name="connsiteY2062" fmla="*/ 949705 h 1512007"/>
                <a:gd name="connsiteX2063" fmla="*/ 74052 w 1381655"/>
                <a:gd name="connsiteY2063" fmla="*/ 926647 h 1512007"/>
                <a:gd name="connsiteX2064" fmla="*/ 33303 w 1381655"/>
                <a:gd name="connsiteY2064" fmla="*/ 929786 h 1512007"/>
                <a:gd name="connsiteX2065" fmla="*/ -471 w 1381655"/>
                <a:gd name="connsiteY2065" fmla="*/ 927802 h 1512007"/>
                <a:gd name="connsiteX2066" fmla="*/ 40466 w 1381655"/>
                <a:gd name="connsiteY2066" fmla="*/ 863519 h 1512007"/>
                <a:gd name="connsiteX2067" fmla="*/ 62706 w 1381655"/>
                <a:gd name="connsiteY2067" fmla="*/ 853274 h 1512007"/>
                <a:gd name="connsiteX2068" fmla="*/ 29011 w 1381655"/>
                <a:gd name="connsiteY2068" fmla="*/ 850759 h 1512007"/>
                <a:gd name="connsiteX2069" fmla="*/ 570 w 1381655"/>
                <a:gd name="connsiteY2069" fmla="*/ 840068 h 1512007"/>
                <a:gd name="connsiteX2070" fmla="*/ 52238 w 1381655"/>
                <a:gd name="connsiteY2070" fmla="*/ 788326 h 1512007"/>
                <a:gd name="connsiteX2071" fmla="*/ 70584 w 1381655"/>
                <a:gd name="connsiteY2071" fmla="*/ 782755 h 1512007"/>
                <a:gd name="connsiteX2072" fmla="*/ 38125 w 1381655"/>
                <a:gd name="connsiteY2072" fmla="*/ 770674 h 1512007"/>
                <a:gd name="connsiteX2073" fmla="*/ 15046 w 1381655"/>
                <a:gd name="connsiteY2073" fmla="*/ 754676 h 1512007"/>
                <a:gd name="connsiteX2074" fmla="*/ 68932 w 1381655"/>
                <a:gd name="connsiteY2074" fmla="*/ 713589 h 1512007"/>
                <a:gd name="connsiteX2075" fmla="*/ 74687 w 1381655"/>
                <a:gd name="connsiteY2075" fmla="*/ 712458 h 1512007"/>
                <a:gd name="connsiteX2076" fmla="*/ 49187 w 1381655"/>
                <a:gd name="connsiteY2076" fmla="*/ 692158 h 1512007"/>
                <a:gd name="connsiteX2077" fmla="*/ 31799 w 1381655"/>
                <a:gd name="connsiteY2077" fmla="*/ 667364 h 1512007"/>
                <a:gd name="connsiteX2078" fmla="*/ 103460 w 1381655"/>
                <a:gd name="connsiteY2078" fmla="*/ 641715 h 1512007"/>
                <a:gd name="connsiteX2079" fmla="*/ 93077 w 1381655"/>
                <a:gd name="connsiteY2079" fmla="*/ 627393 h 1512007"/>
                <a:gd name="connsiteX2080" fmla="*/ 81458 w 1381655"/>
                <a:gd name="connsiteY2080" fmla="*/ 593496 h 1512007"/>
                <a:gd name="connsiteX2081" fmla="*/ 149209 w 1381655"/>
                <a:gd name="connsiteY2081" fmla="*/ 587681 h 1512007"/>
                <a:gd name="connsiteX2082" fmla="*/ 143926 w 1381655"/>
                <a:gd name="connsiteY2082" fmla="*/ 574619 h 1512007"/>
                <a:gd name="connsiteX2083" fmla="*/ 140220 w 1381655"/>
                <a:gd name="connsiteY2083" fmla="*/ 538999 h 1512007"/>
                <a:gd name="connsiteX2084" fmla="*/ 212709 w 1381655"/>
                <a:gd name="connsiteY2084" fmla="*/ 552161 h 1512007"/>
                <a:gd name="connsiteX2085" fmla="*/ 208185 w 1381655"/>
                <a:gd name="connsiteY2085" fmla="*/ 532526 h 1512007"/>
                <a:gd name="connsiteX2086" fmla="*/ 210005 w 1381655"/>
                <a:gd name="connsiteY2086" fmla="*/ 496857 h 1512007"/>
                <a:gd name="connsiteX2087" fmla="*/ 281656 w 1381655"/>
                <a:gd name="connsiteY2087" fmla="*/ 522644 h 1512007"/>
                <a:gd name="connsiteX2088" fmla="*/ 283988 w 1381655"/>
                <a:gd name="connsiteY2088" fmla="*/ 525174 h 1512007"/>
                <a:gd name="connsiteX2089" fmla="*/ 283467 w 1381655"/>
                <a:gd name="connsiteY2089" fmla="*/ 514384 h 1512007"/>
                <a:gd name="connsiteX2090" fmla="*/ 290412 w 1381655"/>
                <a:gd name="connsiteY2090" fmla="*/ 479319 h 1512007"/>
                <a:gd name="connsiteX2091" fmla="*/ 357584 w 1381655"/>
                <a:gd name="connsiteY2091" fmla="*/ 515187 h 1512007"/>
                <a:gd name="connsiteX2092" fmla="*/ 363685 w 1381655"/>
                <a:gd name="connsiteY2092" fmla="*/ 524861 h 1512007"/>
                <a:gd name="connsiteX2093" fmla="*/ 368314 w 1381655"/>
                <a:gd name="connsiteY2093" fmla="*/ 500890 h 1512007"/>
                <a:gd name="connsiteX2094" fmla="*/ 380413 w 1381655"/>
                <a:gd name="connsiteY2094" fmla="*/ 477409 h 1512007"/>
                <a:gd name="connsiteX2095" fmla="*/ 427944 w 1381655"/>
                <a:gd name="connsiteY2095" fmla="*/ 522718 h 1512007"/>
                <a:gd name="connsiteX2096" fmla="*/ 435957 w 1381655"/>
                <a:gd name="connsiteY2096" fmla="*/ 575661 h 1512007"/>
                <a:gd name="connsiteX2097" fmla="*/ 439398 w 1381655"/>
                <a:gd name="connsiteY2097" fmla="*/ 572237 h 1512007"/>
                <a:gd name="connsiteX2098" fmla="*/ 462026 w 1381655"/>
                <a:gd name="connsiteY2098" fmla="*/ 586813 h 1512007"/>
                <a:gd name="connsiteX2099" fmla="*/ 448502 w 1381655"/>
                <a:gd name="connsiteY2099" fmla="*/ 496722 h 1512007"/>
                <a:gd name="connsiteX2100" fmla="*/ 449568 w 1381655"/>
                <a:gd name="connsiteY2100" fmla="*/ 473159 h 1512007"/>
                <a:gd name="connsiteX2101" fmla="*/ 456371 w 1381655"/>
                <a:gd name="connsiteY2101" fmla="*/ 433729 h 1512007"/>
                <a:gd name="connsiteX2102" fmla="*/ 444325 w 1381655"/>
                <a:gd name="connsiteY2102" fmla="*/ 414877 h 1512007"/>
                <a:gd name="connsiteX2103" fmla="*/ 433857 w 1381655"/>
                <a:gd name="connsiteY2103" fmla="*/ 388163 h 1512007"/>
                <a:gd name="connsiteX2104" fmla="*/ 446136 w 1381655"/>
                <a:gd name="connsiteY2104" fmla="*/ 375537 h 1512007"/>
                <a:gd name="connsiteX2105" fmla="*/ 449336 w 1381655"/>
                <a:gd name="connsiteY2105" fmla="*/ 356587 h 1512007"/>
                <a:gd name="connsiteX2106" fmla="*/ 463152 w 1381655"/>
                <a:gd name="connsiteY2106" fmla="*/ 347310 h 1512007"/>
                <a:gd name="connsiteX2107" fmla="*/ 473148 w 1381655"/>
                <a:gd name="connsiteY2107" fmla="*/ 344869 h 1512007"/>
                <a:gd name="connsiteX2108" fmla="*/ 480053 w 1381655"/>
                <a:gd name="connsiteY2108" fmla="*/ 327143 h 1512007"/>
                <a:gd name="connsiteX2109" fmla="*/ 500672 w 1381655"/>
                <a:gd name="connsiteY2109" fmla="*/ 318427 h 1512007"/>
                <a:gd name="connsiteX2110" fmla="*/ 515168 w 1381655"/>
                <a:gd name="connsiteY2110" fmla="*/ 310449 h 1512007"/>
                <a:gd name="connsiteX2111" fmla="*/ 540378 w 1381655"/>
                <a:gd name="connsiteY2111" fmla="*/ 313516 h 1512007"/>
                <a:gd name="connsiteX2112" fmla="*/ 547066 w 1381655"/>
                <a:gd name="connsiteY2112" fmla="*/ 328284 h 1512007"/>
                <a:gd name="connsiteX2113" fmla="*/ 553218 w 1381655"/>
                <a:gd name="connsiteY2113" fmla="*/ 325779 h 1512007"/>
                <a:gd name="connsiteX2114" fmla="*/ 570541 w 1381655"/>
                <a:gd name="connsiteY2114" fmla="*/ 316155 h 1512007"/>
                <a:gd name="connsiteX2115" fmla="*/ 579709 w 1381655"/>
                <a:gd name="connsiteY2115" fmla="*/ 277325 h 1512007"/>
                <a:gd name="connsiteX2116" fmla="*/ 583891 w 1381655"/>
                <a:gd name="connsiteY2116" fmla="*/ 256143 h 1512007"/>
                <a:gd name="connsiteX2117" fmla="*/ 585017 w 1381655"/>
                <a:gd name="connsiteY2117" fmla="*/ 254306 h 1512007"/>
                <a:gd name="connsiteX2118" fmla="*/ 581942 w 1381655"/>
                <a:gd name="connsiteY2118" fmla="*/ 253141 h 1512007"/>
                <a:gd name="connsiteX2119" fmla="*/ 547834 w 1381655"/>
                <a:gd name="connsiteY2119" fmla="*/ 235792 h 1512007"/>
                <a:gd name="connsiteX2120" fmla="*/ 502210 w 1381655"/>
                <a:gd name="connsiteY2120" fmla="*/ 198913 h 1512007"/>
                <a:gd name="connsiteX2121" fmla="*/ 472280 w 1381655"/>
                <a:gd name="connsiteY2121" fmla="*/ 212794 h 1512007"/>
                <a:gd name="connsiteX2122" fmla="*/ 471199 w 1381655"/>
                <a:gd name="connsiteY2122" fmla="*/ 228188 h 1512007"/>
                <a:gd name="connsiteX2123" fmla="*/ 447103 w 1381655"/>
                <a:gd name="connsiteY2123" fmla="*/ 198913 h 1512007"/>
                <a:gd name="connsiteX2124" fmla="*/ 463152 w 1381655"/>
                <a:gd name="connsiteY2124" fmla="*/ 169372 h 1512007"/>
                <a:gd name="connsiteX2125" fmla="*/ 442713 w 1381655"/>
                <a:gd name="connsiteY2125" fmla="*/ 116071 h 1512007"/>
                <a:gd name="connsiteX2126" fmla="*/ 457685 w 1381655"/>
                <a:gd name="connsiteY2126" fmla="*/ 77743 h 1512007"/>
                <a:gd name="connsiteX2127" fmla="*/ 455562 w 1381655"/>
                <a:gd name="connsiteY2127" fmla="*/ 64571 h 1512007"/>
                <a:gd name="connsiteX2128" fmla="*/ 473992 w 1381655"/>
                <a:gd name="connsiteY2128" fmla="*/ 83289 h 1512007"/>
                <a:gd name="connsiteX2129" fmla="*/ 482484 w 1381655"/>
                <a:gd name="connsiteY2129" fmla="*/ 105807 h 1512007"/>
                <a:gd name="connsiteX2130" fmla="*/ 485700 w 1381655"/>
                <a:gd name="connsiteY2130" fmla="*/ 111194 h 1512007"/>
                <a:gd name="connsiteX2131" fmla="*/ 488750 w 1381655"/>
                <a:gd name="connsiteY2131" fmla="*/ 78998 h 1512007"/>
                <a:gd name="connsiteX2132" fmla="*/ 531424 w 1381655"/>
                <a:gd name="connsiteY2132" fmla="*/ 49584 h 1512007"/>
                <a:gd name="connsiteX2133" fmla="*/ 570308 w 1381655"/>
                <a:gd name="connsiteY2133" fmla="*/ 59427 h 1512007"/>
                <a:gd name="connsiteX2134" fmla="*/ 610928 w 1381655"/>
                <a:gd name="connsiteY2134" fmla="*/ 33228 h 1512007"/>
                <a:gd name="connsiteX2135" fmla="*/ 658176 w 1381655"/>
                <a:gd name="connsiteY2135" fmla="*/ 37534 h 1512007"/>
                <a:gd name="connsiteX2136" fmla="*/ 670534 w 1381655"/>
                <a:gd name="connsiteY2136" fmla="*/ 18484 h 1512007"/>
                <a:gd name="connsiteX2137" fmla="*/ 684931 w 1381655"/>
                <a:gd name="connsiteY2137" fmla="*/ 3741 h 1512007"/>
                <a:gd name="connsiteX2138" fmla="*/ 692486 w 1381655"/>
                <a:gd name="connsiteY2138" fmla="*/ -516 h 1512007"/>
                <a:gd name="connsiteX2139" fmla="*/ 707328 w 1381655"/>
                <a:gd name="connsiteY2139" fmla="*/ 15409 h 1512007"/>
                <a:gd name="connsiteX2140" fmla="*/ 721482 w 1381655"/>
                <a:gd name="connsiteY2140" fmla="*/ 40605 h 1512007"/>
                <a:gd name="connsiteX2141" fmla="*/ 771458 w 1381655"/>
                <a:gd name="connsiteY2141" fmla="*/ 35907 h 1512007"/>
                <a:gd name="connsiteX2142" fmla="*/ 810764 w 1381655"/>
                <a:gd name="connsiteY2142" fmla="*/ 57056 h 1512007"/>
                <a:gd name="connsiteX2143" fmla="*/ 847772 w 1381655"/>
                <a:gd name="connsiteY2143" fmla="*/ 43249 h 1512007"/>
                <a:gd name="connsiteX2144" fmla="*/ 890892 w 1381655"/>
                <a:gd name="connsiteY2144" fmla="*/ 78973 h 1512007"/>
                <a:gd name="connsiteX2145" fmla="*/ 893437 w 1381655"/>
                <a:gd name="connsiteY2145" fmla="*/ 110341 h 1512007"/>
                <a:gd name="connsiteX2146" fmla="*/ 898671 w 1381655"/>
                <a:gd name="connsiteY2146" fmla="*/ 105921 h 1512007"/>
                <a:gd name="connsiteX2147" fmla="*/ 907790 w 1381655"/>
                <a:gd name="connsiteY2147" fmla="*/ 86350 h 1512007"/>
                <a:gd name="connsiteX2148" fmla="*/ 922494 w 1381655"/>
                <a:gd name="connsiteY2148" fmla="*/ 64849 h 1512007"/>
                <a:gd name="connsiteX2149" fmla="*/ 925648 w 1381655"/>
                <a:gd name="connsiteY2149" fmla="*/ 85373 h 1512007"/>
                <a:gd name="connsiteX2150" fmla="*/ 940304 w 1381655"/>
                <a:gd name="connsiteY2150" fmla="*/ 120466 h 1512007"/>
                <a:gd name="connsiteX2151" fmla="*/ 919681 w 1381655"/>
                <a:gd name="connsiteY2151" fmla="*/ 168498 h 1512007"/>
                <a:gd name="connsiteX2152" fmla="*/ 934777 w 1381655"/>
                <a:gd name="connsiteY2152" fmla="*/ 195941 h 1512007"/>
                <a:gd name="connsiteX2153" fmla="*/ 907790 w 1381655"/>
                <a:gd name="connsiteY2153" fmla="*/ 227855 h 1512007"/>
                <a:gd name="connsiteX2154" fmla="*/ 908286 w 1381655"/>
                <a:gd name="connsiteY2154" fmla="*/ 215105 h 1512007"/>
                <a:gd name="connsiteX2155" fmla="*/ 877281 w 1381655"/>
                <a:gd name="connsiteY2155" fmla="*/ 199980 h 1512007"/>
                <a:gd name="connsiteX2156" fmla="*/ 835782 w 1381655"/>
                <a:gd name="connsiteY2156" fmla="*/ 234662 h 1512007"/>
                <a:gd name="connsiteX2157" fmla="*/ 798708 w 1381655"/>
                <a:gd name="connsiteY2157" fmla="*/ 254392 h 1512007"/>
                <a:gd name="connsiteX2158" fmla="*/ 796079 w 1381655"/>
                <a:gd name="connsiteY2158" fmla="*/ 255438 h 1512007"/>
                <a:gd name="connsiteX2159" fmla="*/ 796551 w 1381655"/>
                <a:gd name="connsiteY2159" fmla="*/ 256143 h 1512007"/>
                <a:gd name="connsiteX2160" fmla="*/ 800876 w 1381655"/>
                <a:gd name="connsiteY2160" fmla="*/ 277325 h 1512007"/>
                <a:gd name="connsiteX2161" fmla="*/ 808283 w 1381655"/>
                <a:gd name="connsiteY2161" fmla="*/ 312772 h 1512007"/>
                <a:gd name="connsiteX2162" fmla="*/ 827507 w 1381655"/>
                <a:gd name="connsiteY2162" fmla="*/ 325779 h 1512007"/>
                <a:gd name="connsiteX2163" fmla="*/ 833549 w 1381655"/>
                <a:gd name="connsiteY2163" fmla="*/ 328284 h 1512007"/>
                <a:gd name="connsiteX2164" fmla="*/ 840346 w 1381655"/>
                <a:gd name="connsiteY2164" fmla="*/ 313516 h 1512007"/>
                <a:gd name="connsiteX2165" fmla="*/ 865533 w 1381655"/>
                <a:gd name="connsiteY2165" fmla="*/ 310449 h 1512007"/>
                <a:gd name="connsiteX2166" fmla="*/ 879959 w 1381655"/>
                <a:gd name="connsiteY2166" fmla="*/ 318427 h 1512007"/>
                <a:gd name="connsiteX2167" fmla="*/ 900690 w 1381655"/>
                <a:gd name="connsiteY2167" fmla="*/ 327143 h 1512007"/>
                <a:gd name="connsiteX2168" fmla="*/ 907501 w 1381655"/>
                <a:gd name="connsiteY2168" fmla="*/ 344869 h 1512007"/>
                <a:gd name="connsiteX2169" fmla="*/ 917548 w 1381655"/>
                <a:gd name="connsiteY2169" fmla="*/ 347310 h 1512007"/>
                <a:gd name="connsiteX2170" fmla="*/ 931339 w 1381655"/>
                <a:gd name="connsiteY2170" fmla="*/ 356587 h 1512007"/>
                <a:gd name="connsiteX2171" fmla="*/ 934538 w 1381655"/>
                <a:gd name="connsiteY2171" fmla="*/ 375537 h 1512007"/>
                <a:gd name="connsiteX2172" fmla="*/ 946857 w 1381655"/>
                <a:gd name="connsiteY2172" fmla="*/ 388163 h 1512007"/>
                <a:gd name="connsiteX2173" fmla="*/ 936365 w 1381655"/>
                <a:gd name="connsiteY2173" fmla="*/ 414877 h 1512007"/>
                <a:gd name="connsiteX2174" fmla="*/ 924320 w 1381655"/>
                <a:gd name="connsiteY2174" fmla="*/ 433729 h 1512007"/>
                <a:gd name="connsiteX2175" fmla="*/ 931116 w 1381655"/>
                <a:gd name="connsiteY2175" fmla="*/ 473159 h 1512007"/>
                <a:gd name="connsiteX2176" fmla="*/ 932148 w 1381655"/>
                <a:gd name="connsiteY2176" fmla="*/ 496722 h 1512007"/>
                <a:gd name="connsiteX2177" fmla="*/ 918639 w 1381655"/>
                <a:gd name="connsiteY2177" fmla="*/ 586813 h 1512007"/>
                <a:gd name="connsiteX2178" fmla="*/ 941252 w 1381655"/>
                <a:gd name="connsiteY2178" fmla="*/ 572237 h 1512007"/>
                <a:gd name="connsiteX2179" fmla="*/ 944719 w 1381655"/>
                <a:gd name="connsiteY2179" fmla="*/ 575661 h 1512007"/>
                <a:gd name="connsiteX2180" fmla="*/ 952706 w 1381655"/>
                <a:gd name="connsiteY2180" fmla="*/ 522718 h 1512007"/>
                <a:gd name="connsiteX2181" fmla="*/ 1000221 w 1381655"/>
                <a:gd name="connsiteY2181" fmla="*/ 477409 h 1512007"/>
                <a:gd name="connsiteX2182" fmla="*/ 1012426 w 1381655"/>
                <a:gd name="connsiteY2182" fmla="*/ 500890 h 1512007"/>
                <a:gd name="connsiteX2183" fmla="*/ 1016915 w 1381655"/>
                <a:gd name="connsiteY2183" fmla="*/ 524861 h 1512007"/>
                <a:gd name="connsiteX2184" fmla="*/ 1023117 w 1381655"/>
                <a:gd name="connsiteY2184" fmla="*/ 515187 h 1512007"/>
                <a:gd name="connsiteX2185" fmla="*/ 1090337 w 1381655"/>
                <a:gd name="connsiteY2185" fmla="*/ 479319 h 1512007"/>
                <a:gd name="connsiteX2186" fmla="*/ 1097198 w 1381655"/>
                <a:gd name="connsiteY2186" fmla="*/ 514384 h 1512007"/>
                <a:gd name="connsiteX2187" fmla="*/ 1096673 w 1381655"/>
                <a:gd name="connsiteY2187" fmla="*/ 525174 h 1512007"/>
                <a:gd name="connsiteX2188" fmla="*/ 1099083 w 1381655"/>
                <a:gd name="connsiteY2188" fmla="*/ 522644 h 1512007"/>
                <a:gd name="connsiteX2189" fmla="*/ 1170713 w 1381655"/>
                <a:gd name="connsiteY2189" fmla="*/ 496857 h 1512007"/>
                <a:gd name="connsiteX2190" fmla="*/ 1172441 w 1381655"/>
                <a:gd name="connsiteY2190" fmla="*/ 532526 h 1512007"/>
                <a:gd name="connsiteX2191" fmla="*/ 1167926 w 1381655"/>
                <a:gd name="connsiteY2191" fmla="*/ 552161 h 1512007"/>
                <a:gd name="connsiteX2192" fmla="*/ 1240495 w 1381655"/>
                <a:gd name="connsiteY2192" fmla="*/ 538999 h 1512007"/>
                <a:gd name="connsiteX2193" fmla="*/ 1236774 w 1381655"/>
                <a:gd name="connsiteY2193" fmla="*/ 574619 h 1512007"/>
                <a:gd name="connsiteX2194" fmla="*/ 1231589 w 1381655"/>
                <a:gd name="connsiteY2194" fmla="*/ 587681 h 1512007"/>
                <a:gd name="connsiteX2195" fmla="*/ 1299231 w 1381655"/>
                <a:gd name="connsiteY2195" fmla="*/ 593496 h 1512007"/>
                <a:gd name="connsiteX2196" fmla="*/ 1287636 w 1381655"/>
                <a:gd name="connsiteY2196" fmla="*/ 627393 h 1512007"/>
                <a:gd name="connsiteX2197" fmla="*/ 1277247 w 1381655"/>
                <a:gd name="connsiteY2197" fmla="*/ 641715 h 1512007"/>
                <a:gd name="connsiteX2198" fmla="*/ 1348951 w 1381655"/>
                <a:gd name="connsiteY2198" fmla="*/ 667364 h 1512007"/>
                <a:gd name="connsiteX2199" fmla="*/ 1331577 w 1381655"/>
                <a:gd name="connsiteY2199" fmla="*/ 692158 h 1512007"/>
                <a:gd name="connsiteX2200" fmla="*/ 1306038 w 1381655"/>
                <a:gd name="connsiteY2200" fmla="*/ 712458 h 1512007"/>
                <a:gd name="connsiteX2201" fmla="*/ 1311778 w 1381655"/>
                <a:gd name="connsiteY2201" fmla="*/ 713589 h 1512007"/>
                <a:gd name="connsiteX2202" fmla="*/ 1365677 w 1381655"/>
                <a:gd name="connsiteY2202" fmla="*/ 754676 h 1512007"/>
                <a:gd name="connsiteX2203" fmla="*/ 1342538 w 1381655"/>
                <a:gd name="connsiteY2203" fmla="*/ 770674 h 1512007"/>
                <a:gd name="connsiteX2204" fmla="*/ 1310165 w 1381655"/>
                <a:gd name="connsiteY2204" fmla="*/ 782755 h 1512007"/>
                <a:gd name="connsiteX2205" fmla="*/ 1328428 w 1381655"/>
                <a:gd name="connsiteY2205" fmla="*/ 788326 h 1512007"/>
                <a:gd name="connsiteX2206" fmla="*/ 1380168 w 1381655"/>
                <a:gd name="connsiteY2206" fmla="*/ 840068 h 1512007"/>
                <a:gd name="connsiteX2207" fmla="*/ 1056950 w 1381655"/>
                <a:gd name="connsiteY2207" fmla="*/ 852108 h 1512007"/>
                <a:gd name="connsiteX2208" fmla="*/ 1059148 w 1381655"/>
                <a:gd name="connsiteY2208" fmla="*/ 862650 h 1512007"/>
                <a:gd name="connsiteX2209" fmla="*/ 1049592 w 1381655"/>
                <a:gd name="connsiteY2209" fmla="*/ 865677 h 1512007"/>
                <a:gd name="connsiteX2210" fmla="*/ 1024471 w 1381655"/>
                <a:gd name="connsiteY2210" fmla="*/ 850065 h 1512007"/>
                <a:gd name="connsiteX2211" fmla="*/ 1028871 w 1381655"/>
                <a:gd name="connsiteY2211" fmla="*/ 842013 h 1512007"/>
                <a:gd name="connsiteX2212" fmla="*/ 328587 w 1381655"/>
                <a:gd name="connsiteY2212" fmla="*/ 748613 h 1512007"/>
                <a:gd name="connsiteX2213" fmla="*/ 325536 w 1381655"/>
                <a:gd name="connsiteY2213" fmla="*/ 739024 h 1512007"/>
                <a:gd name="connsiteX2214" fmla="*/ 335299 w 1381655"/>
                <a:gd name="connsiteY2214" fmla="*/ 734747 h 1512007"/>
                <a:gd name="connsiteX2215" fmla="*/ 359875 w 1381655"/>
                <a:gd name="connsiteY2215" fmla="*/ 751600 h 1512007"/>
                <a:gd name="connsiteX2216" fmla="*/ 355896 w 1381655"/>
                <a:gd name="connsiteY2216" fmla="*/ 759924 h 1512007"/>
                <a:gd name="connsiteX2217" fmla="*/ 346917 w 1381655"/>
                <a:gd name="connsiteY2217" fmla="*/ 805069 h 1512007"/>
                <a:gd name="connsiteX2218" fmla="*/ 317574 w 1381655"/>
                <a:gd name="connsiteY2218" fmla="*/ 808889 h 1512007"/>
                <a:gd name="connsiteX2219" fmla="*/ 310082 w 1381655"/>
                <a:gd name="connsiteY2219" fmla="*/ 802202 h 1512007"/>
                <a:gd name="connsiteX2220" fmla="*/ 316522 w 1381655"/>
                <a:gd name="connsiteY2220" fmla="*/ 793560 h 1512007"/>
                <a:gd name="connsiteX2221" fmla="*/ 346198 w 1381655"/>
                <a:gd name="connsiteY2221" fmla="*/ 795892 h 1512007"/>
                <a:gd name="connsiteX2222" fmla="*/ 321543 w 1381655"/>
                <a:gd name="connsiteY2222" fmla="*/ 862650 h 1512007"/>
                <a:gd name="connsiteX2223" fmla="*/ 323784 w 1381655"/>
                <a:gd name="connsiteY2223" fmla="*/ 852108 h 1512007"/>
                <a:gd name="connsiteX2224" fmla="*/ 351769 w 1381655"/>
                <a:gd name="connsiteY2224" fmla="*/ 842013 h 1512007"/>
                <a:gd name="connsiteX2225" fmla="*/ 356130 w 1381655"/>
                <a:gd name="connsiteY2225" fmla="*/ 850065 h 1512007"/>
                <a:gd name="connsiteX2226" fmla="*/ 331068 w 1381655"/>
                <a:gd name="connsiteY2226" fmla="*/ 865677 h 1512007"/>
                <a:gd name="connsiteX2227" fmla="*/ 1055139 w 1381655"/>
                <a:gd name="connsiteY2227" fmla="*/ 739024 h 1512007"/>
                <a:gd name="connsiteX2228" fmla="*/ 1052088 w 1381655"/>
                <a:gd name="connsiteY2228" fmla="*/ 748613 h 1512007"/>
                <a:gd name="connsiteX2229" fmla="*/ 1024793 w 1381655"/>
                <a:gd name="connsiteY2229" fmla="*/ 759924 h 1512007"/>
                <a:gd name="connsiteX2230" fmla="*/ 1020744 w 1381655"/>
                <a:gd name="connsiteY2230" fmla="*/ 751600 h 1512007"/>
                <a:gd name="connsiteX2231" fmla="*/ 1045415 w 1381655"/>
                <a:gd name="connsiteY2231" fmla="*/ 734747 h 1512007"/>
                <a:gd name="connsiteX2232" fmla="*/ 1015427 w 1381655"/>
                <a:gd name="connsiteY2232" fmla="*/ 697576 h 1512007"/>
                <a:gd name="connsiteX2233" fmla="*/ 1017585 w 1381655"/>
                <a:gd name="connsiteY2233" fmla="*/ 707289 h 1512007"/>
                <a:gd name="connsiteX2234" fmla="*/ 1000221 w 1381655"/>
                <a:gd name="connsiteY2234" fmla="*/ 729524 h 1512007"/>
                <a:gd name="connsiteX2235" fmla="*/ 992210 w 1381655"/>
                <a:gd name="connsiteY2235" fmla="*/ 725828 h 1512007"/>
                <a:gd name="connsiteX2236" fmla="*/ 1004671 w 1381655"/>
                <a:gd name="connsiteY2236" fmla="*/ 698831 h 1512007"/>
                <a:gd name="connsiteX2237" fmla="*/ 950712 w 1381655"/>
                <a:gd name="connsiteY2237" fmla="*/ 685933 h 1512007"/>
                <a:gd name="connsiteX2238" fmla="*/ 956655 w 1381655"/>
                <a:gd name="connsiteY2238" fmla="*/ 693920 h 1512007"/>
                <a:gd name="connsiteX2239" fmla="*/ 950191 w 1381655"/>
                <a:gd name="connsiteY2239" fmla="*/ 719047 h 1512007"/>
                <a:gd name="connsiteX2240" fmla="*/ 940948 w 1381655"/>
                <a:gd name="connsiteY2240" fmla="*/ 717881 h 1512007"/>
                <a:gd name="connsiteX2241" fmla="*/ 941484 w 1381655"/>
                <a:gd name="connsiteY2241" fmla="*/ 691513 h 1512007"/>
                <a:gd name="connsiteX2242" fmla="*/ 437628 w 1381655"/>
                <a:gd name="connsiteY2242" fmla="*/ 691513 h 1512007"/>
                <a:gd name="connsiteX2243" fmla="*/ 438114 w 1381655"/>
                <a:gd name="connsiteY2243" fmla="*/ 717881 h 1512007"/>
                <a:gd name="connsiteX2244" fmla="*/ 428912 w 1381655"/>
                <a:gd name="connsiteY2244" fmla="*/ 719047 h 1512007"/>
                <a:gd name="connsiteX2245" fmla="*/ 422472 w 1381655"/>
                <a:gd name="connsiteY2245" fmla="*/ 693920 h 1512007"/>
                <a:gd name="connsiteX2246" fmla="*/ 428460 w 1381655"/>
                <a:gd name="connsiteY2246" fmla="*/ 685933 h 1512007"/>
                <a:gd name="connsiteX2247" fmla="*/ 374352 w 1381655"/>
                <a:gd name="connsiteY2247" fmla="*/ 698831 h 1512007"/>
                <a:gd name="connsiteX2248" fmla="*/ 387011 w 1381655"/>
                <a:gd name="connsiteY2248" fmla="*/ 725828 h 1512007"/>
                <a:gd name="connsiteX2249" fmla="*/ 378906 w 1381655"/>
                <a:gd name="connsiteY2249" fmla="*/ 729524 h 1512007"/>
                <a:gd name="connsiteX2250" fmla="*/ 361553 w 1381655"/>
                <a:gd name="connsiteY2250" fmla="*/ 707289 h 1512007"/>
                <a:gd name="connsiteX2251" fmla="*/ 363635 w 1381655"/>
                <a:gd name="connsiteY2251" fmla="*/ 697576 h 1512007"/>
                <a:gd name="connsiteX2252" fmla="*/ 374352 w 1381655"/>
                <a:gd name="connsiteY2252" fmla="*/ 698831 h 1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</a:cxnLst>
              <a:rect l="l" t="t" r="r" b="b"/>
              <a:pathLst>
                <a:path w="1381655" h="1512007">
                  <a:moveTo>
                    <a:pt x="954556" y="1254092"/>
                  </a:moveTo>
                  <a:cubicBezTo>
                    <a:pt x="953158" y="1256448"/>
                    <a:pt x="950826" y="1259415"/>
                    <a:pt x="947800" y="1262615"/>
                  </a:cubicBezTo>
                  <a:lnTo>
                    <a:pt x="939251" y="1252901"/>
                  </a:lnTo>
                  <a:cubicBezTo>
                    <a:pt x="941807" y="1249975"/>
                    <a:pt x="943459" y="1247186"/>
                    <a:pt x="945984" y="1243839"/>
                  </a:cubicBezTo>
                  <a:cubicBezTo>
                    <a:pt x="948141" y="1246070"/>
                    <a:pt x="952110" y="1251081"/>
                    <a:pt x="954556" y="1254092"/>
                  </a:cubicBezTo>
                  <a:moveTo>
                    <a:pt x="445219" y="1255139"/>
                  </a:moveTo>
                  <a:lnTo>
                    <a:pt x="436611" y="1264882"/>
                  </a:lnTo>
                  <a:cubicBezTo>
                    <a:pt x="433724" y="1261623"/>
                    <a:pt x="431293" y="1258621"/>
                    <a:pt x="429914" y="1256315"/>
                  </a:cubicBezTo>
                  <a:cubicBezTo>
                    <a:pt x="432394" y="1253323"/>
                    <a:pt x="436329" y="1248302"/>
                    <a:pt x="438456" y="1246070"/>
                  </a:cubicBezTo>
                  <a:cubicBezTo>
                    <a:pt x="440902" y="1249379"/>
                    <a:pt x="442624" y="1252157"/>
                    <a:pt x="445219" y="1255139"/>
                  </a:cubicBezTo>
                  <a:moveTo>
                    <a:pt x="228823" y="1202796"/>
                  </a:moveTo>
                  <a:cubicBezTo>
                    <a:pt x="236974" y="1203764"/>
                    <a:pt x="246994" y="1207881"/>
                    <a:pt x="249237" y="1216290"/>
                  </a:cubicBezTo>
                  <a:cubicBezTo>
                    <a:pt x="251394" y="1223945"/>
                    <a:pt x="239935" y="1229551"/>
                    <a:pt x="228823" y="1245931"/>
                  </a:cubicBezTo>
                  <a:cubicBezTo>
                    <a:pt x="217775" y="1262243"/>
                    <a:pt x="220969" y="1276098"/>
                    <a:pt x="233799" y="1283070"/>
                  </a:cubicBezTo>
                  <a:cubicBezTo>
                    <a:pt x="242887" y="1288023"/>
                    <a:pt x="257720" y="1289509"/>
                    <a:pt x="264417" y="1292201"/>
                  </a:cubicBezTo>
                  <a:cubicBezTo>
                    <a:pt x="271006" y="1294868"/>
                    <a:pt x="279012" y="1301663"/>
                    <a:pt x="286087" y="1310807"/>
                  </a:cubicBezTo>
                  <a:cubicBezTo>
                    <a:pt x="293231" y="1319938"/>
                    <a:pt x="298623" y="1329247"/>
                    <a:pt x="307742" y="1332828"/>
                  </a:cubicBezTo>
                  <a:cubicBezTo>
                    <a:pt x="318342" y="1337045"/>
                    <a:pt x="325536" y="1330606"/>
                    <a:pt x="334987" y="1325729"/>
                  </a:cubicBezTo>
                  <a:cubicBezTo>
                    <a:pt x="344452" y="1320979"/>
                    <a:pt x="348158" y="1318960"/>
                    <a:pt x="357162" y="1317639"/>
                  </a:cubicBezTo>
                  <a:cubicBezTo>
                    <a:pt x="371648" y="1315468"/>
                    <a:pt x="378682" y="1303072"/>
                    <a:pt x="378682" y="1303072"/>
                  </a:cubicBezTo>
                  <a:cubicBezTo>
                    <a:pt x="378682" y="1303072"/>
                    <a:pt x="368066" y="1313677"/>
                    <a:pt x="350662" y="1306819"/>
                  </a:cubicBezTo>
                  <a:cubicBezTo>
                    <a:pt x="341410" y="1303301"/>
                    <a:pt x="344958" y="1304368"/>
                    <a:pt x="326776" y="1295973"/>
                  </a:cubicBezTo>
                  <a:cubicBezTo>
                    <a:pt x="308619" y="1287655"/>
                    <a:pt x="285585" y="1287655"/>
                    <a:pt x="271427" y="1285369"/>
                  </a:cubicBezTo>
                  <a:cubicBezTo>
                    <a:pt x="257313" y="1283108"/>
                    <a:pt x="247972" y="1281965"/>
                    <a:pt x="238223" y="1274015"/>
                  </a:cubicBezTo>
                  <a:cubicBezTo>
                    <a:pt x="228475" y="1265988"/>
                    <a:pt x="234254" y="1251305"/>
                    <a:pt x="239628" y="1244854"/>
                  </a:cubicBezTo>
                  <a:cubicBezTo>
                    <a:pt x="244881" y="1238405"/>
                    <a:pt x="246260" y="1247048"/>
                    <a:pt x="244981" y="1256175"/>
                  </a:cubicBezTo>
                  <a:cubicBezTo>
                    <a:pt x="241557" y="1279793"/>
                    <a:pt x="271388" y="1273939"/>
                    <a:pt x="271388" y="1273939"/>
                  </a:cubicBezTo>
                  <a:cubicBezTo>
                    <a:pt x="271388" y="1273939"/>
                    <a:pt x="265226" y="1268231"/>
                    <a:pt x="272984" y="1254588"/>
                  </a:cubicBezTo>
                  <a:cubicBezTo>
                    <a:pt x="281616" y="1239656"/>
                    <a:pt x="293825" y="1226733"/>
                    <a:pt x="300523" y="1215769"/>
                  </a:cubicBezTo>
                  <a:cubicBezTo>
                    <a:pt x="307131" y="1204745"/>
                    <a:pt x="309065" y="1192666"/>
                    <a:pt x="295646" y="1183389"/>
                  </a:cubicBezTo>
                  <a:cubicBezTo>
                    <a:pt x="287063" y="1177435"/>
                    <a:pt x="274082" y="1168938"/>
                    <a:pt x="271883" y="1159661"/>
                  </a:cubicBezTo>
                  <a:cubicBezTo>
                    <a:pt x="268932" y="1146689"/>
                    <a:pt x="281616" y="1142942"/>
                    <a:pt x="281616" y="1142942"/>
                  </a:cubicBezTo>
                  <a:cubicBezTo>
                    <a:pt x="281616" y="1142942"/>
                    <a:pt x="271636" y="1141182"/>
                    <a:pt x="262666" y="1146182"/>
                  </a:cubicBezTo>
                  <a:cubicBezTo>
                    <a:pt x="247634" y="1154725"/>
                    <a:pt x="254868" y="1164092"/>
                    <a:pt x="259531" y="1169920"/>
                  </a:cubicBezTo>
                  <a:cubicBezTo>
                    <a:pt x="263862" y="1175278"/>
                    <a:pt x="267831" y="1177708"/>
                    <a:pt x="271388" y="1182307"/>
                  </a:cubicBezTo>
                  <a:cubicBezTo>
                    <a:pt x="274934" y="1186847"/>
                    <a:pt x="269229" y="1194577"/>
                    <a:pt x="269229" y="1194577"/>
                  </a:cubicBezTo>
                  <a:cubicBezTo>
                    <a:pt x="269229" y="1194577"/>
                    <a:pt x="263475" y="1190062"/>
                    <a:pt x="256827" y="1188509"/>
                  </a:cubicBezTo>
                  <a:cubicBezTo>
                    <a:pt x="250169" y="1187035"/>
                    <a:pt x="237861" y="1189218"/>
                    <a:pt x="231600" y="1191228"/>
                  </a:cubicBezTo>
                  <a:cubicBezTo>
                    <a:pt x="215041" y="1196263"/>
                    <a:pt x="205580" y="1186673"/>
                    <a:pt x="205580" y="1186673"/>
                  </a:cubicBezTo>
                  <a:cubicBezTo>
                    <a:pt x="205580" y="1186673"/>
                    <a:pt x="205968" y="1199884"/>
                    <a:pt x="228823" y="1202796"/>
                  </a:cubicBezTo>
                  <a:moveTo>
                    <a:pt x="377006" y="1269138"/>
                  </a:moveTo>
                  <a:cubicBezTo>
                    <a:pt x="371360" y="1255209"/>
                    <a:pt x="368507" y="1248873"/>
                    <a:pt x="365158" y="1237835"/>
                  </a:cubicBezTo>
                  <a:cubicBezTo>
                    <a:pt x="361766" y="1226004"/>
                    <a:pt x="364405" y="1217495"/>
                    <a:pt x="368959" y="1207673"/>
                  </a:cubicBezTo>
                  <a:cubicBezTo>
                    <a:pt x="372233" y="1200638"/>
                    <a:pt x="376525" y="1196844"/>
                    <a:pt x="376525" y="1196844"/>
                  </a:cubicBezTo>
                  <a:cubicBezTo>
                    <a:pt x="376525" y="1196844"/>
                    <a:pt x="368423" y="1199025"/>
                    <a:pt x="360346" y="1206010"/>
                  </a:cubicBezTo>
                  <a:cubicBezTo>
                    <a:pt x="346422" y="1218051"/>
                    <a:pt x="338747" y="1230319"/>
                    <a:pt x="343628" y="1252406"/>
                  </a:cubicBezTo>
                  <a:cubicBezTo>
                    <a:pt x="346560" y="1266072"/>
                    <a:pt x="348614" y="1279031"/>
                    <a:pt x="349016" y="1282067"/>
                  </a:cubicBezTo>
                  <a:cubicBezTo>
                    <a:pt x="349488" y="1285165"/>
                    <a:pt x="349556" y="1291782"/>
                    <a:pt x="349556" y="1291782"/>
                  </a:cubicBezTo>
                  <a:cubicBezTo>
                    <a:pt x="349556" y="1291782"/>
                    <a:pt x="354919" y="1295757"/>
                    <a:pt x="361785" y="1294170"/>
                  </a:cubicBezTo>
                  <a:cubicBezTo>
                    <a:pt x="373027" y="1291503"/>
                    <a:pt x="382354" y="1282003"/>
                    <a:pt x="377006" y="1269138"/>
                  </a:cubicBezTo>
                  <a:moveTo>
                    <a:pt x="426416" y="1222208"/>
                  </a:moveTo>
                  <a:cubicBezTo>
                    <a:pt x="426466" y="1222382"/>
                    <a:pt x="427111" y="1227467"/>
                    <a:pt x="432949" y="1237835"/>
                  </a:cubicBezTo>
                  <a:cubicBezTo>
                    <a:pt x="430856" y="1239829"/>
                    <a:pt x="427458" y="1245312"/>
                    <a:pt x="425201" y="1247916"/>
                  </a:cubicBezTo>
                  <a:cubicBezTo>
                    <a:pt x="422289" y="1241829"/>
                    <a:pt x="419372" y="1234645"/>
                    <a:pt x="419372" y="1234645"/>
                  </a:cubicBezTo>
                  <a:cubicBezTo>
                    <a:pt x="419372" y="1234645"/>
                    <a:pt x="418141" y="1235479"/>
                    <a:pt x="416717" y="1238803"/>
                  </a:cubicBezTo>
                  <a:cubicBezTo>
                    <a:pt x="415229" y="1242101"/>
                    <a:pt x="414495" y="1244409"/>
                    <a:pt x="414495" y="1244409"/>
                  </a:cubicBezTo>
                  <a:cubicBezTo>
                    <a:pt x="414495" y="1244443"/>
                    <a:pt x="415487" y="1246204"/>
                    <a:pt x="419555" y="1254092"/>
                  </a:cubicBezTo>
                  <a:cubicBezTo>
                    <a:pt x="418419" y="1255967"/>
                    <a:pt x="416519" y="1258621"/>
                    <a:pt x="415601" y="1259813"/>
                  </a:cubicBezTo>
                  <a:cubicBezTo>
                    <a:pt x="415601" y="1259813"/>
                    <a:pt x="415254" y="1260740"/>
                    <a:pt x="416856" y="1263285"/>
                  </a:cubicBezTo>
                  <a:cubicBezTo>
                    <a:pt x="418419" y="1265864"/>
                    <a:pt x="421316" y="1267526"/>
                    <a:pt x="421316" y="1267526"/>
                  </a:cubicBezTo>
                  <a:cubicBezTo>
                    <a:pt x="421316" y="1267526"/>
                    <a:pt x="422844" y="1265567"/>
                    <a:pt x="424943" y="1262863"/>
                  </a:cubicBezTo>
                  <a:cubicBezTo>
                    <a:pt x="431625" y="1272072"/>
                    <a:pt x="434146" y="1273659"/>
                    <a:pt x="434279" y="1273939"/>
                  </a:cubicBezTo>
                  <a:lnTo>
                    <a:pt x="440827" y="1274929"/>
                  </a:lnTo>
                  <a:lnTo>
                    <a:pt x="447237" y="1276237"/>
                  </a:lnTo>
                  <a:cubicBezTo>
                    <a:pt x="447237" y="1276237"/>
                    <a:pt x="445159" y="1274218"/>
                    <a:pt x="442044" y="1270878"/>
                  </a:cubicBezTo>
                  <a:lnTo>
                    <a:pt x="450898" y="1262516"/>
                  </a:lnTo>
                  <a:cubicBezTo>
                    <a:pt x="451385" y="1263076"/>
                    <a:pt x="451832" y="1263682"/>
                    <a:pt x="452253" y="1264188"/>
                  </a:cubicBezTo>
                  <a:cubicBezTo>
                    <a:pt x="451197" y="1271792"/>
                    <a:pt x="450784" y="1277228"/>
                    <a:pt x="450784" y="1277228"/>
                  </a:cubicBezTo>
                  <a:lnTo>
                    <a:pt x="452462" y="1278053"/>
                  </a:lnTo>
                  <a:lnTo>
                    <a:pt x="461654" y="1282587"/>
                  </a:lnTo>
                  <a:cubicBezTo>
                    <a:pt x="461654" y="1282587"/>
                    <a:pt x="461654" y="1270814"/>
                    <a:pt x="463152" y="1258548"/>
                  </a:cubicBezTo>
                  <a:cubicBezTo>
                    <a:pt x="464730" y="1244865"/>
                    <a:pt x="466044" y="1237017"/>
                    <a:pt x="466044" y="1237017"/>
                  </a:cubicBezTo>
                  <a:lnTo>
                    <a:pt x="458201" y="1232948"/>
                  </a:lnTo>
                  <a:cubicBezTo>
                    <a:pt x="458201" y="1232948"/>
                    <a:pt x="456420" y="1240326"/>
                    <a:pt x="454039" y="1252901"/>
                  </a:cubicBezTo>
                  <a:cubicBezTo>
                    <a:pt x="452402" y="1250743"/>
                    <a:pt x="449261" y="1246502"/>
                    <a:pt x="445079" y="1240787"/>
                  </a:cubicBezTo>
                  <a:cubicBezTo>
                    <a:pt x="451171" y="1234858"/>
                    <a:pt x="455785" y="1231932"/>
                    <a:pt x="455785" y="1231932"/>
                  </a:cubicBezTo>
                  <a:lnTo>
                    <a:pt x="448071" y="1225666"/>
                  </a:lnTo>
                  <a:cubicBezTo>
                    <a:pt x="448071" y="1225731"/>
                    <a:pt x="444970" y="1228063"/>
                    <a:pt x="439770" y="1232279"/>
                  </a:cubicBezTo>
                  <a:cubicBezTo>
                    <a:pt x="433634" y="1221549"/>
                    <a:pt x="431947" y="1210873"/>
                    <a:pt x="431947" y="1210873"/>
                  </a:cubicBezTo>
                  <a:cubicBezTo>
                    <a:pt x="431947" y="1210873"/>
                    <a:pt x="430792" y="1214519"/>
                    <a:pt x="428688" y="1218265"/>
                  </a:cubicBezTo>
                  <a:cubicBezTo>
                    <a:pt x="426922" y="1221340"/>
                    <a:pt x="426416" y="1222208"/>
                    <a:pt x="426416" y="1222208"/>
                  </a:cubicBezTo>
                  <a:moveTo>
                    <a:pt x="468971" y="1305473"/>
                  </a:moveTo>
                  <a:cubicBezTo>
                    <a:pt x="473232" y="1305473"/>
                    <a:pt x="476745" y="1302031"/>
                    <a:pt x="476745" y="1297713"/>
                  </a:cubicBezTo>
                  <a:cubicBezTo>
                    <a:pt x="476745" y="1293446"/>
                    <a:pt x="473232" y="1289903"/>
                    <a:pt x="468971" y="1289903"/>
                  </a:cubicBezTo>
                  <a:cubicBezTo>
                    <a:pt x="464665" y="1289903"/>
                    <a:pt x="461202" y="1293446"/>
                    <a:pt x="461202" y="1297713"/>
                  </a:cubicBezTo>
                  <a:cubicBezTo>
                    <a:pt x="461202" y="1302031"/>
                    <a:pt x="464665" y="1305473"/>
                    <a:pt x="468971" y="1305473"/>
                  </a:cubicBezTo>
                  <a:moveTo>
                    <a:pt x="486815" y="1277711"/>
                  </a:moveTo>
                  <a:lnTo>
                    <a:pt x="487991" y="1277507"/>
                  </a:lnTo>
                  <a:cubicBezTo>
                    <a:pt x="487991" y="1277507"/>
                    <a:pt x="487510" y="1271856"/>
                    <a:pt x="486419" y="1264014"/>
                  </a:cubicBezTo>
                  <a:cubicBezTo>
                    <a:pt x="486815" y="1263493"/>
                    <a:pt x="487228" y="1262998"/>
                    <a:pt x="487634" y="1262516"/>
                  </a:cubicBezTo>
                  <a:lnTo>
                    <a:pt x="496548" y="1270878"/>
                  </a:lnTo>
                  <a:cubicBezTo>
                    <a:pt x="493424" y="1274218"/>
                    <a:pt x="491364" y="1276237"/>
                    <a:pt x="491364" y="1276237"/>
                  </a:cubicBezTo>
                  <a:lnTo>
                    <a:pt x="497745" y="1274929"/>
                  </a:lnTo>
                  <a:lnTo>
                    <a:pt x="504303" y="1273939"/>
                  </a:lnTo>
                  <a:cubicBezTo>
                    <a:pt x="504436" y="1273659"/>
                    <a:pt x="506932" y="1272072"/>
                    <a:pt x="513693" y="1262863"/>
                  </a:cubicBezTo>
                  <a:cubicBezTo>
                    <a:pt x="515723" y="1265567"/>
                    <a:pt x="517250" y="1267526"/>
                    <a:pt x="517250" y="1267526"/>
                  </a:cubicBezTo>
                  <a:cubicBezTo>
                    <a:pt x="517250" y="1267526"/>
                    <a:pt x="520113" y="1265864"/>
                    <a:pt x="521651" y="1263285"/>
                  </a:cubicBezTo>
                  <a:cubicBezTo>
                    <a:pt x="523318" y="1260740"/>
                    <a:pt x="522897" y="1259813"/>
                    <a:pt x="522897" y="1259813"/>
                  </a:cubicBezTo>
                  <a:cubicBezTo>
                    <a:pt x="522103" y="1258621"/>
                    <a:pt x="520113" y="1255967"/>
                    <a:pt x="519077" y="1254092"/>
                  </a:cubicBezTo>
                  <a:cubicBezTo>
                    <a:pt x="523045" y="1246204"/>
                    <a:pt x="524047" y="1244443"/>
                    <a:pt x="524082" y="1244409"/>
                  </a:cubicBezTo>
                  <a:cubicBezTo>
                    <a:pt x="524082" y="1244409"/>
                    <a:pt x="523377" y="1242101"/>
                    <a:pt x="521849" y="1238803"/>
                  </a:cubicBezTo>
                  <a:cubicBezTo>
                    <a:pt x="520391" y="1235479"/>
                    <a:pt x="519235" y="1234645"/>
                    <a:pt x="519235" y="1234645"/>
                  </a:cubicBezTo>
                  <a:cubicBezTo>
                    <a:pt x="519235" y="1234645"/>
                    <a:pt x="516333" y="1241829"/>
                    <a:pt x="513331" y="1247916"/>
                  </a:cubicBezTo>
                  <a:cubicBezTo>
                    <a:pt x="511109" y="1245312"/>
                    <a:pt x="507711" y="1239829"/>
                    <a:pt x="505617" y="1237835"/>
                  </a:cubicBezTo>
                  <a:cubicBezTo>
                    <a:pt x="511471" y="1227467"/>
                    <a:pt x="512066" y="1222382"/>
                    <a:pt x="512126" y="1222208"/>
                  </a:cubicBezTo>
                  <a:cubicBezTo>
                    <a:pt x="512126" y="1222208"/>
                    <a:pt x="511610" y="1221340"/>
                    <a:pt x="509859" y="1218265"/>
                  </a:cubicBezTo>
                  <a:cubicBezTo>
                    <a:pt x="507785" y="1214519"/>
                    <a:pt x="506600" y="1210873"/>
                    <a:pt x="506600" y="1210873"/>
                  </a:cubicBezTo>
                  <a:cubicBezTo>
                    <a:pt x="506600" y="1210873"/>
                    <a:pt x="504923" y="1221549"/>
                    <a:pt x="498771" y="1232279"/>
                  </a:cubicBezTo>
                  <a:cubicBezTo>
                    <a:pt x="493637" y="1228063"/>
                    <a:pt x="490502" y="1225731"/>
                    <a:pt x="490502" y="1225666"/>
                  </a:cubicBezTo>
                  <a:lnTo>
                    <a:pt x="482757" y="1231932"/>
                  </a:lnTo>
                  <a:cubicBezTo>
                    <a:pt x="482757" y="1231932"/>
                    <a:pt x="487361" y="1234858"/>
                    <a:pt x="493498" y="1240787"/>
                  </a:cubicBezTo>
                  <a:cubicBezTo>
                    <a:pt x="489420" y="1246378"/>
                    <a:pt x="486260" y="1250585"/>
                    <a:pt x="484642" y="1252841"/>
                  </a:cubicBezTo>
                  <a:cubicBezTo>
                    <a:pt x="482375" y="1240425"/>
                    <a:pt x="480605" y="1233182"/>
                    <a:pt x="480605" y="1233182"/>
                  </a:cubicBezTo>
                  <a:lnTo>
                    <a:pt x="473852" y="1237497"/>
                  </a:lnTo>
                  <a:cubicBezTo>
                    <a:pt x="473852" y="1237497"/>
                    <a:pt x="474205" y="1243922"/>
                    <a:pt x="475861" y="1257565"/>
                  </a:cubicBezTo>
                  <a:cubicBezTo>
                    <a:pt x="477266" y="1269862"/>
                    <a:pt x="477787" y="1281597"/>
                    <a:pt x="477787" y="1281597"/>
                  </a:cubicBezTo>
                  <a:close/>
                  <a:moveTo>
                    <a:pt x="475390" y="1208094"/>
                  </a:moveTo>
                  <a:cubicBezTo>
                    <a:pt x="475390" y="1208094"/>
                    <a:pt x="479662" y="1217158"/>
                    <a:pt x="484722" y="1219381"/>
                  </a:cubicBezTo>
                  <a:cubicBezTo>
                    <a:pt x="489708" y="1221614"/>
                    <a:pt x="496985" y="1219381"/>
                    <a:pt x="496985" y="1219381"/>
                  </a:cubicBezTo>
                  <a:cubicBezTo>
                    <a:pt x="496985" y="1219381"/>
                    <a:pt x="492381" y="1211230"/>
                    <a:pt x="488105" y="1209062"/>
                  </a:cubicBezTo>
                  <a:cubicBezTo>
                    <a:pt x="483913" y="1206840"/>
                    <a:pt x="475390" y="1208094"/>
                    <a:pt x="475390" y="1208094"/>
                  </a:cubicBezTo>
                  <a:moveTo>
                    <a:pt x="464938" y="1223706"/>
                  </a:moveTo>
                  <a:cubicBezTo>
                    <a:pt x="464228" y="1230121"/>
                    <a:pt x="469139" y="1237562"/>
                    <a:pt x="469139" y="1237562"/>
                  </a:cubicBezTo>
                  <a:cubicBezTo>
                    <a:pt x="469139" y="1237562"/>
                    <a:pt x="473570" y="1231719"/>
                    <a:pt x="473783" y="1224540"/>
                  </a:cubicBezTo>
                  <a:cubicBezTo>
                    <a:pt x="473992" y="1217297"/>
                    <a:pt x="469612" y="1211022"/>
                    <a:pt x="469612" y="1211022"/>
                  </a:cubicBezTo>
                  <a:cubicBezTo>
                    <a:pt x="469612" y="1211022"/>
                    <a:pt x="465796" y="1217297"/>
                    <a:pt x="464938" y="1223706"/>
                  </a:cubicBezTo>
                  <a:moveTo>
                    <a:pt x="465558" y="1206631"/>
                  </a:moveTo>
                  <a:cubicBezTo>
                    <a:pt x="465558" y="1206631"/>
                    <a:pt x="454058" y="1206840"/>
                    <a:pt x="449822" y="1209062"/>
                  </a:cubicBezTo>
                  <a:cubicBezTo>
                    <a:pt x="445640" y="1211230"/>
                    <a:pt x="442713" y="1217297"/>
                    <a:pt x="442713" y="1217297"/>
                  </a:cubicBezTo>
                  <a:cubicBezTo>
                    <a:pt x="442713" y="1217297"/>
                    <a:pt x="448706" y="1220076"/>
                    <a:pt x="453791" y="1217892"/>
                  </a:cubicBezTo>
                  <a:cubicBezTo>
                    <a:pt x="458801" y="1215694"/>
                    <a:pt x="465558" y="1206631"/>
                    <a:pt x="465558" y="1206631"/>
                  </a:cubicBezTo>
                  <a:moveTo>
                    <a:pt x="504303" y="1192974"/>
                  </a:moveTo>
                  <a:lnTo>
                    <a:pt x="504303" y="1189987"/>
                  </a:lnTo>
                  <a:cubicBezTo>
                    <a:pt x="504303" y="1189987"/>
                    <a:pt x="491405" y="1193817"/>
                    <a:pt x="469612" y="1193197"/>
                  </a:cubicBezTo>
                  <a:cubicBezTo>
                    <a:pt x="447658" y="1192592"/>
                    <a:pt x="435916" y="1189838"/>
                    <a:pt x="435916" y="1189838"/>
                  </a:cubicBezTo>
                  <a:cubicBezTo>
                    <a:pt x="435916" y="1189838"/>
                    <a:pt x="435916" y="1190989"/>
                    <a:pt x="435470" y="1193594"/>
                  </a:cubicBezTo>
                  <a:cubicBezTo>
                    <a:pt x="435262" y="1195231"/>
                    <a:pt x="435073" y="1196386"/>
                    <a:pt x="435073" y="1196386"/>
                  </a:cubicBezTo>
                  <a:cubicBezTo>
                    <a:pt x="435073" y="1196386"/>
                    <a:pt x="451915" y="1203267"/>
                    <a:pt x="470405" y="1202835"/>
                  </a:cubicBezTo>
                  <a:cubicBezTo>
                    <a:pt x="488834" y="1202449"/>
                    <a:pt x="504516" y="1197066"/>
                    <a:pt x="504516" y="1197066"/>
                  </a:cubicBezTo>
                  <a:cubicBezTo>
                    <a:pt x="504516" y="1197066"/>
                    <a:pt x="504303" y="1194164"/>
                    <a:pt x="504303" y="1192974"/>
                  </a:cubicBezTo>
                  <a:moveTo>
                    <a:pt x="613705" y="1226004"/>
                  </a:moveTo>
                  <a:cubicBezTo>
                    <a:pt x="630683" y="1240698"/>
                    <a:pt x="635807" y="1251850"/>
                    <a:pt x="635807" y="1251850"/>
                  </a:cubicBezTo>
                  <a:lnTo>
                    <a:pt x="658513" y="1252901"/>
                  </a:lnTo>
                  <a:cubicBezTo>
                    <a:pt x="658513" y="1252901"/>
                    <a:pt x="647724" y="1234065"/>
                    <a:pt x="624555" y="1219009"/>
                  </a:cubicBezTo>
                  <a:cubicBezTo>
                    <a:pt x="599428" y="1202588"/>
                    <a:pt x="564711" y="1194725"/>
                    <a:pt x="564711" y="1194725"/>
                  </a:cubicBezTo>
                  <a:cubicBezTo>
                    <a:pt x="564711" y="1194725"/>
                    <a:pt x="592706" y="1207673"/>
                    <a:pt x="613705" y="1226004"/>
                  </a:cubicBezTo>
                  <a:moveTo>
                    <a:pt x="618766" y="1316382"/>
                  </a:moveTo>
                  <a:cubicBezTo>
                    <a:pt x="617362" y="1317741"/>
                    <a:pt x="614798" y="1320344"/>
                    <a:pt x="614798" y="1320344"/>
                  </a:cubicBezTo>
                  <a:lnTo>
                    <a:pt x="609078" y="1331012"/>
                  </a:lnTo>
                  <a:cubicBezTo>
                    <a:pt x="609078" y="1331012"/>
                    <a:pt x="609152" y="1331228"/>
                    <a:pt x="609226" y="1331342"/>
                  </a:cubicBezTo>
                  <a:lnTo>
                    <a:pt x="603050" y="1343027"/>
                  </a:lnTo>
                  <a:cubicBezTo>
                    <a:pt x="603050" y="1343027"/>
                    <a:pt x="605496" y="1340410"/>
                    <a:pt x="609787" y="1335686"/>
                  </a:cubicBezTo>
                  <a:cubicBezTo>
                    <a:pt x="611930" y="1339521"/>
                    <a:pt x="616047" y="1346202"/>
                    <a:pt x="620687" y="1352894"/>
                  </a:cubicBezTo>
                  <a:cubicBezTo>
                    <a:pt x="616346" y="1357530"/>
                    <a:pt x="613617" y="1360476"/>
                    <a:pt x="610308" y="1364388"/>
                  </a:cubicBezTo>
                  <a:cubicBezTo>
                    <a:pt x="604127" y="1354393"/>
                    <a:pt x="601115" y="1346684"/>
                    <a:pt x="601115" y="1346684"/>
                  </a:cubicBezTo>
                  <a:lnTo>
                    <a:pt x="597791" y="1357492"/>
                  </a:lnTo>
                  <a:cubicBezTo>
                    <a:pt x="597791" y="1357492"/>
                    <a:pt x="599776" y="1362788"/>
                    <a:pt x="604067" y="1371627"/>
                  </a:cubicBezTo>
                  <a:cubicBezTo>
                    <a:pt x="601353" y="1375081"/>
                    <a:pt x="600411" y="1376770"/>
                    <a:pt x="600411" y="1376770"/>
                  </a:cubicBezTo>
                  <a:lnTo>
                    <a:pt x="603928" y="1386346"/>
                  </a:lnTo>
                  <a:cubicBezTo>
                    <a:pt x="603928" y="1386346"/>
                    <a:pt x="605332" y="1383832"/>
                    <a:pt x="608978" y="1379171"/>
                  </a:cubicBezTo>
                  <a:cubicBezTo>
                    <a:pt x="610194" y="1380923"/>
                    <a:pt x="611087" y="1381812"/>
                    <a:pt x="612659" y="1383692"/>
                  </a:cubicBezTo>
                  <a:cubicBezTo>
                    <a:pt x="615279" y="1386905"/>
                    <a:pt x="617570" y="1389547"/>
                    <a:pt x="619630" y="1391845"/>
                  </a:cubicBezTo>
                  <a:cubicBezTo>
                    <a:pt x="616237" y="1396036"/>
                    <a:pt x="616435" y="1396798"/>
                    <a:pt x="616435" y="1396798"/>
                  </a:cubicBezTo>
                  <a:lnTo>
                    <a:pt x="624342" y="1400278"/>
                  </a:lnTo>
                  <a:cubicBezTo>
                    <a:pt x="624342" y="1400278"/>
                    <a:pt x="624828" y="1400062"/>
                    <a:pt x="626084" y="1398348"/>
                  </a:cubicBezTo>
                  <a:cubicBezTo>
                    <a:pt x="629739" y="1402018"/>
                    <a:pt x="631104" y="1402119"/>
                    <a:pt x="631104" y="1402119"/>
                  </a:cubicBezTo>
                  <a:lnTo>
                    <a:pt x="640827" y="1404736"/>
                  </a:lnTo>
                  <a:lnTo>
                    <a:pt x="648096" y="1406412"/>
                  </a:lnTo>
                  <a:cubicBezTo>
                    <a:pt x="648096" y="1406412"/>
                    <a:pt x="641587" y="1400900"/>
                    <a:pt x="632221" y="1391083"/>
                  </a:cubicBezTo>
                  <a:cubicBezTo>
                    <a:pt x="634865" y="1387857"/>
                    <a:pt x="638238" y="1384009"/>
                    <a:pt x="641656" y="1380428"/>
                  </a:cubicBezTo>
                  <a:cubicBezTo>
                    <a:pt x="642663" y="1379387"/>
                    <a:pt x="642316" y="1380060"/>
                    <a:pt x="643125" y="1379234"/>
                  </a:cubicBezTo>
                  <a:cubicBezTo>
                    <a:pt x="647515" y="1383692"/>
                    <a:pt x="651419" y="1388912"/>
                    <a:pt x="651419" y="1388912"/>
                  </a:cubicBezTo>
                  <a:lnTo>
                    <a:pt x="652669" y="1376097"/>
                  </a:lnTo>
                  <a:cubicBezTo>
                    <a:pt x="652669" y="1376097"/>
                    <a:pt x="651925" y="1374281"/>
                    <a:pt x="650303" y="1372643"/>
                  </a:cubicBezTo>
                  <a:cubicBezTo>
                    <a:pt x="652734" y="1370522"/>
                    <a:pt x="653751" y="1368719"/>
                    <a:pt x="653751" y="1368719"/>
                  </a:cubicBezTo>
                  <a:lnTo>
                    <a:pt x="656156" y="1356374"/>
                  </a:lnTo>
                  <a:cubicBezTo>
                    <a:pt x="656156" y="1356374"/>
                    <a:pt x="650709" y="1361048"/>
                    <a:pt x="644349" y="1366902"/>
                  </a:cubicBezTo>
                  <a:cubicBezTo>
                    <a:pt x="641299" y="1363600"/>
                    <a:pt x="637405" y="1359308"/>
                    <a:pt x="632974" y="1353822"/>
                  </a:cubicBezTo>
                  <a:cubicBezTo>
                    <a:pt x="632593" y="1353326"/>
                    <a:pt x="632702" y="1353822"/>
                    <a:pt x="632369" y="1353326"/>
                  </a:cubicBezTo>
                  <a:cubicBezTo>
                    <a:pt x="637156" y="1348462"/>
                    <a:pt x="641819" y="1343700"/>
                    <a:pt x="644265" y="1341350"/>
                  </a:cubicBezTo>
                  <a:cubicBezTo>
                    <a:pt x="652908" y="1352831"/>
                    <a:pt x="656737" y="1355752"/>
                    <a:pt x="656737" y="1355752"/>
                  </a:cubicBezTo>
                  <a:lnTo>
                    <a:pt x="659108" y="1345401"/>
                  </a:lnTo>
                  <a:cubicBezTo>
                    <a:pt x="659108" y="1345401"/>
                    <a:pt x="651791" y="1337426"/>
                    <a:pt x="643125" y="1324129"/>
                  </a:cubicBezTo>
                  <a:cubicBezTo>
                    <a:pt x="635346" y="1312051"/>
                    <a:pt x="626738" y="1290360"/>
                    <a:pt x="626738" y="1290360"/>
                  </a:cubicBezTo>
                  <a:lnTo>
                    <a:pt x="622423" y="1304000"/>
                  </a:lnTo>
                  <a:cubicBezTo>
                    <a:pt x="622423" y="1304000"/>
                    <a:pt x="623430" y="1306349"/>
                    <a:pt x="625176" y="1309930"/>
                  </a:cubicBezTo>
                  <a:cubicBezTo>
                    <a:pt x="622705" y="1312318"/>
                    <a:pt x="620224" y="1314820"/>
                    <a:pt x="618766" y="1316382"/>
                  </a:cubicBezTo>
                  <a:moveTo>
                    <a:pt x="660497" y="1409790"/>
                  </a:moveTo>
                  <a:lnTo>
                    <a:pt x="669799" y="1415467"/>
                  </a:lnTo>
                  <a:cubicBezTo>
                    <a:pt x="669799" y="1415467"/>
                    <a:pt x="671758" y="1394830"/>
                    <a:pt x="674150" y="1374434"/>
                  </a:cubicBezTo>
                  <a:cubicBezTo>
                    <a:pt x="676794" y="1351726"/>
                    <a:pt x="678490" y="1339674"/>
                    <a:pt x="678490" y="1339674"/>
                  </a:cubicBezTo>
                  <a:lnTo>
                    <a:pt x="670816" y="1335686"/>
                  </a:lnTo>
                  <a:cubicBezTo>
                    <a:pt x="670816" y="1335686"/>
                    <a:pt x="667542" y="1349046"/>
                    <a:pt x="663499" y="1371703"/>
                  </a:cubicBezTo>
                  <a:cubicBezTo>
                    <a:pt x="659828" y="1392201"/>
                    <a:pt x="658473" y="1409435"/>
                    <a:pt x="658473" y="1409435"/>
                  </a:cubicBezTo>
                  <a:close/>
                  <a:moveTo>
                    <a:pt x="687584" y="1453859"/>
                  </a:moveTo>
                  <a:cubicBezTo>
                    <a:pt x="695943" y="1453859"/>
                    <a:pt x="702625" y="1446988"/>
                    <a:pt x="702625" y="1438657"/>
                  </a:cubicBezTo>
                  <a:cubicBezTo>
                    <a:pt x="702625" y="1430275"/>
                    <a:pt x="695943" y="1423481"/>
                    <a:pt x="687584" y="1423481"/>
                  </a:cubicBezTo>
                  <a:cubicBezTo>
                    <a:pt x="679101" y="1423481"/>
                    <a:pt x="672320" y="1430275"/>
                    <a:pt x="672320" y="1438657"/>
                  </a:cubicBezTo>
                  <a:cubicBezTo>
                    <a:pt x="672320" y="1446988"/>
                    <a:pt x="679101" y="1453859"/>
                    <a:pt x="687584" y="1453859"/>
                  </a:cubicBezTo>
                  <a:moveTo>
                    <a:pt x="709214" y="1415886"/>
                  </a:moveTo>
                  <a:lnTo>
                    <a:pt x="718466" y="1410235"/>
                  </a:lnTo>
                  <a:lnTo>
                    <a:pt x="720499" y="1409866"/>
                  </a:lnTo>
                  <a:cubicBezTo>
                    <a:pt x="720499" y="1409866"/>
                    <a:pt x="718987" y="1392620"/>
                    <a:pt x="715489" y="1372160"/>
                  </a:cubicBezTo>
                  <a:cubicBezTo>
                    <a:pt x="711357" y="1349478"/>
                    <a:pt x="708098" y="1336105"/>
                    <a:pt x="708098" y="1336105"/>
                  </a:cubicBezTo>
                  <a:lnTo>
                    <a:pt x="700434" y="1340144"/>
                  </a:lnTo>
                  <a:cubicBezTo>
                    <a:pt x="700434" y="1340144"/>
                    <a:pt x="702170" y="1352132"/>
                    <a:pt x="704783" y="1374840"/>
                  </a:cubicBezTo>
                  <a:cubicBezTo>
                    <a:pt x="707156" y="1395262"/>
                    <a:pt x="709214" y="1415886"/>
                    <a:pt x="709214" y="1415886"/>
                  </a:cubicBezTo>
                  <a:moveTo>
                    <a:pt x="723080" y="1369239"/>
                  </a:moveTo>
                  <a:cubicBezTo>
                    <a:pt x="723080" y="1369239"/>
                    <a:pt x="724072" y="1371043"/>
                    <a:pt x="726518" y="1373164"/>
                  </a:cubicBezTo>
                  <a:cubicBezTo>
                    <a:pt x="724806" y="1374840"/>
                    <a:pt x="724146" y="1376656"/>
                    <a:pt x="724146" y="1376656"/>
                  </a:cubicBezTo>
                  <a:lnTo>
                    <a:pt x="725451" y="1389394"/>
                  </a:lnTo>
                  <a:cubicBezTo>
                    <a:pt x="725451" y="1389394"/>
                    <a:pt x="729241" y="1384238"/>
                    <a:pt x="733631" y="1379793"/>
                  </a:cubicBezTo>
                  <a:cubicBezTo>
                    <a:pt x="734490" y="1380631"/>
                    <a:pt x="734152" y="1379920"/>
                    <a:pt x="735125" y="1380923"/>
                  </a:cubicBezTo>
                  <a:cubicBezTo>
                    <a:pt x="738583" y="1384543"/>
                    <a:pt x="741847" y="1388353"/>
                    <a:pt x="744570" y="1391629"/>
                  </a:cubicBezTo>
                  <a:cubicBezTo>
                    <a:pt x="735200" y="1401472"/>
                    <a:pt x="728686" y="1406984"/>
                    <a:pt x="728686" y="1406984"/>
                  </a:cubicBezTo>
                  <a:lnTo>
                    <a:pt x="735963" y="1405294"/>
                  </a:lnTo>
                  <a:lnTo>
                    <a:pt x="745652" y="1402653"/>
                  </a:lnTo>
                  <a:cubicBezTo>
                    <a:pt x="745652" y="1402653"/>
                    <a:pt x="747075" y="1402577"/>
                    <a:pt x="750761" y="1398894"/>
                  </a:cubicBezTo>
                  <a:cubicBezTo>
                    <a:pt x="751986" y="1400608"/>
                    <a:pt x="752507" y="1400837"/>
                    <a:pt x="752507" y="1400837"/>
                  </a:cubicBezTo>
                  <a:lnTo>
                    <a:pt x="760346" y="1397293"/>
                  </a:lnTo>
                  <a:cubicBezTo>
                    <a:pt x="760346" y="1397293"/>
                    <a:pt x="760608" y="1396557"/>
                    <a:pt x="757171" y="1392404"/>
                  </a:cubicBezTo>
                  <a:cubicBezTo>
                    <a:pt x="759145" y="1390105"/>
                    <a:pt x="761511" y="1387438"/>
                    <a:pt x="764181" y="1384187"/>
                  </a:cubicBezTo>
                  <a:cubicBezTo>
                    <a:pt x="765680" y="1382295"/>
                    <a:pt x="766528" y="1381469"/>
                    <a:pt x="767851" y="1379729"/>
                  </a:cubicBezTo>
                  <a:cubicBezTo>
                    <a:pt x="771458" y="1384352"/>
                    <a:pt x="772927" y="1386905"/>
                    <a:pt x="772927" y="1386905"/>
                  </a:cubicBezTo>
                  <a:lnTo>
                    <a:pt x="776424" y="1377291"/>
                  </a:lnTo>
                  <a:cubicBezTo>
                    <a:pt x="776424" y="1377291"/>
                    <a:pt x="775442" y="1375615"/>
                    <a:pt x="772714" y="1372160"/>
                  </a:cubicBezTo>
                  <a:cubicBezTo>
                    <a:pt x="777005" y="1363334"/>
                    <a:pt x="779023" y="1358051"/>
                    <a:pt x="779023" y="1358051"/>
                  </a:cubicBezTo>
                  <a:lnTo>
                    <a:pt x="775650" y="1347243"/>
                  </a:lnTo>
                  <a:cubicBezTo>
                    <a:pt x="775650" y="1347243"/>
                    <a:pt x="772673" y="1354914"/>
                    <a:pt x="766373" y="1364947"/>
                  </a:cubicBezTo>
                  <a:cubicBezTo>
                    <a:pt x="763179" y="1361048"/>
                    <a:pt x="760426" y="1358051"/>
                    <a:pt x="756104" y="1353415"/>
                  </a:cubicBezTo>
                  <a:cubicBezTo>
                    <a:pt x="760767" y="1346684"/>
                    <a:pt x="764826" y="1340042"/>
                    <a:pt x="767049" y="1336232"/>
                  </a:cubicBezTo>
                  <a:cubicBezTo>
                    <a:pt x="771265" y="1340944"/>
                    <a:pt x="773740" y="1343547"/>
                    <a:pt x="773740" y="1343547"/>
                  </a:cubicBezTo>
                  <a:lnTo>
                    <a:pt x="767489" y="1331851"/>
                  </a:lnTo>
                  <a:cubicBezTo>
                    <a:pt x="767604" y="1331724"/>
                    <a:pt x="767693" y="1331571"/>
                    <a:pt x="767693" y="1331571"/>
                  </a:cubicBezTo>
                  <a:lnTo>
                    <a:pt x="761998" y="1320903"/>
                  </a:lnTo>
                  <a:cubicBezTo>
                    <a:pt x="761998" y="1320903"/>
                    <a:pt x="759419" y="1318249"/>
                    <a:pt x="758014" y="1316877"/>
                  </a:cubicBezTo>
                  <a:cubicBezTo>
                    <a:pt x="756590" y="1315404"/>
                    <a:pt x="754026" y="1312864"/>
                    <a:pt x="751565" y="1310464"/>
                  </a:cubicBezTo>
                  <a:cubicBezTo>
                    <a:pt x="753352" y="1306819"/>
                    <a:pt x="754299" y="1304520"/>
                    <a:pt x="754299" y="1304520"/>
                  </a:cubicBezTo>
                  <a:lnTo>
                    <a:pt x="750042" y="1290842"/>
                  </a:lnTo>
                  <a:cubicBezTo>
                    <a:pt x="750042" y="1290842"/>
                    <a:pt x="741425" y="1312547"/>
                    <a:pt x="733631" y="1324650"/>
                  </a:cubicBezTo>
                  <a:cubicBezTo>
                    <a:pt x="724939" y="1337985"/>
                    <a:pt x="717633" y="1345922"/>
                    <a:pt x="717633" y="1345922"/>
                  </a:cubicBezTo>
                  <a:lnTo>
                    <a:pt x="720004" y="1356260"/>
                  </a:lnTo>
                  <a:cubicBezTo>
                    <a:pt x="720004" y="1356260"/>
                    <a:pt x="723799" y="1353326"/>
                    <a:pt x="732481" y="1341896"/>
                  </a:cubicBezTo>
                  <a:cubicBezTo>
                    <a:pt x="734995" y="1344182"/>
                    <a:pt x="739640" y="1348983"/>
                    <a:pt x="744436" y="1353872"/>
                  </a:cubicBezTo>
                  <a:cubicBezTo>
                    <a:pt x="744080" y="1354368"/>
                    <a:pt x="744148" y="1353872"/>
                    <a:pt x="743841" y="1354368"/>
                  </a:cubicBezTo>
                  <a:cubicBezTo>
                    <a:pt x="739377" y="1359854"/>
                    <a:pt x="735517" y="1364159"/>
                    <a:pt x="732431" y="1367385"/>
                  </a:cubicBezTo>
                  <a:cubicBezTo>
                    <a:pt x="726056" y="1361518"/>
                    <a:pt x="720639" y="1356946"/>
                    <a:pt x="720639" y="1356946"/>
                  </a:cubicBezTo>
                  <a:close/>
                  <a:moveTo>
                    <a:pt x="762618" y="1226004"/>
                  </a:moveTo>
                  <a:cubicBezTo>
                    <a:pt x="783653" y="1207722"/>
                    <a:pt x="811697" y="1194785"/>
                    <a:pt x="811697" y="1194785"/>
                  </a:cubicBezTo>
                  <a:cubicBezTo>
                    <a:pt x="811697" y="1194785"/>
                    <a:pt x="776946" y="1202663"/>
                    <a:pt x="751818" y="1219033"/>
                  </a:cubicBezTo>
                  <a:cubicBezTo>
                    <a:pt x="728611" y="1234124"/>
                    <a:pt x="717855" y="1252951"/>
                    <a:pt x="717855" y="1252951"/>
                  </a:cubicBezTo>
                  <a:lnTo>
                    <a:pt x="740532" y="1251885"/>
                  </a:lnTo>
                  <a:cubicBezTo>
                    <a:pt x="740532" y="1251885"/>
                    <a:pt x="745652" y="1240787"/>
                    <a:pt x="762618" y="1226004"/>
                  </a:cubicBezTo>
                  <a:moveTo>
                    <a:pt x="697397" y="1292900"/>
                  </a:moveTo>
                  <a:cubicBezTo>
                    <a:pt x="697397" y="1292900"/>
                    <a:pt x="706178" y="1306819"/>
                    <a:pt x="714472" y="1310527"/>
                  </a:cubicBezTo>
                  <a:cubicBezTo>
                    <a:pt x="722857" y="1314223"/>
                    <a:pt x="735546" y="1314909"/>
                    <a:pt x="735546" y="1314909"/>
                  </a:cubicBezTo>
                  <a:cubicBezTo>
                    <a:pt x="735546" y="1314909"/>
                    <a:pt x="727882" y="1301421"/>
                    <a:pt x="720872" y="1297827"/>
                  </a:cubicBezTo>
                  <a:cubicBezTo>
                    <a:pt x="713917" y="1294081"/>
                    <a:pt x="697397" y="1292900"/>
                    <a:pt x="697397" y="1292900"/>
                  </a:cubicBezTo>
                  <a:moveTo>
                    <a:pt x="640018" y="1312483"/>
                  </a:moveTo>
                  <a:cubicBezTo>
                    <a:pt x="640018" y="1312483"/>
                    <a:pt x="655661" y="1313677"/>
                    <a:pt x="663979" y="1310057"/>
                  </a:cubicBezTo>
                  <a:cubicBezTo>
                    <a:pt x="672339" y="1306349"/>
                    <a:pt x="679736" y="1293382"/>
                    <a:pt x="679736" y="1293382"/>
                  </a:cubicBezTo>
                  <a:cubicBezTo>
                    <a:pt x="679736" y="1293382"/>
                    <a:pt x="661762" y="1292163"/>
                    <a:pt x="654728" y="1295833"/>
                  </a:cubicBezTo>
                  <a:cubicBezTo>
                    <a:pt x="647698" y="1299491"/>
                    <a:pt x="640018" y="1312483"/>
                    <a:pt x="640018" y="1312483"/>
                  </a:cubicBezTo>
                  <a:moveTo>
                    <a:pt x="688725" y="1391731"/>
                  </a:moveTo>
                  <a:cubicBezTo>
                    <a:pt x="681988" y="1391731"/>
                    <a:pt x="676760" y="1397078"/>
                    <a:pt x="676760" y="1403669"/>
                  </a:cubicBezTo>
                  <a:cubicBezTo>
                    <a:pt x="676760" y="1410235"/>
                    <a:pt x="681988" y="1415543"/>
                    <a:pt x="688725" y="1415543"/>
                  </a:cubicBezTo>
                  <a:cubicBezTo>
                    <a:pt x="695239" y="1415543"/>
                    <a:pt x="700572" y="1410235"/>
                    <a:pt x="700572" y="1403669"/>
                  </a:cubicBezTo>
                  <a:cubicBezTo>
                    <a:pt x="700572" y="1397078"/>
                    <a:pt x="695239" y="1391731"/>
                    <a:pt x="688725" y="1391731"/>
                  </a:cubicBezTo>
                  <a:moveTo>
                    <a:pt x="689147" y="1343344"/>
                  </a:moveTo>
                  <a:cubicBezTo>
                    <a:pt x="689147" y="1343344"/>
                    <a:pt x="696523" y="1333679"/>
                    <a:pt x="696837" y="1321716"/>
                  </a:cubicBezTo>
                  <a:cubicBezTo>
                    <a:pt x="697184" y="1309715"/>
                    <a:pt x="689792" y="1299339"/>
                    <a:pt x="689792" y="1299339"/>
                  </a:cubicBezTo>
                  <a:cubicBezTo>
                    <a:pt x="689792" y="1299339"/>
                    <a:pt x="683466" y="1309715"/>
                    <a:pt x="682068" y="1320344"/>
                  </a:cubicBezTo>
                  <a:cubicBezTo>
                    <a:pt x="680812" y="1331012"/>
                    <a:pt x="689147" y="1343344"/>
                    <a:pt x="689147" y="1343344"/>
                  </a:cubicBezTo>
                  <a:moveTo>
                    <a:pt x="694157" y="1356069"/>
                  </a:moveTo>
                  <a:cubicBezTo>
                    <a:pt x="694157" y="1353034"/>
                    <a:pt x="691726" y="1350583"/>
                    <a:pt x="688725" y="1350583"/>
                  </a:cubicBezTo>
                  <a:cubicBezTo>
                    <a:pt x="685615" y="1350583"/>
                    <a:pt x="683159" y="1353034"/>
                    <a:pt x="683159" y="1356069"/>
                  </a:cubicBezTo>
                  <a:cubicBezTo>
                    <a:pt x="683159" y="1359092"/>
                    <a:pt x="685615" y="1361619"/>
                    <a:pt x="688725" y="1361619"/>
                  </a:cubicBezTo>
                  <a:cubicBezTo>
                    <a:pt x="691726" y="1361619"/>
                    <a:pt x="694157" y="1359092"/>
                    <a:pt x="694157" y="1356069"/>
                  </a:cubicBezTo>
                  <a:moveTo>
                    <a:pt x="688725" y="1369265"/>
                  </a:moveTo>
                  <a:cubicBezTo>
                    <a:pt x="684226" y="1369265"/>
                    <a:pt x="680580" y="1372897"/>
                    <a:pt x="680580" y="1377342"/>
                  </a:cubicBezTo>
                  <a:cubicBezTo>
                    <a:pt x="680580" y="1381812"/>
                    <a:pt x="684226" y="1385432"/>
                    <a:pt x="688725" y="1385432"/>
                  </a:cubicBezTo>
                  <a:cubicBezTo>
                    <a:pt x="693080" y="1385432"/>
                    <a:pt x="696697" y="1381812"/>
                    <a:pt x="696697" y="1377342"/>
                  </a:cubicBezTo>
                  <a:cubicBezTo>
                    <a:pt x="696697" y="1372897"/>
                    <a:pt x="693080" y="1369265"/>
                    <a:pt x="688725" y="1369265"/>
                  </a:cubicBezTo>
                  <a:moveTo>
                    <a:pt x="689792" y="1269608"/>
                  </a:moveTo>
                  <a:cubicBezTo>
                    <a:pt x="653478" y="1268603"/>
                    <a:pt x="632776" y="1263964"/>
                    <a:pt x="632776" y="1263964"/>
                  </a:cubicBezTo>
                  <a:cubicBezTo>
                    <a:pt x="632776" y="1263964"/>
                    <a:pt x="633124" y="1267610"/>
                    <a:pt x="633124" y="1270332"/>
                  </a:cubicBezTo>
                  <a:cubicBezTo>
                    <a:pt x="633124" y="1272923"/>
                    <a:pt x="632419" y="1274993"/>
                    <a:pt x="632419" y="1274993"/>
                  </a:cubicBezTo>
                  <a:cubicBezTo>
                    <a:pt x="632419" y="1274993"/>
                    <a:pt x="660497" y="1286308"/>
                    <a:pt x="691122" y="1285661"/>
                  </a:cubicBezTo>
                  <a:cubicBezTo>
                    <a:pt x="721855" y="1284988"/>
                    <a:pt x="747869" y="1275971"/>
                    <a:pt x="747869" y="1275971"/>
                  </a:cubicBezTo>
                  <a:cubicBezTo>
                    <a:pt x="747869" y="1275971"/>
                    <a:pt x="747547" y="1271297"/>
                    <a:pt x="747547" y="1269273"/>
                  </a:cubicBezTo>
                  <a:lnTo>
                    <a:pt x="747547" y="1264326"/>
                  </a:lnTo>
                  <a:cubicBezTo>
                    <a:pt x="747547" y="1264326"/>
                    <a:pt x="726180" y="1270662"/>
                    <a:pt x="689792" y="1269608"/>
                  </a:cubicBezTo>
                  <a:moveTo>
                    <a:pt x="687857" y="1237711"/>
                  </a:moveTo>
                  <a:cubicBezTo>
                    <a:pt x="675192" y="1237439"/>
                    <a:pt x="665791" y="1241705"/>
                    <a:pt x="665791" y="1241705"/>
                  </a:cubicBezTo>
                  <a:lnTo>
                    <a:pt x="674711" y="1253174"/>
                  </a:lnTo>
                  <a:cubicBezTo>
                    <a:pt x="674711" y="1253174"/>
                    <a:pt x="680580" y="1246170"/>
                    <a:pt x="688229" y="1246170"/>
                  </a:cubicBezTo>
                  <a:cubicBezTo>
                    <a:pt x="695562" y="1246170"/>
                    <a:pt x="700458" y="1253785"/>
                    <a:pt x="700458" y="1253785"/>
                  </a:cubicBezTo>
                  <a:lnTo>
                    <a:pt x="709214" y="1242161"/>
                  </a:lnTo>
                  <a:cubicBezTo>
                    <a:pt x="709214" y="1242161"/>
                    <a:pt x="700879" y="1237994"/>
                    <a:pt x="687857" y="1237711"/>
                  </a:cubicBezTo>
                  <a:moveTo>
                    <a:pt x="871098" y="1245658"/>
                  </a:moveTo>
                  <a:cubicBezTo>
                    <a:pt x="868147" y="1239597"/>
                    <a:pt x="865284" y="1232453"/>
                    <a:pt x="865284" y="1232453"/>
                  </a:cubicBezTo>
                  <a:cubicBezTo>
                    <a:pt x="865284" y="1232453"/>
                    <a:pt x="864069" y="1233257"/>
                    <a:pt x="862580" y="1236605"/>
                  </a:cubicBezTo>
                  <a:cubicBezTo>
                    <a:pt x="861117" y="1239928"/>
                    <a:pt x="860349" y="1242161"/>
                    <a:pt x="860349" y="1242161"/>
                  </a:cubicBezTo>
                  <a:cubicBezTo>
                    <a:pt x="860388" y="1242236"/>
                    <a:pt x="861390" y="1243987"/>
                    <a:pt x="865458" y="1251885"/>
                  </a:cubicBezTo>
                  <a:cubicBezTo>
                    <a:pt x="864357" y="1253695"/>
                    <a:pt x="862358" y="1256424"/>
                    <a:pt x="861539" y="1257565"/>
                  </a:cubicBezTo>
                  <a:cubicBezTo>
                    <a:pt x="861539" y="1257565"/>
                    <a:pt x="861143" y="1258483"/>
                    <a:pt x="862754" y="1261052"/>
                  </a:cubicBezTo>
                  <a:cubicBezTo>
                    <a:pt x="864357" y="1263682"/>
                    <a:pt x="867170" y="1265304"/>
                    <a:pt x="867170" y="1265304"/>
                  </a:cubicBezTo>
                  <a:cubicBezTo>
                    <a:pt x="867170" y="1265304"/>
                    <a:pt x="868732" y="1263360"/>
                    <a:pt x="870767" y="1260680"/>
                  </a:cubicBezTo>
                  <a:cubicBezTo>
                    <a:pt x="877528" y="1269837"/>
                    <a:pt x="880019" y="1271449"/>
                    <a:pt x="880193" y="1271678"/>
                  </a:cubicBezTo>
                  <a:lnTo>
                    <a:pt x="886701" y="1272681"/>
                  </a:lnTo>
                  <a:lnTo>
                    <a:pt x="893105" y="1274078"/>
                  </a:lnTo>
                  <a:cubicBezTo>
                    <a:pt x="893105" y="1274078"/>
                    <a:pt x="891082" y="1271996"/>
                    <a:pt x="887931" y="1268692"/>
                  </a:cubicBezTo>
                  <a:lnTo>
                    <a:pt x="896786" y="1260284"/>
                  </a:lnTo>
                  <a:cubicBezTo>
                    <a:pt x="897208" y="1260765"/>
                    <a:pt x="897595" y="1261286"/>
                    <a:pt x="898017" y="1261806"/>
                  </a:cubicBezTo>
                  <a:cubicBezTo>
                    <a:pt x="896920" y="1269646"/>
                    <a:pt x="896489" y="1275272"/>
                    <a:pt x="896489" y="1275272"/>
                  </a:cubicBezTo>
                  <a:lnTo>
                    <a:pt x="897595" y="1275513"/>
                  </a:lnTo>
                  <a:lnTo>
                    <a:pt x="906609" y="1279387"/>
                  </a:lnTo>
                  <a:cubicBezTo>
                    <a:pt x="906609" y="1279387"/>
                    <a:pt x="907170" y="1267675"/>
                    <a:pt x="908594" y="1255407"/>
                  </a:cubicBezTo>
                  <a:cubicBezTo>
                    <a:pt x="910231" y="1241705"/>
                    <a:pt x="910553" y="1235266"/>
                    <a:pt x="910553" y="1235266"/>
                  </a:cubicBezTo>
                  <a:lnTo>
                    <a:pt x="903896" y="1230949"/>
                  </a:lnTo>
                  <a:cubicBezTo>
                    <a:pt x="903896" y="1230949"/>
                    <a:pt x="902070" y="1238207"/>
                    <a:pt x="899862" y="1250585"/>
                  </a:cubicBezTo>
                  <a:cubicBezTo>
                    <a:pt x="898215" y="1248377"/>
                    <a:pt x="895074" y="1244195"/>
                    <a:pt x="891007" y="1238579"/>
                  </a:cubicBezTo>
                  <a:cubicBezTo>
                    <a:pt x="897059" y="1232661"/>
                    <a:pt x="901663" y="1229700"/>
                    <a:pt x="901663" y="1229700"/>
                  </a:cubicBezTo>
                  <a:lnTo>
                    <a:pt x="893919" y="1223423"/>
                  </a:lnTo>
                  <a:cubicBezTo>
                    <a:pt x="893919" y="1223483"/>
                    <a:pt x="890892" y="1225805"/>
                    <a:pt x="885609" y="1230082"/>
                  </a:cubicBezTo>
                  <a:cubicBezTo>
                    <a:pt x="879473" y="1219342"/>
                    <a:pt x="877820" y="1208675"/>
                    <a:pt x="877820" y="1208651"/>
                  </a:cubicBezTo>
                  <a:cubicBezTo>
                    <a:pt x="877820" y="1208651"/>
                    <a:pt x="876685" y="1212261"/>
                    <a:pt x="874562" y="1216081"/>
                  </a:cubicBezTo>
                  <a:cubicBezTo>
                    <a:pt x="872815" y="1219142"/>
                    <a:pt x="872264" y="1220011"/>
                    <a:pt x="872264" y="1220011"/>
                  </a:cubicBezTo>
                  <a:cubicBezTo>
                    <a:pt x="872354" y="1220149"/>
                    <a:pt x="872949" y="1225210"/>
                    <a:pt x="878877" y="1235613"/>
                  </a:cubicBezTo>
                  <a:cubicBezTo>
                    <a:pt x="876704" y="1237647"/>
                    <a:pt x="873312" y="1243054"/>
                    <a:pt x="871098" y="1245658"/>
                  </a:cubicBezTo>
                  <a:moveTo>
                    <a:pt x="915464" y="1303301"/>
                  </a:moveTo>
                  <a:cubicBezTo>
                    <a:pt x="919706" y="1303301"/>
                    <a:pt x="923267" y="1299783"/>
                    <a:pt x="923267" y="1295427"/>
                  </a:cubicBezTo>
                  <a:cubicBezTo>
                    <a:pt x="923267" y="1291223"/>
                    <a:pt x="919706" y="1287718"/>
                    <a:pt x="915464" y="1287718"/>
                  </a:cubicBezTo>
                  <a:cubicBezTo>
                    <a:pt x="911198" y="1287718"/>
                    <a:pt x="907761" y="1291223"/>
                    <a:pt x="907761" y="1295427"/>
                  </a:cubicBezTo>
                  <a:cubicBezTo>
                    <a:pt x="907761" y="1299783"/>
                    <a:pt x="911198" y="1303301"/>
                    <a:pt x="915464" y="1303301"/>
                  </a:cubicBezTo>
                  <a:moveTo>
                    <a:pt x="931909" y="1275844"/>
                  </a:moveTo>
                  <a:lnTo>
                    <a:pt x="933705" y="1274993"/>
                  </a:lnTo>
                  <a:cubicBezTo>
                    <a:pt x="933705" y="1274993"/>
                    <a:pt x="933265" y="1269583"/>
                    <a:pt x="932217" y="1261970"/>
                  </a:cubicBezTo>
                  <a:cubicBezTo>
                    <a:pt x="932589" y="1261474"/>
                    <a:pt x="933026" y="1260854"/>
                    <a:pt x="933572" y="1260284"/>
                  </a:cubicBezTo>
                  <a:lnTo>
                    <a:pt x="942467" y="1268692"/>
                  </a:lnTo>
                  <a:cubicBezTo>
                    <a:pt x="939251" y="1271996"/>
                    <a:pt x="937302" y="1274078"/>
                    <a:pt x="937302" y="1274078"/>
                  </a:cubicBezTo>
                  <a:lnTo>
                    <a:pt x="943618" y="1272681"/>
                  </a:lnTo>
                  <a:lnTo>
                    <a:pt x="950191" y="1271678"/>
                  </a:lnTo>
                  <a:cubicBezTo>
                    <a:pt x="950364" y="1271449"/>
                    <a:pt x="952885" y="1269837"/>
                    <a:pt x="959607" y="1260680"/>
                  </a:cubicBezTo>
                  <a:cubicBezTo>
                    <a:pt x="961626" y="1263360"/>
                    <a:pt x="963164" y="1265304"/>
                    <a:pt x="963164" y="1265304"/>
                  </a:cubicBezTo>
                  <a:cubicBezTo>
                    <a:pt x="963164" y="1265304"/>
                    <a:pt x="965976" y="1263682"/>
                    <a:pt x="967594" y="1261052"/>
                  </a:cubicBezTo>
                  <a:cubicBezTo>
                    <a:pt x="969181" y="1258483"/>
                    <a:pt x="968770" y="1257565"/>
                    <a:pt x="968770" y="1257565"/>
                  </a:cubicBezTo>
                  <a:cubicBezTo>
                    <a:pt x="967966" y="1256424"/>
                    <a:pt x="965976" y="1253695"/>
                    <a:pt x="964965" y="1251885"/>
                  </a:cubicBezTo>
                  <a:cubicBezTo>
                    <a:pt x="968943" y="1243987"/>
                    <a:pt x="969960" y="1242236"/>
                    <a:pt x="969985" y="1242161"/>
                  </a:cubicBezTo>
                  <a:cubicBezTo>
                    <a:pt x="969985" y="1242161"/>
                    <a:pt x="969251" y="1239928"/>
                    <a:pt x="967787" y="1236605"/>
                  </a:cubicBezTo>
                  <a:cubicBezTo>
                    <a:pt x="966298" y="1233257"/>
                    <a:pt x="965133" y="1232453"/>
                    <a:pt x="965133" y="1232453"/>
                  </a:cubicBezTo>
                  <a:cubicBezTo>
                    <a:pt x="965133" y="1232453"/>
                    <a:pt x="962212" y="1239597"/>
                    <a:pt x="959284" y="1245658"/>
                  </a:cubicBezTo>
                  <a:cubicBezTo>
                    <a:pt x="956963" y="1243054"/>
                    <a:pt x="953579" y="1237647"/>
                    <a:pt x="951555" y="1235613"/>
                  </a:cubicBezTo>
                  <a:cubicBezTo>
                    <a:pt x="957335" y="1225210"/>
                    <a:pt x="957989" y="1220149"/>
                    <a:pt x="958069" y="1220011"/>
                  </a:cubicBezTo>
                  <a:cubicBezTo>
                    <a:pt x="958069" y="1220011"/>
                    <a:pt x="957483" y="1219142"/>
                    <a:pt x="955771" y="1216081"/>
                  </a:cubicBezTo>
                  <a:cubicBezTo>
                    <a:pt x="953639" y="1212261"/>
                    <a:pt x="952473" y="1208651"/>
                    <a:pt x="952473" y="1208651"/>
                  </a:cubicBezTo>
                  <a:cubicBezTo>
                    <a:pt x="952473" y="1208675"/>
                    <a:pt x="950826" y="1219342"/>
                    <a:pt x="944698" y="1230082"/>
                  </a:cubicBezTo>
                  <a:cubicBezTo>
                    <a:pt x="939540" y="1225805"/>
                    <a:pt x="936399" y="1223483"/>
                    <a:pt x="936365" y="1223423"/>
                  </a:cubicBezTo>
                  <a:lnTo>
                    <a:pt x="928661" y="1229674"/>
                  </a:lnTo>
                  <a:cubicBezTo>
                    <a:pt x="928661" y="1229674"/>
                    <a:pt x="933265" y="1232661"/>
                    <a:pt x="939401" y="1238579"/>
                  </a:cubicBezTo>
                  <a:cubicBezTo>
                    <a:pt x="935243" y="1244294"/>
                    <a:pt x="932058" y="1248511"/>
                    <a:pt x="930397" y="1250719"/>
                  </a:cubicBezTo>
                  <a:cubicBezTo>
                    <a:pt x="928099" y="1238118"/>
                    <a:pt x="926338" y="1230741"/>
                    <a:pt x="926338" y="1230741"/>
                  </a:cubicBezTo>
                  <a:lnTo>
                    <a:pt x="918351" y="1234795"/>
                  </a:lnTo>
                  <a:cubicBezTo>
                    <a:pt x="918351" y="1234795"/>
                    <a:pt x="919681" y="1242673"/>
                    <a:pt x="921343" y="1256339"/>
                  </a:cubicBezTo>
                  <a:cubicBezTo>
                    <a:pt x="922741" y="1268603"/>
                    <a:pt x="922782" y="1280365"/>
                    <a:pt x="922782" y="1280365"/>
                  </a:cubicBezTo>
                  <a:close/>
                  <a:moveTo>
                    <a:pt x="930660" y="1215694"/>
                  </a:moveTo>
                  <a:cubicBezTo>
                    <a:pt x="935779" y="1217853"/>
                    <a:pt x="941757" y="1215064"/>
                    <a:pt x="941757" y="1215064"/>
                  </a:cubicBezTo>
                  <a:cubicBezTo>
                    <a:pt x="941757" y="1215064"/>
                    <a:pt x="938806" y="1209037"/>
                    <a:pt x="934538" y="1206840"/>
                  </a:cubicBezTo>
                  <a:cubicBezTo>
                    <a:pt x="930337" y="1204622"/>
                    <a:pt x="918912" y="1204399"/>
                    <a:pt x="918912" y="1204399"/>
                  </a:cubicBezTo>
                  <a:cubicBezTo>
                    <a:pt x="918912" y="1204399"/>
                    <a:pt x="925669" y="1213463"/>
                    <a:pt x="930660" y="1215694"/>
                  </a:cubicBezTo>
                  <a:moveTo>
                    <a:pt x="914819" y="1208823"/>
                  </a:moveTo>
                  <a:cubicBezTo>
                    <a:pt x="914819" y="1208823"/>
                    <a:pt x="910444" y="1215064"/>
                    <a:pt x="910603" y="1222317"/>
                  </a:cubicBezTo>
                  <a:cubicBezTo>
                    <a:pt x="910801" y="1229486"/>
                    <a:pt x="915256" y="1235355"/>
                    <a:pt x="915256" y="1235355"/>
                  </a:cubicBezTo>
                  <a:cubicBezTo>
                    <a:pt x="915256" y="1235355"/>
                    <a:pt x="920261" y="1227889"/>
                    <a:pt x="919467" y="1221474"/>
                  </a:cubicBezTo>
                  <a:cubicBezTo>
                    <a:pt x="918663" y="1215064"/>
                    <a:pt x="914819" y="1208823"/>
                    <a:pt x="914819" y="1208823"/>
                  </a:cubicBezTo>
                  <a:moveTo>
                    <a:pt x="887559" y="1217158"/>
                  </a:moveTo>
                  <a:cubicBezTo>
                    <a:pt x="887559" y="1217158"/>
                    <a:pt x="894801" y="1219381"/>
                    <a:pt x="899813" y="1217158"/>
                  </a:cubicBezTo>
                  <a:cubicBezTo>
                    <a:pt x="904808" y="1214916"/>
                    <a:pt x="909114" y="1205872"/>
                    <a:pt x="909114" y="1205872"/>
                  </a:cubicBezTo>
                  <a:cubicBezTo>
                    <a:pt x="909114" y="1205872"/>
                    <a:pt x="900547" y="1204622"/>
                    <a:pt x="896331" y="1206840"/>
                  </a:cubicBezTo>
                  <a:cubicBezTo>
                    <a:pt x="892148" y="1209013"/>
                    <a:pt x="887559" y="1217158"/>
                    <a:pt x="887559" y="1217158"/>
                  </a:cubicBezTo>
                  <a:moveTo>
                    <a:pt x="948935" y="1191376"/>
                  </a:moveTo>
                  <a:cubicBezTo>
                    <a:pt x="948604" y="1188797"/>
                    <a:pt x="948604" y="1187606"/>
                    <a:pt x="948604" y="1187606"/>
                  </a:cubicBezTo>
                  <a:cubicBezTo>
                    <a:pt x="948604" y="1187606"/>
                    <a:pt x="936737" y="1190394"/>
                    <a:pt x="914819" y="1190989"/>
                  </a:cubicBezTo>
                  <a:cubicBezTo>
                    <a:pt x="892942" y="1191584"/>
                    <a:pt x="880167" y="1187780"/>
                    <a:pt x="880167" y="1187780"/>
                  </a:cubicBezTo>
                  <a:lnTo>
                    <a:pt x="880167" y="1190816"/>
                  </a:lnTo>
                  <a:cubicBezTo>
                    <a:pt x="880167" y="1191932"/>
                    <a:pt x="879959" y="1194785"/>
                    <a:pt x="879959" y="1194785"/>
                  </a:cubicBezTo>
                  <a:cubicBezTo>
                    <a:pt x="879959" y="1194785"/>
                    <a:pt x="895636" y="1200182"/>
                    <a:pt x="914025" y="1200638"/>
                  </a:cubicBezTo>
                  <a:cubicBezTo>
                    <a:pt x="932520" y="1201050"/>
                    <a:pt x="949357" y="1194130"/>
                    <a:pt x="949357" y="1194130"/>
                  </a:cubicBezTo>
                  <a:cubicBezTo>
                    <a:pt x="949357" y="1194130"/>
                    <a:pt x="949208" y="1192974"/>
                    <a:pt x="948935" y="1191376"/>
                  </a:cubicBezTo>
                  <a:moveTo>
                    <a:pt x="1007404" y="1266866"/>
                  </a:moveTo>
                  <a:cubicBezTo>
                    <a:pt x="1002181" y="1279793"/>
                    <a:pt x="1011443" y="1289242"/>
                    <a:pt x="1022754" y="1291922"/>
                  </a:cubicBezTo>
                  <a:cubicBezTo>
                    <a:pt x="1029491" y="1293560"/>
                    <a:pt x="1034963" y="1289509"/>
                    <a:pt x="1034963" y="1289509"/>
                  </a:cubicBezTo>
                  <a:cubicBezTo>
                    <a:pt x="1034963" y="1289509"/>
                    <a:pt x="1035023" y="1282867"/>
                    <a:pt x="1035454" y="1279870"/>
                  </a:cubicBezTo>
                  <a:cubicBezTo>
                    <a:pt x="1035875" y="1276809"/>
                    <a:pt x="1037850" y="1263841"/>
                    <a:pt x="1040812" y="1250188"/>
                  </a:cubicBezTo>
                  <a:cubicBezTo>
                    <a:pt x="1045704" y="1228063"/>
                    <a:pt x="1038058" y="1215834"/>
                    <a:pt x="1024133" y="1203764"/>
                  </a:cubicBezTo>
                  <a:cubicBezTo>
                    <a:pt x="1016047" y="1196808"/>
                    <a:pt x="1007961" y="1194650"/>
                    <a:pt x="1007961" y="1194650"/>
                  </a:cubicBezTo>
                  <a:cubicBezTo>
                    <a:pt x="1007961" y="1194650"/>
                    <a:pt x="1012286" y="1198406"/>
                    <a:pt x="1015492" y="1205450"/>
                  </a:cubicBezTo>
                  <a:cubicBezTo>
                    <a:pt x="1020090" y="1215272"/>
                    <a:pt x="1022818" y="1223806"/>
                    <a:pt x="1019247" y="1235613"/>
                  </a:cubicBezTo>
                  <a:cubicBezTo>
                    <a:pt x="1015883" y="1246626"/>
                    <a:pt x="1013111" y="1252951"/>
                    <a:pt x="1007404" y="1266866"/>
                  </a:cubicBezTo>
                  <a:moveTo>
                    <a:pt x="1027407" y="1315404"/>
                  </a:moveTo>
                  <a:cubicBezTo>
                    <a:pt x="1036327" y="1316725"/>
                    <a:pt x="1039968" y="1318744"/>
                    <a:pt x="1049459" y="1323481"/>
                  </a:cubicBezTo>
                  <a:cubicBezTo>
                    <a:pt x="1059034" y="1328358"/>
                    <a:pt x="1066102" y="1334848"/>
                    <a:pt x="1076709" y="1330644"/>
                  </a:cubicBezTo>
                  <a:cubicBezTo>
                    <a:pt x="1085832" y="1327037"/>
                    <a:pt x="1091354" y="1317703"/>
                    <a:pt x="1098414" y="1308597"/>
                  </a:cubicBezTo>
                  <a:cubicBezTo>
                    <a:pt x="1105477" y="1299491"/>
                    <a:pt x="1113464" y="1292684"/>
                    <a:pt x="1120152" y="1289979"/>
                  </a:cubicBezTo>
                  <a:cubicBezTo>
                    <a:pt x="1126750" y="1287324"/>
                    <a:pt x="1141667" y="1285788"/>
                    <a:pt x="1150677" y="1280835"/>
                  </a:cubicBezTo>
                  <a:cubicBezTo>
                    <a:pt x="1163501" y="1273939"/>
                    <a:pt x="1166736" y="1259995"/>
                    <a:pt x="1155697" y="1243699"/>
                  </a:cubicBezTo>
                  <a:cubicBezTo>
                    <a:pt x="1144584" y="1227329"/>
                    <a:pt x="1133149" y="1221772"/>
                    <a:pt x="1135208" y="1214082"/>
                  </a:cubicBezTo>
                  <a:cubicBezTo>
                    <a:pt x="1137466" y="1205638"/>
                    <a:pt x="1147462" y="1201581"/>
                    <a:pt x="1155697" y="1200563"/>
                  </a:cubicBezTo>
                  <a:cubicBezTo>
                    <a:pt x="1178518" y="1197637"/>
                    <a:pt x="1178924" y="1184480"/>
                    <a:pt x="1178924" y="1184480"/>
                  </a:cubicBezTo>
                  <a:cubicBezTo>
                    <a:pt x="1178924" y="1184480"/>
                    <a:pt x="1169389" y="1194020"/>
                    <a:pt x="1152860" y="1189005"/>
                  </a:cubicBezTo>
                  <a:cubicBezTo>
                    <a:pt x="1146569" y="1187035"/>
                    <a:pt x="1134300" y="1184828"/>
                    <a:pt x="1127643" y="1186276"/>
                  </a:cubicBezTo>
                  <a:cubicBezTo>
                    <a:pt x="1121030" y="1187814"/>
                    <a:pt x="1115315" y="1192354"/>
                    <a:pt x="1115315" y="1192354"/>
                  </a:cubicBezTo>
                  <a:cubicBezTo>
                    <a:pt x="1115315" y="1192354"/>
                    <a:pt x="1109610" y="1184615"/>
                    <a:pt x="1113043" y="1180100"/>
                  </a:cubicBezTo>
                  <a:cubicBezTo>
                    <a:pt x="1116679" y="1175486"/>
                    <a:pt x="1120639" y="1173095"/>
                    <a:pt x="1124939" y="1167673"/>
                  </a:cubicBezTo>
                  <a:cubicBezTo>
                    <a:pt x="1129628" y="1161908"/>
                    <a:pt x="1136845" y="1152457"/>
                    <a:pt x="1121690" y="1143985"/>
                  </a:cubicBezTo>
                  <a:cubicBezTo>
                    <a:pt x="1112761" y="1138999"/>
                    <a:pt x="1102838" y="1140675"/>
                    <a:pt x="1102838" y="1140675"/>
                  </a:cubicBezTo>
                  <a:cubicBezTo>
                    <a:pt x="1102838" y="1140675"/>
                    <a:pt x="1115588" y="1144530"/>
                    <a:pt x="1112561" y="1157453"/>
                  </a:cubicBezTo>
                  <a:cubicBezTo>
                    <a:pt x="1110404" y="1166705"/>
                    <a:pt x="1097407" y="1175213"/>
                    <a:pt x="1088839" y="1181191"/>
                  </a:cubicBezTo>
                  <a:cubicBezTo>
                    <a:pt x="1075414" y="1190458"/>
                    <a:pt x="1077374" y="1202523"/>
                    <a:pt x="1083987" y="1213502"/>
                  </a:cubicBezTo>
                  <a:cubicBezTo>
                    <a:pt x="1090635" y="1224540"/>
                    <a:pt x="1102864" y="1237439"/>
                    <a:pt x="1111471" y="1252346"/>
                  </a:cubicBezTo>
                  <a:cubicBezTo>
                    <a:pt x="1119249" y="1265988"/>
                    <a:pt x="1113043" y="1271792"/>
                    <a:pt x="1113043" y="1271792"/>
                  </a:cubicBezTo>
                  <a:cubicBezTo>
                    <a:pt x="1113043" y="1271792"/>
                    <a:pt x="1142932" y="1277571"/>
                    <a:pt x="1139499" y="1253944"/>
                  </a:cubicBezTo>
                  <a:cubicBezTo>
                    <a:pt x="1138170" y="1244865"/>
                    <a:pt x="1139590" y="1236173"/>
                    <a:pt x="1144922" y="1242673"/>
                  </a:cubicBezTo>
                  <a:cubicBezTo>
                    <a:pt x="1150226" y="1249106"/>
                    <a:pt x="1155970" y="1263805"/>
                    <a:pt x="1146296" y="1271792"/>
                  </a:cubicBezTo>
                  <a:cubicBezTo>
                    <a:pt x="1136533" y="1279730"/>
                    <a:pt x="1127156" y="1280924"/>
                    <a:pt x="1113009" y="1283133"/>
                  </a:cubicBezTo>
                  <a:cubicBezTo>
                    <a:pt x="1098904" y="1285432"/>
                    <a:pt x="1075767" y="1285432"/>
                    <a:pt x="1057670" y="1293725"/>
                  </a:cubicBezTo>
                  <a:cubicBezTo>
                    <a:pt x="1039562" y="1302158"/>
                    <a:pt x="1043084" y="1301066"/>
                    <a:pt x="1033847" y="1304609"/>
                  </a:cubicBezTo>
                  <a:cubicBezTo>
                    <a:pt x="1016395" y="1311429"/>
                    <a:pt x="1005764" y="1300863"/>
                    <a:pt x="1005764" y="1300863"/>
                  </a:cubicBezTo>
                  <a:cubicBezTo>
                    <a:pt x="1005764" y="1300863"/>
                    <a:pt x="1012798" y="1313245"/>
                    <a:pt x="1027407" y="1315404"/>
                  </a:cubicBezTo>
                  <a:moveTo>
                    <a:pt x="211444" y="1180646"/>
                  </a:moveTo>
                  <a:cubicBezTo>
                    <a:pt x="221281" y="1184267"/>
                    <a:pt x="226962" y="1183077"/>
                    <a:pt x="236834" y="1180646"/>
                  </a:cubicBezTo>
                  <a:cubicBezTo>
                    <a:pt x="246657" y="1178280"/>
                    <a:pt x="259342" y="1181901"/>
                    <a:pt x="259342" y="1181901"/>
                  </a:cubicBezTo>
                  <a:cubicBezTo>
                    <a:pt x="259342" y="1181901"/>
                    <a:pt x="247386" y="1175213"/>
                    <a:pt x="243870" y="1164300"/>
                  </a:cubicBezTo>
                  <a:cubicBezTo>
                    <a:pt x="240292" y="1153450"/>
                    <a:pt x="244981" y="1136792"/>
                    <a:pt x="260027" y="1134336"/>
                  </a:cubicBezTo>
                  <a:cubicBezTo>
                    <a:pt x="275316" y="1131746"/>
                    <a:pt x="280481" y="1133368"/>
                    <a:pt x="287584" y="1132142"/>
                  </a:cubicBezTo>
                  <a:cubicBezTo>
                    <a:pt x="294654" y="1130952"/>
                    <a:pt x="303758" y="1130531"/>
                    <a:pt x="303758" y="1130531"/>
                  </a:cubicBezTo>
                  <a:cubicBezTo>
                    <a:pt x="303758" y="1130531"/>
                    <a:pt x="297368" y="1137784"/>
                    <a:pt x="292387" y="1141990"/>
                  </a:cubicBezTo>
                  <a:cubicBezTo>
                    <a:pt x="287560" y="1146281"/>
                    <a:pt x="279597" y="1149963"/>
                    <a:pt x="282251" y="1157508"/>
                  </a:cubicBezTo>
                  <a:cubicBezTo>
                    <a:pt x="284351" y="1163570"/>
                    <a:pt x="297730" y="1173294"/>
                    <a:pt x="307950" y="1182457"/>
                  </a:cubicBezTo>
                  <a:cubicBezTo>
                    <a:pt x="319325" y="1192691"/>
                    <a:pt x="317856" y="1208764"/>
                    <a:pt x="309949" y="1219282"/>
                  </a:cubicBezTo>
                  <a:cubicBezTo>
                    <a:pt x="301228" y="1231014"/>
                    <a:pt x="294951" y="1240102"/>
                    <a:pt x="286106" y="1251850"/>
                  </a:cubicBezTo>
                  <a:cubicBezTo>
                    <a:pt x="276562" y="1264609"/>
                    <a:pt x="286717" y="1278498"/>
                    <a:pt x="286717" y="1278498"/>
                  </a:cubicBezTo>
                  <a:cubicBezTo>
                    <a:pt x="286717" y="1278498"/>
                    <a:pt x="302949" y="1280289"/>
                    <a:pt x="316309" y="1282638"/>
                  </a:cubicBezTo>
                  <a:cubicBezTo>
                    <a:pt x="329702" y="1285102"/>
                    <a:pt x="336807" y="1289306"/>
                    <a:pt x="336807" y="1289306"/>
                  </a:cubicBezTo>
                  <a:cubicBezTo>
                    <a:pt x="336807" y="1289306"/>
                    <a:pt x="336103" y="1275412"/>
                    <a:pt x="333954" y="1262725"/>
                  </a:cubicBezTo>
                  <a:cubicBezTo>
                    <a:pt x="332357" y="1253115"/>
                    <a:pt x="324851" y="1230741"/>
                    <a:pt x="337501" y="1211443"/>
                  </a:cubicBezTo>
                  <a:cubicBezTo>
                    <a:pt x="347677" y="1195826"/>
                    <a:pt x="378906" y="1185656"/>
                    <a:pt x="388902" y="1183662"/>
                  </a:cubicBezTo>
                  <a:cubicBezTo>
                    <a:pt x="400877" y="1181191"/>
                    <a:pt x="410367" y="1180373"/>
                    <a:pt x="422680" y="1179420"/>
                  </a:cubicBezTo>
                  <a:lnTo>
                    <a:pt x="424590" y="1179296"/>
                  </a:lnTo>
                  <a:cubicBezTo>
                    <a:pt x="435049" y="1178552"/>
                    <a:pt x="447302" y="1178067"/>
                    <a:pt x="480426" y="1178478"/>
                  </a:cubicBezTo>
                  <a:cubicBezTo>
                    <a:pt x="513912" y="1178959"/>
                    <a:pt x="540056" y="1181191"/>
                    <a:pt x="559691" y="1183811"/>
                  </a:cubicBezTo>
                  <a:cubicBezTo>
                    <a:pt x="579302" y="1186489"/>
                    <a:pt x="592542" y="1189625"/>
                    <a:pt x="600198" y="1191858"/>
                  </a:cubicBezTo>
                  <a:cubicBezTo>
                    <a:pt x="638238" y="1203119"/>
                    <a:pt x="659555" y="1229739"/>
                    <a:pt x="659555" y="1229739"/>
                  </a:cubicBezTo>
                  <a:cubicBezTo>
                    <a:pt x="659555" y="1229739"/>
                    <a:pt x="673504" y="1223632"/>
                    <a:pt x="689038" y="1223732"/>
                  </a:cubicBezTo>
                  <a:cubicBezTo>
                    <a:pt x="701649" y="1223845"/>
                    <a:pt x="716879" y="1229551"/>
                    <a:pt x="716879" y="1229551"/>
                  </a:cubicBezTo>
                  <a:cubicBezTo>
                    <a:pt x="716879" y="1229551"/>
                    <a:pt x="741550" y="1204185"/>
                    <a:pt x="762916" y="1196173"/>
                  </a:cubicBezTo>
                  <a:cubicBezTo>
                    <a:pt x="781246" y="1189278"/>
                    <a:pt x="800395" y="1184987"/>
                    <a:pt x="821316" y="1182421"/>
                  </a:cubicBezTo>
                  <a:lnTo>
                    <a:pt x="823727" y="1181851"/>
                  </a:lnTo>
                  <a:cubicBezTo>
                    <a:pt x="843367" y="1179207"/>
                    <a:pt x="867973" y="1177237"/>
                    <a:pt x="901598" y="1176742"/>
                  </a:cubicBezTo>
                  <a:cubicBezTo>
                    <a:pt x="934613" y="1176320"/>
                    <a:pt x="946892" y="1176816"/>
                    <a:pt x="957335" y="1177585"/>
                  </a:cubicBezTo>
                  <a:lnTo>
                    <a:pt x="959284" y="1177669"/>
                  </a:lnTo>
                  <a:cubicBezTo>
                    <a:pt x="971563" y="1178611"/>
                    <a:pt x="980988" y="1179519"/>
                    <a:pt x="993053" y="1181960"/>
                  </a:cubicBezTo>
                  <a:cubicBezTo>
                    <a:pt x="1002959" y="1183985"/>
                    <a:pt x="1034229" y="1194090"/>
                    <a:pt x="1044488" y="1209692"/>
                  </a:cubicBezTo>
                  <a:cubicBezTo>
                    <a:pt x="1057108" y="1229005"/>
                    <a:pt x="1049592" y="1251363"/>
                    <a:pt x="1047995" y="1261013"/>
                  </a:cubicBezTo>
                  <a:cubicBezTo>
                    <a:pt x="1045822" y="1273659"/>
                    <a:pt x="1045202" y="1287591"/>
                    <a:pt x="1045202" y="1287591"/>
                  </a:cubicBezTo>
                  <a:cubicBezTo>
                    <a:pt x="1045202" y="1287591"/>
                    <a:pt x="1052172" y="1283375"/>
                    <a:pt x="1065566" y="1280974"/>
                  </a:cubicBezTo>
                  <a:cubicBezTo>
                    <a:pt x="1078942" y="1278600"/>
                    <a:pt x="1095174" y="1276733"/>
                    <a:pt x="1095174" y="1276733"/>
                  </a:cubicBezTo>
                  <a:cubicBezTo>
                    <a:pt x="1095174" y="1276733"/>
                    <a:pt x="1105394" y="1262938"/>
                    <a:pt x="1095869" y="1250188"/>
                  </a:cubicBezTo>
                  <a:cubicBezTo>
                    <a:pt x="1086989" y="1238405"/>
                    <a:pt x="1080712" y="1229278"/>
                    <a:pt x="1071966" y="1217580"/>
                  </a:cubicBezTo>
                  <a:cubicBezTo>
                    <a:pt x="1064059" y="1207053"/>
                    <a:pt x="1062596" y="1190989"/>
                    <a:pt x="1074026" y="1180711"/>
                  </a:cubicBezTo>
                  <a:cubicBezTo>
                    <a:pt x="1084275" y="1171592"/>
                    <a:pt x="1097639" y="1161833"/>
                    <a:pt x="1099663" y="1155842"/>
                  </a:cubicBezTo>
                  <a:cubicBezTo>
                    <a:pt x="1102352" y="1148276"/>
                    <a:pt x="1094479" y="1144530"/>
                    <a:pt x="1089509" y="1140329"/>
                  </a:cubicBezTo>
                  <a:cubicBezTo>
                    <a:pt x="1084557" y="1136087"/>
                    <a:pt x="1078282" y="1128795"/>
                    <a:pt x="1078282" y="1128795"/>
                  </a:cubicBezTo>
                  <a:cubicBezTo>
                    <a:pt x="1078282" y="1128795"/>
                    <a:pt x="1087320" y="1129290"/>
                    <a:pt x="1094395" y="1130432"/>
                  </a:cubicBezTo>
                  <a:cubicBezTo>
                    <a:pt x="1101375" y="1131721"/>
                    <a:pt x="1106643" y="1130044"/>
                    <a:pt x="1121863" y="1132550"/>
                  </a:cubicBezTo>
                  <a:cubicBezTo>
                    <a:pt x="1136985" y="1135129"/>
                    <a:pt x="1141648" y="1151798"/>
                    <a:pt x="1138120" y="1162637"/>
                  </a:cubicBezTo>
                  <a:cubicBezTo>
                    <a:pt x="1134614" y="1173467"/>
                    <a:pt x="1122598" y="1180149"/>
                    <a:pt x="1122598" y="1180149"/>
                  </a:cubicBezTo>
                  <a:cubicBezTo>
                    <a:pt x="1122598" y="1180149"/>
                    <a:pt x="1135283" y="1176503"/>
                    <a:pt x="1145180" y="1178939"/>
                  </a:cubicBezTo>
                  <a:cubicBezTo>
                    <a:pt x="1155062" y="1181331"/>
                    <a:pt x="1160633" y="1182580"/>
                    <a:pt x="1170505" y="1178939"/>
                  </a:cubicBezTo>
                  <a:cubicBezTo>
                    <a:pt x="1180402" y="1175278"/>
                    <a:pt x="1181063" y="1169558"/>
                    <a:pt x="1181063" y="1169558"/>
                  </a:cubicBezTo>
                  <a:cubicBezTo>
                    <a:pt x="1181063" y="1169558"/>
                    <a:pt x="1186668" y="1180711"/>
                    <a:pt x="1184545" y="1192204"/>
                  </a:cubicBezTo>
                  <a:cubicBezTo>
                    <a:pt x="1182452" y="1203704"/>
                    <a:pt x="1167861" y="1210054"/>
                    <a:pt x="1152373" y="1211230"/>
                  </a:cubicBezTo>
                  <a:cubicBezTo>
                    <a:pt x="1136886" y="1212435"/>
                    <a:pt x="1145412" y="1222665"/>
                    <a:pt x="1151762" y="1228717"/>
                  </a:cubicBezTo>
                  <a:cubicBezTo>
                    <a:pt x="1158063" y="1234795"/>
                    <a:pt x="1174573" y="1247048"/>
                    <a:pt x="1170505" y="1267079"/>
                  </a:cubicBezTo>
                  <a:cubicBezTo>
                    <a:pt x="1166562" y="1286562"/>
                    <a:pt x="1148355" y="1292684"/>
                    <a:pt x="1125098" y="1298678"/>
                  </a:cubicBezTo>
                  <a:cubicBezTo>
                    <a:pt x="1101896" y="1304685"/>
                    <a:pt x="1099356" y="1324739"/>
                    <a:pt x="1087410" y="1334302"/>
                  </a:cubicBezTo>
                  <a:cubicBezTo>
                    <a:pt x="1066351" y="1350951"/>
                    <a:pt x="1047955" y="1338264"/>
                    <a:pt x="1040876" y="1332892"/>
                  </a:cubicBezTo>
                  <a:cubicBezTo>
                    <a:pt x="1033817" y="1327393"/>
                    <a:pt x="1022595" y="1327914"/>
                    <a:pt x="1014831" y="1325501"/>
                  </a:cubicBezTo>
                  <a:cubicBezTo>
                    <a:pt x="1007092" y="1323100"/>
                    <a:pt x="999989" y="1318135"/>
                    <a:pt x="991649" y="1303352"/>
                  </a:cubicBezTo>
                  <a:cubicBezTo>
                    <a:pt x="979360" y="1281673"/>
                    <a:pt x="996601" y="1258621"/>
                    <a:pt x="1005074" y="1235652"/>
                  </a:cubicBezTo>
                  <a:cubicBezTo>
                    <a:pt x="1013442" y="1212768"/>
                    <a:pt x="1002742" y="1195007"/>
                    <a:pt x="975243" y="1189218"/>
                  </a:cubicBezTo>
                  <a:cubicBezTo>
                    <a:pt x="965014" y="1187035"/>
                    <a:pt x="955136" y="1186798"/>
                    <a:pt x="954209" y="1187035"/>
                  </a:cubicBezTo>
                  <a:cubicBezTo>
                    <a:pt x="954621" y="1189218"/>
                    <a:pt x="955053" y="1191723"/>
                    <a:pt x="955524" y="1194130"/>
                  </a:cubicBezTo>
                  <a:cubicBezTo>
                    <a:pt x="956193" y="1197216"/>
                    <a:pt x="959155" y="1207534"/>
                    <a:pt x="964627" y="1217818"/>
                  </a:cubicBezTo>
                  <a:cubicBezTo>
                    <a:pt x="970158" y="1228063"/>
                    <a:pt x="975914" y="1247633"/>
                    <a:pt x="975914" y="1247633"/>
                  </a:cubicBezTo>
                  <a:cubicBezTo>
                    <a:pt x="976989" y="1261474"/>
                    <a:pt x="967594" y="1271081"/>
                    <a:pt x="962668" y="1273608"/>
                  </a:cubicBezTo>
                  <a:cubicBezTo>
                    <a:pt x="957716" y="1276098"/>
                    <a:pt x="950454" y="1278053"/>
                    <a:pt x="939971" y="1281254"/>
                  </a:cubicBezTo>
                  <a:cubicBezTo>
                    <a:pt x="931875" y="1283629"/>
                    <a:pt x="927693" y="1286905"/>
                    <a:pt x="926170" y="1288302"/>
                  </a:cubicBezTo>
                  <a:cubicBezTo>
                    <a:pt x="927336" y="1290499"/>
                    <a:pt x="928099" y="1293039"/>
                    <a:pt x="928099" y="1295757"/>
                  </a:cubicBezTo>
                  <a:cubicBezTo>
                    <a:pt x="928099" y="1298894"/>
                    <a:pt x="927063" y="1301879"/>
                    <a:pt x="925426" y="1304254"/>
                  </a:cubicBezTo>
                  <a:lnTo>
                    <a:pt x="928030" y="1304254"/>
                  </a:lnTo>
                  <a:lnTo>
                    <a:pt x="928180" y="1305650"/>
                  </a:lnTo>
                  <a:lnTo>
                    <a:pt x="918282" y="1321056"/>
                  </a:lnTo>
                  <a:lnTo>
                    <a:pt x="933994" y="1317639"/>
                  </a:lnTo>
                  <a:lnTo>
                    <a:pt x="933705" y="1335026"/>
                  </a:lnTo>
                  <a:lnTo>
                    <a:pt x="917349" y="1331342"/>
                  </a:lnTo>
                  <a:lnTo>
                    <a:pt x="921234" y="1348500"/>
                  </a:lnTo>
                  <a:lnTo>
                    <a:pt x="903161" y="1348983"/>
                  </a:lnTo>
                  <a:lnTo>
                    <a:pt x="907561" y="1330301"/>
                  </a:lnTo>
                  <a:lnTo>
                    <a:pt x="891587" y="1335127"/>
                  </a:lnTo>
                  <a:lnTo>
                    <a:pt x="891344" y="1318135"/>
                  </a:lnTo>
                  <a:lnTo>
                    <a:pt x="906064" y="1322503"/>
                  </a:lnTo>
                  <a:lnTo>
                    <a:pt x="897531" y="1305765"/>
                  </a:lnTo>
                  <a:lnTo>
                    <a:pt x="897595" y="1304457"/>
                  </a:lnTo>
                  <a:lnTo>
                    <a:pt x="900508" y="1304457"/>
                  </a:lnTo>
                  <a:cubicBezTo>
                    <a:pt x="900508" y="1304457"/>
                    <a:pt x="900234" y="1303974"/>
                    <a:pt x="899927" y="1303415"/>
                  </a:cubicBezTo>
                  <a:cubicBezTo>
                    <a:pt x="898608" y="1301117"/>
                    <a:pt x="897804" y="1298539"/>
                    <a:pt x="897804" y="1295757"/>
                  </a:cubicBezTo>
                  <a:cubicBezTo>
                    <a:pt x="897804" y="1293116"/>
                    <a:pt x="898488" y="1290626"/>
                    <a:pt x="899714" y="1288506"/>
                  </a:cubicBezTo>
                  <a:cubicBezTo>
                    <a:pt x="898135" y="1287121"/>
                    <a:pt x="893919" y="1283832"/>
                    <a:pt x="885674" y="1281419"/>
                  </a:cubicBezTo>
                  <a:cubicBezTo>
                    <a:pt x="875290" y="1278193"/>
                    <a:pt x="867923" y="1276237"/>
                    <a:pt x="863043" y="1273659"/>
                  </a:cubicBezTo>
                  <a:cubicBezTo>
                    <a:pt x="858140" y="1271183"/>
                    <a:pt x="848725" y="1261623"/>
                    <a:pt x="849781" y="1247767"/>
                  </a:cubicBezTo>
                  <a:cubicBezTo>
                    <a:pt x="851072" y="1233950"/>
                    <a:pt x="855496" y="1228122"/>
                    <a:pt x="861042" y="1217927"/>
                  </a:cubicBezTo>
                  <a:cubicBezTo>
                    <a:pt x="866689" y="1207673"/>
                    <a:pt x="869575" y="1197305"/>
                    <a:pt x="870171" y="1194229"/>
                  </a:cubicBezTo>
                  <a:cubicBezTo>
                    <a:pt x="870494" y="1192453"/>
                    <a:pt x="870658" y="1191311"/>
                    <a:pt x="871139" y="1188648"/>
                  </a:cubicBezTo>
                  <a:cubicBezTo>
                    <a:pt x="870023" y="1188583"/>
                    <a:pt x="863582" y="1189070"/>
                    <a:pt x="862507" y="1189218"/>
                  </a:cubicBezTo>
                  <a:cubicBezTo>
                    <a:pt x="853552" y="1190320"/>
                    <a:pt x="837940" y="1192354"/>
                    <a:pt x="824769" y="1198073"/>
                  </a:cubicBezTo>
                  <a:lnTo>
                    <a:pt x="824282" y="1198406"/>
                  </a:lnTo>
                  <a:cubicBezTo>
                    <a:pt x="795683" y="1211170"/>
                    <a:pt x="771970" y="1233182"/>
                    <a:pt x="763239" y="1246839"/>
                  </a:cubicBezTo>
                  <a:cubicBezTo>
                    <a:pt x="753738" y="1261970"/>
                    <a:pt x="754706" y="1269798"/>
                    <a:pt x="755673" y="1276098"/>
                  </a:cubicBezTo>
                  <a:cubicBezTo>
                    <a:pt x="756417" y="1282371"/>
                    <a:pt x="759642" y="1291427"/>
                    <a:pt x="759642" y="1291427"/>
                  </a:cubicBezTo>
                  <a:cubicBezTo>
                    <a:pt x="762073" y="1299034"/>
                    <a:pt x="766165" y="1307594"/>
                    <a:pt x="771970" y="1318414"/>
                  </a:cubicBezTo>
                  <a:cubicBezTo>
                    <a:pt x="780974" y="1334848"/>
                    <a:pt x="787447" y="1345592"/>
                    <a:pt x="787447" y="1362711"/>
                  </a:cubicBezTo>
                  <a:cubicBezTo>
                    <a:pt x="787447" y="1385089"/>
                    <a:pt x="779228" y="1396062"/>
                    <a:pt x="767976" y="1403593"/>
                  </a:cubicBezTo>
                  <a:cubicBezTo>
                    <a:pt x="760608" y="1408571"/>
                    <a:pt x="750206" y="1410108"/>
                    <a:pt x="733389" y="1415188"/>
                  </a:cubicBezTo>
                  <a:cubicBezTo>
                    <a:pt x="720218" y="1419163"/>
                    <a:pt x="710677" y="1425627"/>
                    <a:pt x="708271" y="1427799"/>
                  </a:cubicBezTo>
                  <a:cubicBezTo>
                    <a:pt x="710181" y="1431291"/>
                    <a:pt x="711957" y="1434200"/>
                    <a:pt x="711957" y="1438378"/>
                  </a:cubicBezTo>
                  <a:cubicBezTo>
                    <a:pt x="711957" y="1442924"/>
                    <a:pt x="710677" y="1447077"/>
                    <a:pt x="708544" y="1450646"/>
                  </a:cubicBezTo>
                  <a:cubicBezTo>
                    <a:pt x="707989" y="1451789"/>
                    <a:pt x="707526" y="1452399"/>
                    <a:pt x="707526" y="1452399"/>
                  </a:cubicBezTo>
                  <a:lnTo>
                    <a:pt x="710256" y="1452399"/>
                  </a:lnTo>
                  <a:lnTo>
                    <a:pt x="710389" y="1454532"/>
                  </a:lnTo>
                  <a:lnTo>
                    <a:pt x="695388" y="1475195"/>
                  </a:lnTo>
                  <a:lnTo>
                    <a:pt x="717424" y="1472249"/>
                  </a:lnTo>
                  <a:lnTo>
                    <a:pt x="716556" y="1494766"/>
                  </a:lnTo>
                  <a:lnTo>
                    <a:pt x="696390" y="1490079"/>
                  </a:lnTo>
                  <a:lnTo>
                    <a:pt x="703037" y="1511492"/>
                  </a:lnTo>
                  <a:lnTo>
                    <a:pt x="675232" y="1511492"/>
                  </a:lnTo>
                  <a:lnTo>
                    <a:pt x="680639" y="1490600"/>
                  </a:lnTo>
                  <a:lnTo>
                    <a:pt x="658628" y="1494982"/>
                  </a:lnTo>
                  <a:lnTo>
                    <a:pt x="658628" y="1470763"/>
                  </a:lnTo>
                  <a:lnTo>
                    <a:pt x="681681" y="1475195"/>
                  </a:lnTo>
                  <a:lnTo>
                    <a:pt x="665062" y="1454392"/>
                  </a:lnTo>
                  <a:lnTo>
                    <a:pt x="665210" y="1452119"/>
                  </a:lnTo>
                  <a:lnTo>
                    <a:pt x="667294" y="1452119"/>
                  </a:lnTo>
                  <a:cubicBezTo>
                    <a:pt x="664655" y="1448233"/>
                    <a:pt x="663151" y="1443547"/>
                    <a:pt x="663151" y="1438378"/>
                  </a:cubicBezTo>
                  <a:cubicBezTo>
                    <a:pt x="663151" y="1433996"/>
                    <a:pt x="663812" y="1429234"/>
                    <a:pt x="666813" y="1424802"/>
                  </a:cubicBezTo>
                  <a:cubicBezTo>
                    <a:pt x="664233" y="1422592"/>
                    <a:pt x="657223" y="1418185"/>
                    <a:pt x="642738" y="1414324"/>
                  </a:cubicBezTo>
                  <a:cubicBezTo>
                    <a:pt x="625770" y="1409790"/>
                    <a:pt x="615834" y="1408850"/>
                    <a:pt x="606126" y="1403072"/>
                  </a:cubicBezTo>
                  <a:cubicBezTo>
                    <a:pt x="595500" y="1396658"/>
                    <a:pt x="587563" y="1382879"/>
                    <a:pt x="588565" y="1360591"/>
                  </a:cubicBezTo>
                  <a:cubicBezTo>
                    <a:pt x="589468" y="1341502"/>
                    <a:pt x="602082" y="1323837"/>
                    <a:pt x="610442" y="1306895"/>
                  </a:cubicBezTo>
                  <a:cubicBezTo>
                    <a:pt x="619050" y="1289839"/>
                    <a:pt x="619570" y="1281749"/>
                    <a:pt x="620438" y="1276809"/>
                  </a:cubicBezTo>
                  <a:cubicBezTo>
                    <a:pt x="621132" y="1272872"/>
                    <a:pt x="620958" y="1266733"/>
                    <a:pt x="620438" y="1262551"/>
                  </a:cubicBezTo>
                  <a:cubicBezTo>
                    <a:pt x="619431" y="1255407"/>
                    <a:pt x="618603" y="1252619"/>
                    <a:pt x="613021" y="1244755"/>
                  </a:cubicBezTo>
                  <a:cubicBezTo>
                    <a:pt x="601487" y="1228643"/>
                    <a:pt x="585106" y="1216290"/>
                    <a:pt x="557086" y="1202251"/>
                  </a:cubicBezTo>
                  <a:cubicBezTo>
                    <a:pt x="540949" y="1194130"/>
                    <a:pt x="525237" y="1190890"/>
                    <a:pt x="519384" y="1190915"/>
                  </a:cubicBezTo>
                  <a:cubicBezTo>
                    <a:pt x="518367" y="1190915"/>
                    <a:pt x="511883" y="1190320"/>
                    <a:pt x="510702" y="1190394"/>
                  </a:cubicBezTo>
                  <a:cubicBezTo>
                    <a:pt x="511259" y="1193039"/>
                    <a:pt x="511397" y="1194164"/>
                    <a:pt x="511754" y="1195975"/>
                  </a:cubicBezTo>
                  <a:cubicBezTo>
                    <a:pt x="512374" y="1199025"/>
                    <a:pt x="515301" y="1209344"/>
                    <a:pt x="520922" y="1219628"/>
                  </a:cubicBezTo>
                  <a:cubicBezTo>
                    <a:pt x="526393" y="1229874"/>
                    <a:pt x="530893" y="1235652"/>
                    <a:pt x="532099" y="1249479"/>
                  </a:cubicBezTo>
                  <a:cubicBezTo>
                    <a:pt x="533216" y="1263285"/>
                    <a:pt x="523800" y="1272897"/>
                    <a:pt x="518863" y="1275412"/>
                  </a:cubicBezTo>
                  <a:cubicBezTo>
                    <a:pt x="513976" y="1277965"/>
                    <a:pt x="506600" y="1279933"/>
                    <a:pt x="496157" y="1283070"/>
                  </a:cubicBezTo>
                  <a:cubicBezTo>
                    <a:pt x="487941" y="1285585"/>
                    <a:pt x="483740" y="1288887"/>
                    <a:pt x="482242" y="1290258"/>
                  </a:cubicBezTo>
                  <a:cubicBezTo>
                    <a:pt x="483427" y="1292379"/>
                    <a:pt x="484087" y="1294830"/>
                    <a:pt x="484087" y="1297484"/>
                  </a:cubicBezTo>
                  <a:cubicBezTo>
                    <a:pt x="484087" y="1300215"/>
                    <a:pt x="483319" y="1302831"/>
                    <a:pt x="482044" y="1305104"/>
                  </a:cubicBezTo>
                  <a:cubicBezTo>
                    <a:pt x="481721" y="1305689"/>
                    <a:pt x="481433" y="1306146"/>
                    <a:pt x="481433" y="1306146"/>
                  </a:cubicBezTo>
                  <a:lnTo>
                    <a:pt x="484236" y="1306146"/>
                  </a:lnTo>
                  <a:lnTo>
                    <a:pt x="484360" y="1307467"/>
                  </a:lnTo>
                  <a:lnTo>
                    <a:pt x="475861" y="1324256"/>
                  </a:lnTo>
                  <a:lnTo>
                    <a:pt x="490570" y="1319798"/>
                  </a:lnTo>
                  <a:lnTo>
                    <a:pt x="490229" y="1336791"/>
                  </a:lnTo>
                  <a:lnTo>
                    <a:pt x="474338" y="1332092"/>
                  </a:lnTo>
                  <a:lnTo>
                    <a:pt x="478789" y="1350735"/>
                  </a:lnTo>
                  <a:lnTo>
                    <a:pt x="460681" y="1350215"/>
                  </a:lnTo>
                  <a:lnTo>
                    <a:pt x="464590" y="1333095"/>
                  </a:lnTo>
                  <a:lnTo>
                    <a:pt x="448254" y="1336677"/>
                  </a:lnTo>
                  <a:lnTo>
                    <a:pt x="447931" y="1319303"/>
                  </a:lnTo>
                  <a:lnTo>
                    <a:pt x="463613" y="1322770"/>
                  </a:lnTo>
                  <a:lnTo>
                    <a:pt x="453751" y="1307352"/>
                  </a:lnTo>
                  <a:lnTo>
                    <a:pt x="453890" y="1305993"/>
                  </a:lnTo>
                  <a:lnTo>
                    <a:pt x="456504" y="1305993"/>
                  </a:lnTo>
                  <a:cubicBezTo>
                    <a:pt x="454753" y="1303568"/>
                    <a:pt x="453791" y="1300621"/>
                    <a:pt x="453791" y="1297484"/>
                  </a:cubicBezTo>
                  <a:cubicBezTo>
                    <a:pt x="453791" y="1294792"/>
                    <a:pt x="454544" y="1292201"/>
                    <a:pt x="455850" y="1289979"/>
                  </a:cubicBezTo>
                  <a:cubicBezTo>
                    <a:pt x="454271" y="1288633"/>
                    <a:pt x="449981" y="1285369"/>
                    <a:pt x="442018" y="1282930"/>
                  </a:cubicBezTo>
                  <a:cubicBezTo>
                    <a:pt x="431601" y="1279793"/>
                    <a:pt x="424169" y="1277850"/>
                    <a:pt x="419297" y="1275323"/>
                  </a:cubicBezTo>
                  <a:cubicBezTo>
                    <a:pt x="414271" y="1272796"/>
                    <a:pt x="404960" y="1263211"/>
                    <a:pt x="406061" y="1249354"/>
                  </a:cubicBezTo>
                  <a:cubicBezTo>
                    <a:pt x="407242" y="1235514"/>
                    <a:pt x="411707" y="1229759"/>
                    <a:pt x="417253" y="1219555"/>
                  </a:cubicBezTo>
                  <a:cubicBezTo>
                    <a:pt x="422810" y="1209260"/>
                    <a:pt x="425756" y="1198967"/>
                    <a:pt x="426416" y="1195866"/>
                  </a:cubicBezTo>
                  <a:cubicBezTo>
                    <a:pt x="426823" y="1193396"/>
                    <a:pt x="427393" y="1190915"/>
                    <a:pt x="427697" y="1188797"/>
                  </a:cubicBezTo>
                  <a:cubicBezTo>
                    <a:pt x="426823" y="1188583"/>
                    <a:pt x="416965" y="1188797"/>
                    <a:pt x="406687" y="1190915"/>
                  </a:cubicBezTo>
                  <a:cubicBezTo>
                    <a:pt x="379247" y="1196734"/>
                    <a:pt x="368423" y="1214444"/>
                    <a:pt x="376866" y="1237349"/>
                  </a:cubicBezTo>
                  <a:cubicBezTo>
                    <a:pt x="385365" y="1260284"/>
                    <a:pt x="402505" y="1283375"/>
                    <a:pt x="390276" y="1305015"/>
                  </a:cubicBezTo>
                  <a:cubicBezTo>
                    <a:pt x="381892" y="1319862"/>
                    <a:pt x="374847" y="1324815"/>
                    <a:pt x="367049" y="1327164"/>
                  </a:cubicBezTo>
                  <a:cubicBezTo>
                    <a:pt x="359394" y="1329628"/>
                    <a:pt x="348158" y="1329145"/>
                    <a:pt x="341129" y="1334568"/>
                  </a:cubicBezTo>
                  <a:cubicBezTo>
                    <a:pt x="333985" y="1340017"/>
                    <a:pt x="315624" y="1352678"/>
                    <a:pt x="294595" y="1335953"/>
                  </a:cubicBezTo>
                  <a:cubicBezTo>
                    <a:pt x="282599" y="1326491"/>
                    <a:pt x="280094" y="1306349"/>
                    <a:pt x="256827" y="1300355"/>
                  </a:cubicBezTo>
                  <a:cubicBezTo>
                    <a:pt x="233635" y="1294335"/>
                    <a:pt x="215443" y="1288302"/>
                    <a:pt x="211444" y="1268776"/>
                  </a:cubicBezTo>
                  <a:cubicBezTo>
                    <a:pt x="207391" y="1248789"/>
                    <a:pt x="223951" y="1236521"/>
                    <a:pt x="230212" y="1230454"/>
                  </a:cubicBezTo>
                  <a:cubicBezTo>
                    <a:pt x="236562" y="1224401"/>
                    <a:pt x="245135" y="1214147"/>
                    <a:pt x="229582" y="1212981"/>
                  </a:cubicBezTo>
                  <a:cubicBezTo>
                    <a:pt x="214114" y="1211751"/>
                    <a:pt x="199488" y="1205375"/>
                    <a:pt x="197411" y="1193882"/>
                  </a:cubicBezTo>
                  <a:cubicBezTo>
                    <a:pt x="195262" y="1182457"/>
                    <a:pt x="200942" y="1171309"/>
                    <a:pt x="200942" y="1171309"/>
                  </a:cubicBezTo>
                  <a:cubicBezTo>
                    <a:pt x="200942" y="1171309"/>
                    <a:pt x="201612" y="1177014"/>
                    <a:pt x="211444" y="1180646"/>
                  </a:cubicBezTo>
                  <a:moveTo>
                    <a:pt x="891146" y="1252901"/>
                  </a:moveTo>
                  <a:lnTo>
                    <a:pt x="882533" y="1262615"/>
                  </a:lnTo>
                  <a:cubicBezTo>
                    <a:pt x="879537" y="1259415"/>
                    <a:pt x="877166" y="1256448"/>
                    <a:pt x="875801" y="1254092"/>
                  </a:cubicBezTo>
                  <a:cubicBezTo>
                    <a:pt x="878257" y="1251081"/>
                    <a:pt x="882251" y="1246070"/>
                    <a:pt x="884310" y="1243839"/>
                  </a:cubicBezTo>
                  <a:cubicBezTo>
                    <a:pt x="886790" y="1247186"/>
                    <a:pt x="888561" y="1249975"/>
                    <a:pt x="891146" y="1252901"/>
                  </a:cubicBezTo>
                  <a:moveTo>
                    <a:pt x="639404" y="1334429"/>
                  </a:moveTo>
                  <a:cubicBezTo>
                    <a:pt x="636809" y="1336588"/>
                    <a:pt x="631972" y="1341325"/>
                    <a:pt x="627259" y="1346062"/>
                  </a:cubicBezTo>
                  <a:cubicBezTo>
                    <a:pt x="622769" y="1339547"/>
                    <a:pt x="619050" y="1332968"/>
                    <a:pt x="616609" y="1328218"/>
                  </a:cubicBezTo>
                  <a:cubicBezTo>
                    <a:pt x="617992" y="1326771"/>
                    <a:pt x="620627" y="1324040"/>
                    <a:pt x="621663" y="1322999"/>
                  </a:cubicBezTo>
                  <a:cubicBezTo>
                    <a:pt x="624060" y="1320840"/>
                    <a:pt x="626465" y="1318693"/>
                    <a:pt x="628549" y="1316725"/>
                  </a:cubicBezTo>
                  <a:cubicBezTo>
                    <a:pt x="631451" y="1322097"/>
                    <a:pt x="635073" y="1328358"/>
                    <a:pt x="639404" y="1334429"/>
                  </a:cubicBezTo>
                  <a:moveTo>
                    <a:pt x="508609" y="1256315"/>
                  </a:moveTo>
                  <a:cubicBezTo>
                    <a:pt x="507304" y="1258621"/>
                    <a:pt x="504849" y="1261623"/>
                    <a:pt x="501896" y="1264882"/>
                  </a:cubicBezTo>
                  <a:lnTo>
                    <a:pt x="493364" y="1255139"/>
                  </a:lnTo>
                  <a:cubicBezTo>
                    <a:pt x="495869" y="1252157"/>
                    <a:pt x="497606" y="1249379"/>
                    <a:pt x="500086" y="1246070"/>
                  </a:cubicBezTo>
                  <a:cubicBezTo>
                    <a:pt x="502210" y="1248302"/>
                    <a:pt x="506247" y="1253323"/>
                    <a:pt x="508609" y="1256315"/>
                  </a:cubicBezTo>
                  <a:moveTo>
                    <a:pt x="627175" y="1361988"/>
                  </a:moveTo>
                  <a:cubicBezTo>
                    <a:pt x="630022" y="1365709"/>
                    <a:pt x="633718" y="1369823"/>
                    <a:pt x="637265" y="1373595"/>
                  </a:cubicBezTo>
                  <a:cubicBezTo>
                    <a:pt x="635013" y="1375818"/>
                    <a:pt x="633848" y="1376618"/>
                    <a:pt x="631277" y="1379171"/>
                  </a:cubicBezTo>
                  <a:cubicBezTo>
                    <a:pt x="629278" y="1381393"/>
                    <a:pt x="627482" y="1383273"/>
                    <a:pt x="625980" y="1385013"/>
                  </a:cubicBezTo>
                  <a:cubicBezTo>
                    <a:pt x="624060" y="1382879"/>
                    <a:pt x="622184" y="1380771"/>
                    <a:pt x="620304" y="1378485"/>
                  </a:cubicBezTo>
                  <a:cubicBezTo>
                    <a:pt x="618166" y="1375957"/>
                    <a:pt x="616776" y="1374434"/>
                    <a:pt x="615040" y="1372059"/>
                  </a:cubicBezTo>
                  <a:cubicBezTo>
                    <a:pt x="618478" y="1367982"/>
                    <a:pt x="621207" y="1364947"/>
                    <a:pt x="625671" y="1360324"/>
                  </a:cubicBezTo>
                  <a:cubicBezTo>
                    <a:pt x="626292" y="1361187"/>
                    <a:pt x="626465" y="1361124"/>
                    <a:pt x="627175" y="1361988"/>
                  </a:cubicBezTo>
                  <a:moveTo>
                    <a:pt x="751158" y="1360794"/>
                  </a:moveTo>
                  <a:cubicBezTo>
                    <a:pt x="755614" y="1365518"/>
                    <a:pt x="758326" y="1368490"/>
                    <a:pt x="761701" y="1372579"/>
                  </a:cubicBezTo>
                  <a:cubicBezTo>
                    <a:pt x="760014" y="1374980"/>
                    <a:pt x="758610" y="1376516"/>
                    <a:pt x="756476" y="1379005"/>
                  </a:cubicBezTo>
                  <a:cubicBezTo>
                    <a:pt x="754497" y="1381292"/>
                    <a:pt x="752721" y="1383400"/>
                    <a:pt x="750885" y="1385521"/>
                  </a:cubicBezTo>
                  <a:cubicBezTo>
                    <a:pt x="749313" y="1383832"/>
                    <a:pt x="747528" y="1381952"/>
                    <a:pt x="745468" y="1379691"/>
                  </a:cubicBezTo>
                  <a:cubicBezTo>
                    <a:pt x="742898" y="1377139"/>
                    <a:pt x="741782" y="1376300"/>
                    <a:pt x="739515" y="1374116"/>
                  </a:cubicBezTo>
                  <a:cubicBezTo>
                    <a:pt x="743033" y="1370382"/>
                    <a:pt x="746753" y="1366229"/>
                    <a:pt x="749620" y="1362508"/>
                  </a:cubicBezTo>
                  <a:cubicBezTo>
                    <a:pt x="750281" y="1361683"/>
                    <a:pt x="750448" y="1361708"/>
                    <a:pt x="751158" y="1360794"/>
                  </a:cubicBezTo>
                  <a:moveTo>
                    <a:pt x="737417" y="1335026"/>
                  </a:moveTo>
                  <a:cubicBezTo>
                    <a:pt x="741649" y="1328917"/>
                    <a:pt x="745329" y="1322592"/>
                    <a:pt x="748197" y="1317258"/>
                  </a:cubicBezTo>
                  <a:cubicBezTo>
                    <a:pt x="750281" y="1319176"/>
                    <a:pt x="752721" y="1321386"/>
                    <a:pt x="755127" y="1323545"/>
                  </a:cubicBezTo>
                  <a:cubicBezTo>
                    <a:pt x="756209" y="1324599"/>
                    <a:pt x="758749" y="1327253"/>
                    <a:pt x="760178" y="1328790"/>
                  </a:cubicBezTo>
                  <a:cubicBezTo>
                    <a:pt x="757722" y="1333438"/>
                    <a:pt x="753946" y="1340080"/>
                    <a:pt x="749546" y="1346608"/>
                  </a:cubicBezTo>
                  <a:cubicBezTo>
                    <a:pt x="744843" y="1341896"/>
                    <a:pt x="740012" y="1337159"/>
                    <a:pt x="737417" y="1335026"/>
                  </a:cubicBezTo>
                  <a:moveTo>
                    <a:pt x="995310" y="1069695"/>
                  </a:moveTo>
                  <a:cubicBezTo>
                    <a:pt x="1004229" y="1067263"/>
                    <a:pt x="1005108" y="1063989"/>
                    <a:pt x="1005108" y="1063989"/>
                  </a:cubicBezTo>
                  <a:cubicBezTo>
                    <a:pt x="1005108" y="1063989"/>
                    <a:pt x="1005480" y="1066088"/>
                    <a:pt x="1003050" y="1074968"/>
                  </a:cubicBezTo>
                  <a:cubicBezTo>
                    <a:pt x="1000609" y="1083908"/>
                    <a:pt x="991615" y="1091239"/>
                    <a:pt x="991615" y="1091239"/>
                  </a:cubicBezTo>
                  <a:cubicBezTo>
                    <a:pt x="991615" y="1091239"/>
                    <a:pt x="992051" y="1087197"/>
                    <a:pt x="992051" y="1083908"/>
                  </a:cubicBezTo>
                  <a:cubicBezTo>
                    <a:pt x="992051" y="1080748"/>
                    <a:pt x="991813" y="1078440"/>
                    <a:pt x="991813" y="1078440"/>
                  </a:cubicBezTo>
                  <a:cubicBezTo>
                    <a:pt x="991813" y="1078440"/>
                    <a:pt x="988067" y="1079383"/>
                    <a:pt x="981941" y="1078961"/>
                  </a:cubicBezTo>
                  <a:cubicBezTo>
                    <a:pt x="975864" y="1078565"/>
                    <a:pt x="972083" y="1076317"/>
                    <a:pt x="972083" y="1076317"/>
                  </a:cubicBezTo>
                  <a:lnTo>
                    <a:pt x="974509" y="1071372"/>
                  </a:lnTo>
                  <a:cubicBezTo>
                    <a:pt x="974509" y="1071372"/>
                    <a:pt x="986331" y="1072101"/>
                    <a:pt x="995310" y="1069695"/>
                  </a:cubicBezTo>
                  <a:moveTo>
                    <a:pt x="390152" y="1078440"/>
                  </a:moveTo>
                  <a:cubicBezTo>
                    <a:pt x="390152" y="1078440"/>
                    <a:pt x="389904" y="1080748"/>
                    <a:pt x="389904" y="1083908"/>
                  </a:cubicBezTo>
                  <a:cubicBezTo>
                    <a:pt x="389904" y="1087197"/>
                    <a:pt x="390276" y="1091239"/>
                    <a:pt x="390276" y="1091239"/>
                  </a:cubicBezTo>
                  <a:cubicBezTo>
                    <a:pt x="390276" y="1091239"/>
                    <a:pt x="381306" y="1083908"/>
                    <a:pt x="378906" y="1074968"/>
                  </a:cubicBezTo>
                  <a:cubicBezTo>
                    <a:pt x="376484" y="1066088"/>
                    <a:pt x="376866" y="1063989"/>
                    <a:pt x="376866" y="1063989"/>
                  </a:cubicBezTo>
                  <a:cubicBezTo>
                    <a:pt x="376866" y="1063989"/>
                    <a:pt x="377650" y="1067263"/>
                    <a:pt x="386693" y="1069695"/>
                  </a:cubicBezTo>
                  <a:cubicBezTo>
                    <a:pt x="395609" y="1072101"/>
                    <a:pt x="407382" y="1071372"/>
                    <a:pt x="407382" y="1071372"/>
                  </a:cubicBezTo>
                  <a:lnTo>
                    <a:pt x="409847" y="1076317"/>
                  </a:lnTo>
                  <a:cubicBezTo>
                    <a:pt x="409847" y="1076317"/>
                    <a:pt x="406061" y="1078565"/>
                    <a:pt x="400014" y="1078961"/>
                  </a:cubicBezTo>
                  <a:cubicBezTo>
                    <a:pt x="393873" y="1079383"/>
                    <a:pt x="390152" y="1078440"/>
                    <a:pt x="390152" y="1078440"/>
                  </a:cubicBezTo>
                  <a:moveTo>
                    <a:pt x="1034443" y="795892"/>
                  </a:moveTo>
                  <a:lnTo>
                    <a:pt x="1064168" y="793560"/>
                  </a:lnTo>
                  <a:lnTo>
                    <a:pt x="1070542" y="802202"/>
                  </a:lnTo>
                  <a:lnTo>
                    <a:pt x="1063076" y="808889"/>
                  </a:lnTo>
                  <a:lnTo>
                    <a:pt x="1033782" y="805069"/>
                  </a:lnTo>
                  <a:close/>
                  <a:moveTo>
                    <a:pt x="1291039" y="807600"/>
                  </a:moveTo>
                  <a:cubicBezTo>
                    <a:pt x="1240777" y="800728"/>
                    <a:pt x="1212560" y="803343"/>
                    <a:pt x="1201089" y="805961"/>
                  </a:cubicBezTo>
                  <a:cubicBezTo>
                    <a:pt x="1202934" y="807400"/>
                    <a:pt x="1207499" y="810848"/>
                    <a:pt x="1207787" y="812123"/>
                  </a:cubicBezTo>
                  <a:cubicBezTo>
                    <a:pt x="1207787" y="812123"/>
                    <a:pt x="1203460" y="820110"/>
                    <a:pt x="1196104" y="825334"/>
                  </a:cubicBezTo>
                  <a:cubicBezTo>
                    <a:pt x="1181856" y="835430"/>
                    <a:pt x="1172152" y="836680"/>
                    <a:pt x="1172152" y="836680"/>
                  </a:cubicBezTo>
                  <a:cubicBezTo>
                    <a:pt x="1187199" y="836134"/>
                    <a:pt x="1209969" y="834746"/>
                    <a:pt x="1235429" y="836060"/>
                  </a:cubicBezTo>
                  <a:cubicBezTo>
                    <a:pt x="1251914" y="836968"/>
                    <a:pt x="1267278" y="837276"/>
                    <a:pt x="1290023" y="844667"/>
                  </a:cubicBezTo>
                  <a:cubicBezTo>
                    <a:pt x="1299967" y="844146"/>
                    <a:pt x="1318255" y="845114"/>
                    <a:pt x="1334879" y="841879"/>
                  </a:cubicBezTo>
                  <a:cubicBezTo>
                    <a:pt x="1347452" y="839408"/>
                    <a:pt x="1355047" y="835752"/>
                    <a:pt x="1359174" y="834497"/>
                  </a:cubicBezTo>
                  <a:cubicBezTo>
                    <a:pt x="1350450" y="827715"/>
                    <a:pt x="1330269" y="812932"/>
                    <a:pt x="1291039" y="807600"/>
                  </a:cubicBezTo>
                  <a:moveTo>
                    <a:pt x="1319817" y="769152"/>
                  </a:moveTo>
                  <a:cubicBezTo>
                    <a:pt x="1335083" y="761100"/>
                    <a:pt x="1345331" y="754815"/>
                    <a:pt x="1346830" y="752855"/>
                  </a:cubicBezTo>
                  <a:cubicBezTo>
                    <a:pt x="1337623" y="745959"/>
                    <a:pt x="1321887" y="736980"/>
                    <a:pt x="1262366" y="739768"/>
                  </a:cubicBezTo>
                  <a:cubicBezTo>
                    <a:pt x="1231996" y="741084"/>
                    <a:pt x="1211855" y="743911"/>
                    <a:pt x="1193341" y="750424"/>
                  </a:cubicBezTo>
                  <a:cubicBezTo>
                    <a:pt x="1193341" y="750424"/>
                    <a:pt x="1205539" y="755793"/>
                    <a:pt x="1208020" y="759924"/>
                  </a:cubicBezTo>
                  <a:cubicBezTo>
                    <a:pt x="1207365" y="761298"/>
                    <a:pt x="1205297" y="767291"/>
                    <a:pt x="1196104" y="775934"/>
                  </a:cubicBezTo>
                  <a:cubicBezTo>
                    <a:pt x="1188399" y="783101"/>
                    <a:pt x="1177153" y="786937"/>
                    <a:pt x="1170679" y="788499"/>
                  </a:cubicBezTo>
                  <a:cubicBezTo>
                    <a:pt x="1173666" y="789402"/>
                    <a:pt x="1179624" y="793089"/>
                    <a:pt x="1179624" y="793089"/>
                  </a:cubicBezTo>
                  <a:cubicBezTo>
                    <a:pt x="1185001" y="791262"/>
                    <a:pt x="1196699" y="787840"/>
                    <a:pt x="1217222" y="784233"/>
                  </a:cubicBezTo>
                  <a:cubicBezTo>
                    <a:pt x="1234303" y="781118"/>
                    <a:pt x="1253814" y="779282"/>
                    <a:pt x="1279584" y="780522"/>
                  </a:cubicBezTo>
                  <a:cubicBezTo>
                    <a:pt x="1290023" y="779580"/>
                    <a:pt x="1309861" y="774534"/>
                    <a:pt x="1319817" y="769152"/>
                  </a:cubicBezTo>
                  <a:moveTo>
                    <a:pt x="1310915" y="694266"/>
                  </a:moveTo>
                  <a:cubicBezTo>
                    <a:pt x="1324034" y="682336"/>
                    <a:pt x="1329558" y="672513"/>
                    <a:pt x="1329939" y="670008"/>
                  </a:cubicBezTo>
                  <a:cubicBezTo>
                    <a:pt x="1308603" y="664625"/>
                    <a:pt x="1286937" y="660681"/>
                    <a:pt x="1231460" y="682941"/>
                  </a:cubicBezTo>
                  <a:cubicBezTo>
                    <a:pt x="1171439" y="707150"/>
                    <a:pt x="1149536" y="729797"/>
                    <a:pt x="1139226" y="733831"/>
                  </a:cubicBezTo>
                  <a:cubicBezTo>
                    <a:pt x="1142169" y="734261"/>
                    <a:pt x="1152235" y="735369"/>
                    <a:pt x="1167926" y="740562"/>
                  </a:cubicBezTo>
                  <a:cubicBezTo>
                    <a:pt x="1171299" y="738221"/>
                    <a:pt x="1178830" y="734203"/>
                    <a:pt x="1195523" y="728001"/>
                  </a:cubicBezTo>
                  <a:cubicBezTo>
                    <a:pt x="1215699" y="720595"/>
                    <a:pt x="1243357" y="712374"/>
                    <a:pt x="1286074" y="711133"/>
                  </a:cubicBezTo>
                  <a:cubicBezTo>
                    <a:pt x="1290811" y="709383"/>
                    <a:pt x="1303561" y="700949"/>
                    <a:pt x="1310915" y="694266"/>
                  </a:cubicBezTo>
                  <a:moveTo>
                    <a:pt x="1283724" y="602912"/>
                  </a:moveTo>
                  <a:cubicBezTo>
                    <a:pt x="1283724" y="602912"/>
                    <a:pt x="1264367" y="601512"/>
                    <a:pt x="1225934" y="618488"/>
                  </a:cubicBezTo>
                  <a:cubicBezTo>
                    <a:pt x="1190389" y="634199"/>
                    <a:pt x="1145785" y="674919"/>
                    <a:pt x="1134440" y="685337"/>
                  </a:cubicBezTo>
                  <a:cubicBezTo>
                    <a:pt x="1142872" y="685412"/>
                    <a:pt x="1161412" y="685064"/>
                    <a:pt x="1170010" y="688696"/>
                  </a:cubicBezTo>
                  <a:cubicBezTo>
                    <a:pt x="1173566" y="686042"/>
                    <a:pt x="1174514" y="686537"/>
                    <a:pt x="1177534" y="684320"/>
                  </a:cubicBezTo>
                  <a:cubicBezTo>
                    <a:pt x="1194676" y="672414"/>
                    <a:pt x="1231714" y="650967"/>
                    <a:pt x="1262728" y="644195"/>
                  </a:cubicBezTo>
                  <a:cubicBezTo>
                    <a:pt x="1281794" y="620805"/>
                    <a:pt x="1283724" y="602912"/>
                    <a:pt x="1283724" y="602912"/>
                  </a:cubicBezTo>
                  <a:moveTo>
                    <a:pt x="1227358" y="551690"/>
                  </a:moveTo>
                  <a:cubicBezTo>
                    <a:pt x="1227358" y="551690"/>
                    <a:pt x="1204894" y="554616"/>
                    <a:pt x="1177435" y="574014"/>
                  </a:cubicBezTo>
                  <a:cubicBezTo>
                    <a:pt x="1146768" y="595727"/>
                    <a:pt x="1122518" y="631471"/>
                    <a:pt x="1114908" y="641283"/>
                  </a:cubicBezTo>
                  <a:cubicBezTo>
                    <a:pt x="1118307" y="641368"/>
                    <a:pt x="1120639" y="642202"/>
                    <a:pt x="1120639" y="642202"/>
                  </a:cubicBezTo>
                  <a:cubicBezTo>
                    <a:pt x="1120639" y="642202"/>
                    <a:pt x="1121863" y="654068"/>
                    <a:pt x="1120152" y="666560"/>
                  </a:cubicBezTo>
                  <a:cubicBezTo>
                    <a:pt x="1118748" y="675936"/>
                    <a:pt x="1116218" y="683313"/>
                    <a:pt x="1115166" y="686537"/>
                  </a:cubicBezTo>
                  <a:cubicBezTo>
                    <a:pt x="1117573" y="686240"/>
                    <a:pt x="1120043" y="685933"/>
                    <a:pt x="1122325" y="685769"/>
                  </a:cubicBezTo>
                  <a:cubicBezTo>
                    <a:pt x="1127370" y="679071"/>
                    <a:pt x="1138269" y="665553"/>
                    <a:pt x="1141122" y="661837"/>
                  </a:cubicBezTo>
                  <a:cubicBezTo>
                    <a:pt x="1154507" y="644494"/>
                    <a:pt x="1187413" y="607162"/>
                    <a:pt x="1220363" y="592330"/>
                  </a:cubicBezTo>
                  <a:cubicBezTo>
                    <a:pt x="1220363" y="592330"/>
                    <a:pt x="1224044" y="584020"/>
                    <a:pt x="1226564" y="568681"/>
                  </a:cubicBezTo>
                  <a:cubicBezTo>
                    <a:pt x="1228066" y="559082"/>
                    <a:pt x="1227358" y="551690"/>
                    <a:pt x="1227358" y="551690"/>
                  </a:cubicBezTo>
                  <a:moveTo>
                    <a:pt x="1161089" y="518600"/>
                  </a:moveTo>
                  <a:cubicBezTo>
                    <a:pt x="1161089" y="518600"/>
                    <a:pt x="1139004" y="518660"/>
                    <a:pt x="1114779" y="542150"/>
                  </a:cubicBezTo>
                  <a:cubicBezTo>
                    <a:pt x="1089107" y="567152"/>
                    <a:pt x="1076709" y="591823"/>
                    <a:pt x="1070409" y="607203"/>
                  </a:cubicBezTo>
                  <a:cubicBezTo>
                    <a:pt x="1071585" y="611518"/>
                    <a:pt x="1074065" y="620284"/>
                    <a:pt x="1074750" y="626490"/>
                  </a:cubicBezTo>
                  <a:cubicBezTo>
                    <a:pt x="1075726" y="635415"/>
                    <a:pt x="1075271" y="642906"/>
                    <a:pt x="1074933" y="646454"/>
                  </a:cubicBezTo>
                  <a:cubicBezTo>
                    <a:pt x="1084507" y="642584"/>
                    <a:pt x="1094122" y="641200"/>
                    <a:pt x="1101970" y="640887"/>
                  </a:cubicBezTo>
                  <a:cubicBezTo>
                    <a:pt x="1111867" y="620284"/>
                    <a:pt x="1129811" y="586144"/>
                    <a:pt x="1156491" y="562217"/>
                  </a:cubicBezTo>
                  <a:cubicBezTo>
                    <a:pt x="1156987" y="560133"/>
                    <a:pt x="1160335" y="544854"/>
                    <a:pt x="1161129" y="537015"/>
                  </a:cubicBezTo>
                  <a:cubicBezTo>
                    <a:pt x="1162032" y="527852"/>
                    <a:pt x="1161089" y="518600"/>
                    <a:pt x="1161089" y="518600"/>
                  </a:cubicBezTo>
                  <a:moveTo>
                    <a:pt x="1081754" y="499079"/>
                  </a:moveTo>
                  <a:cubicBezTo>
                    <a:pt x="1081754" y="499079"/>
                    <a:pt x="1059167" y="506471"/>
                    <a:pt x="1038579" y="533161"/>
                  </a:cubicBezTo>
                  <a:cubicBezTo>
                    <a:pt x="1025249" y="550509"/>
                    <a:pt x="1015833" y="568681"/>
                    <a:pt x="1006076" y="597465"/>
                  </a:cubicBezTo>
                  <a:cubicBezTo>
                    <a:pt x="1006979" y="599003"/>
                    <a:pt x="1011583" y="606111"/>
                    <a:pt x="1012401" y="607862"/>
                  </a:cubicBezTo>
                  <a:cubicBezTo>
                    <a:pt x="1015833" y="615487"/>
                    <a:pt x="1017723" y="621515"/>
                    <a:pt x="1018552" y="624575"/>
                  </a:cubicBezTo>
                  <a:cubicBezTo>
                    <a:pt x="1029665" y="613562"/>
                    <a:pt x="1043292" y="608070"/>
                    <a:pt x="1053462" y="605377"/>
                  </a:cubicBezTo>
                  <a:cubicBezTo>
                    <a:pt x="1060819" y="584292"/>
                    <a:pt x="1070831" y="558793"/>
                    <a:pt x="1087742" y="537015"/>
                  </a:cubicBezTo>
                  <a:cubicBezTo>
                    <a:pt x="1088030" y="504472"/>
                    <a:pt x="1081754" y="499079"/>
                    <a:pt x="1081754" y="499079"/>
                  </a:cubicBezTo>
                  <a:moveTo>
                    <a:pt x="998238" y="498940"/>
                  </a:moveTo>
                  <a:cubicBezTo>
                    <a:pt x="998238" y="498940"/>
                    <a:pt x="981941" y="501734"/>
                    <a:pt x="971141" y="528696"/>
                  </a:cubicBezTo>
                  <a:cubicBezTo>
                    <a:pt x="964007" y="546158"/>
                    <a:pt x="960370" y="562639"/>
                    <a:pt x="958501" y="591065"/>
                  </a:cubicBezTo>
                  <a:cubicBezTo>
                    <a:pt x="961626" y="596646"/>
                    <a:pt x="966498" y="608180"/>
                    <a:pt x="967032" y="609519"/>
                  </a:cubicBezTo>
                  <a:cubicBezTo>
                    <a:pt x="975665" y="599250"/>
                    <a:pt x="986256" y="593015"/>
                    <a:pt x="993013" y="589889"/>
                  </a:cubicBezTo>
                  <a:cubicBezTo>
                    <a:pt x="997577" y="570491"/>
                    <a:pt x="1000544" y="559776"/>
                    <a:pt x="1007614" y="543181"/>
                  </a:cubicBezTo>
                  <a:cubicBezTo>
                    <a:pt x="1006571" y="516467"/>
                    <a:pt x="998238" y="498940"/>
                    <a:pt x="998238" y="498940"/>
                  </a:cubicBezTo>
                  <a:moveTo>
                    <a:pt x="951034" y="603779"/>
                  </a:moveTo>
                  <a:cubicBezTo>
                    <a:pt x="945528" y="595196"/>
                    <a:pt x="941484" y="592180"/>
                    <a:pt x="941484" y="592180"/>
                  </a:cubicBezTo>
                  <a:cubicBezTo>
                    <a:pt x="941484" y="592180"/>
                    <a:pt x="926056" y="603258"/>
                    <a:pt x="916391" y="624302"/>
                  </a:cubicBezTo>
                  <a:cubicBezTo>
                    <a:pt x="907899" y="642558"/>
                    <a:pt x="907452" y="659427"/>
                    <a:pt x="907561" y="665056"/>
                  </a:cubicBezTo>
                  <a:lnTo>
                    <a:pt x="924096" y="677980"/>
                  </a:lnTo>
                  <a:cubicBezTo>
                    <a:pt x="924096" y="677980"/>
                    <a:pt x="929668" y="673764"/>
                    <a:pt x="938597" y="668122"/>
                  </a:cubicBezTo>
                  <a:cubicBezTo>
                    <a:pt x="947378" y="662477"/>
                    <a:pt x="952001" y="660384"/>
                    <a:pt x="952076" y="660434"/>
                  </a:cubicBezTo>
                  <a:cubicBezTo>
                    <a:pt x="951347" y="652456"/>
                    <a:pt x="952994" y="642971"/>
                    <a:pt x="955235" y="633025"/>
                  </a:cubicBezTo>
                  <a:cubicBezTo>
                    <a:pt x="956500" y="627750"/>
                    <a:pt x="959155" y="621728"/>
                    <a:pt x="959567" y="620746"/>
                  </a:cubicBezTo>
                  <a:cubicBezTo>
                    <a:pt x="958351" y="617184"/>
                    <a:pt x="955053" y="610015"/>
                    <a:pt x="951034" y="603779"/>
                  </a:cubicBezTo>
                  <a:moveTo>
                    <a:pt x="919706" y="389566"/>
                  </a:moveTo>
                  <a:cubicBezTo>
                    <a:pt x="923922" y="391065"/>
                    <a:pt x="921666" y="398581"/>
                    <a:pt x="921666" y="398581"/>
                  </a:cubicBezTo>
                  <a:cubicBezTo>
                    <a:pt x="921666" y="398581"/>
                    <a:pt x="928030" y="394438"/>
                    <a:pt x="929141" y="397097"/>
                  </a:cubicBezTo>
                  <a:cubicBezTo>
                    <a:pt x="930199" y="399637"/>
                    <a:pt x="923922" y="404598"/>
                    <a:pt x="922012" y="408353"/>
                  </a:cubicBezTo>
                  <a:cubicBezTo>
                    <a:pt x="920177" y="412114"/>
                    <a:pt x="918202" y="417011"/>
                    <a:pt x="920896" y="418102"/>
                  </a:cubicBezTo>
                  <a:cubicBezTo>
                    <a:pt x="923576" y="419218"/>
                    <a:pt x="927693" y="408701"/>
                    <a:pt x="931696" y="403830"/>
                  </a:cubicBezTo>
                  <a:cubicBezTo>
                    <a:pt x="935878" y="398943"/>
                    <a:pt x="937109" y="394438"/>
                    <a:pt x="934355" y="386947"/>
                  </a:cubicBezTo>
                  <a:cubicBezTo>
                    <a:pt x="931696" y="379432"/>
                    <a:pt x="913421" y="384319"/>
                    <a:pt x="904739" y="377983"/>
                  </a:cubicBezTo>
                  <a:cubicBezTo>
                    <a:pt x="896117" y="371559"/>
                    <a:pt x="890436" y="366682"/>
                    <a:pt x="880722" y="371146"/>
                  </a:cubicBezTo>
                  <a:cubicBezTo>
                    <a:pt x="870965" y="375666"/>
                    <a:pt x="876977" y="387656"/>
                    <a:pt x="876977" y="387656"/>
                  </a:cubicBezTo>
                  <a:lnTo>
                    <a:pt x="887931" y="390310"/>
                  </a:lnTo>
                  <a:cubicBezTo>
                    <a:pt x="887931" y="390310"/>
                    <a:pt x="894207" y="382770"/>
                    <a:pt x="899927" y="383574"/>
                  </a:cubicBezTo>
                  <a:cubicBezTo>
                    <a:pt x="905567" y="384319"/>
                    <a:pt x="909229" y="393313"/>
                    <a:pt x="911982" y="393313"/>
                  </a:cubicBezTo>
                  <a:cubicBezTo>
                    <a:pt x="914556" y="393313"/>
                    <a:pt x="915628" y="388113"/>
                    <a:pt x="919706" y="389566"/>
                  </a:cubicBezTo>
                  <a:moveTo>
                    <a:pt x="919319" y="361041"/>
                  </a:moveTo>
                  <a:cubicBezTo>
                    <a:pt x="913421" y="352806"/>
                    <a:pt x="905874" y="356587"/>
                    <a:pt x="897531" y="354279"/>
                  </a:cubicBezTo>
                  <a:cubicBezTo>
                    <a:pt x="889370" y="352038"/>
                    <a:pt x="881804" y="344903"/>
                    <a:pt x="872428" y="346060"/>
                  </a:cubicBezTo>
                  <a:cubicBezTo>
                    <a:pt x="863101" y="347161"/>
                    <a:pt x="863821" y="353907"/>
                    <a:pt x="869849" y="361413"/>
                  </a:cubicBezTo>
                  <a:cubicBezTo>
                    <a:pt x="875801" y="368954"/>
                    <a:pt x="883417" y="361041"/>
                    <a:pt x="887524" y="360272"/>
                  </a:cubicBezTo>
                  <a:cubicBezTo>
                    <a:pt x="891587" y="359588"/>
                    <a:pt x="899927" y="363299"/>
                    <a:pt x="902889" y="364424"/>
                  </a:cubicBezTo>
                  <a:cubicBezTo>
                    <a:pt x="905874" y="365491"/>
                    <a:pt x="905492" y="361413"/>
                    <a:pt x="907761" y="362207"/>
                  </a:cubicBezTo>
                  <a:cubicBezTo>
                    <a:pt x="909942" y="362986"/>
                    <a:pt x="908073" y="367019"/>
                    <a:pt x="909229" y="368567"/>
                  </a:cubicBezTo>
                  <a:cubicBezTo>
                    <a:pt x="910414" y="370110"/>
                    <a:pt x="912214" y="366310"/>
                    <a:pt x="914904" y="367401"/>
                  </a:cubicBezTo>
                  <a:cubicBezTo>
                    <a:pt x="917548" y="368493"/>
                    <a:pt x="915628" y="371916"/>
                    <a:pt x="917895" y="372337"/>
                  </a:cubicBezTo>
                  <a:cubicBezTo>
                    <a:pt x="920177" y="372675"/>
                    <a:pt x="925386" y="369261"/>
                    <a:pt x="919319" y="361041"/>
                  </a:cubicBezTo>
                  <a:moveTo>
                    <a:pt x="885218" y="331087"/>
                  </a:moveTo>
                  <a:cubicBezTo>
                    <a:pt x="883417" y="328374"/>
                    <a:pt x="879225" y="327282"/>
                    <a:pt x="877414" y="330209"/>
                  </a:cubicBezTo>
                  <a:cubicBezTo>
                    <a:pt x="875529" y="333270"/>
                    <a:pt x="878109" y="335453"/>
                    <a:pt x="884831" y="338891"/>
                  </a:cubicBezTo>
                  <a:cubicBezTo>
                    <a:pt x="891587" y="342225"/>
                    <a:pt x="895382" y="342597"/>
                    <a:pt x="894207" y="335890"/>
                  </a:cubicBezTo>
                  <a:cubicBezTo>
                    <a:pt x="893016" y="329093"/>
                    <a:pt x="887137" y="333681"/>
                    <a:pt x="885218" y="331087"/>
                  </a:cubicBezTo>
                  <a:moveTo>
                    <a:pt x="855214" y="321240"/>
                  </a:moveTo>
                  <a:cubicBezTo>
                    <a:pt x="847688" y="321240"/>
                    <a:pt x="843590" y="323820"/>
                    <a:pt x="843590" y="331435"/>
                  </a:cubicBezTo>
                  <a:cubicBezTo>
                    <a:pt x="843590" y="338891"/>
                    <a:pt x="850302" y="338181"/>
                    <a:pt x="857074" y="337006"/>
                  </a:cubicBezTo>
                  <a:cubicBezTo>
                    <a:pt x="863821" y="335890"/>
                    <a:pt x="864217" y="340340"/>
                    <a:pt x="865781" y="331435"/>
                  </a:cubicBezTo>
                  <a:cubicBezTo>
                    <a:pt x="867244" y="322306"/>
                    <a:pt x="862671" y="321240"/>
                    <a:pt x="855214" y="321240"/>
                  </a:cubicBezTo>
                  <a:moveTo>
                    <a:pt x="838247" y="345251"/>
                  </a:moveTo>
                  <a:cubicBezTo>
                    <a:pt x="839090" y="352038"/>
                    <a:pt x="841711" y="352038"/>
                    <a:pt x="843902" y="349805"/>
                  </a:cubicBezTo>
                  <a:cubicBezTo>
                    <a:pt x="846210" y="347523"/>
                    <a:pt x="847351" y="344531"/>
                    <a:pt x="843168" y="341520"/>
                  </a:cubicBezTo>
                  <a:cubicBezTo>
                    <a:pt x="839026" y="338544"/>
                    <a:pt x="837563" y="338544"/>
                    <a:pt x="838247" y="345251"/>
                  </a:cubicBezTo>
                  <a:moveTo>
                    <a:pt x="863449" y="364837"/>
                  </a:moveTo>
                  <a:cubicBezTo>
                    <a:pt x="858180" y="357966"/>
                    <a:pt x="857074" y="362951"/>
                    <a:pt x="855214" y="370403"/>
                  </a:cubicBezTo>
                  <a:cubicBezTo>
                    <a:pt x="853417" y="377983"/>
                    <a:pt x="861986" y="371916"/>
                    <a:pt x="861986" y="371916"/>
                  </a:cubicBezTo>
                  <a:cubicBezTo>
                    <a:pt x="861986" y="371916"/>
                    <a:pt x="868766" y="371559"/>
                    <a:pt x="863449" y="364837"/>
                  </a:cubicBezTo>
                  <a:moveTo>
                    <a:pt x="881458" y="397097"/>
                  </a:moveTo>
                  <a:cubicBezTo>
                    <a:pt x="880722" y="394404"/>
                    <a:pt x="877721" y="392990"/>
                    <a:pt x="875801" y="393313"/>
                  </a:cubicBezTo>
                  <a:cubicBezTo>
                    <a:pt x="873966" y="393634"/>
                    <a:pt x="874353" y="397454"/>
                    <a:pt x="876248" y="401944"/>
                  </a:cubicBezTo>
                  <a:cubicBezTo>
                    <a:pt x="878109" y="406419"/>
                    <a:pt x="879225" y="402351"/>
                    <a:pt x="879225" y="402351"/>
                  </a:cubicBezTo>
                  <a:cubicBezTo>
                    <a:pt x="879225" y="402351"/>
                    <a:pt x="882301" y="399637"/>
                    <a:pt x="881458" y="397097"/>
                  </a:cubicBezTo>
                  <a:moveTo>
                    <a:pt x="830767" y="345514"/>
                  </a:moveTo>
                  <a:cubicBezTo>
                    <a:pt x="824853" y="342289"/>
                    <a:pt x="820636" y="340205"/>
                    <a:pt x="816891" y="338544"/>
                  </a:cubicBezTo>
                  <a:cubicBezTo>
                    <a:pt x="814574" y="337636"/>
                    <a:pt x="812019" y="336569"/>
                    <a:pt x="809053" y="335393"/>
                  </a:cubicBezTo>
                  <a:cubicBezTo>
                    <a:pt x="789968" y="327937"/>
                    <a:pt x="787919" y="306521"/>
                    <a:pt x="784158" y="279791"/>
                  </a:cubicBezTo>
                  <a:cubicBezTo>
                    <a:pt x="780413" y="253057"/>
                    <a:pt x="774732" y="257398"/>
                    <a:pt x="765511" y="257398"/>
                  </a:cubicBezTo>
                  <a:cubicBezTo>
                    <a:pt x="763561" y="257398"/>
                    <a:pt x="758268" y="257655"/>
                    <a:pt x="749074" y="257655"/>
                  </a:cubicBezTo>
                  <a:lnTo>
                    <a:pt x="728497" y="277956"/>
                  </a:lnTo>
                  <a:cubicBezTo>
                    <a:pt x="732926" y="279047"/>
                    <a:pt x="735640" y="280625"/>
                    <a:pt x="737972" y="282297"/>
                  </a:cubicBezTo>
                  <a:cubicBezTo>
                    <a:pt x="746099" y="288289"/>
                    <a:pt x="740012" y="295740"/>
                    <a:pt x="740012" y="295740"/>
                  </a:cubicBezTo>
                  <a:cubicBezTo>
                    <a:pt x="740012" y="295740"/>
                    <a:pt x="755747" y="298013"/>
                    <a:pt x="768249" y="305637"/>
                  </a:cubicBezTo>
                  <a:cubicBezTo>
                    <a:pt x="780850" y="313317"/>
                    <a:pt x="773482" y="321676"/>
                    <a:pt x="773482" y="321676"/>
                  </a:cubicBezTo>
                  <a:cubicBezTo>
                    <a:pt x="773482" y="321676"/>
                    <a:pt x="790762" y="327341"/>
                    <a:pt x="801462" y="334526"/>
                  </a:cubicBezTo>
                  <a:cubicBezTo>
                    <a:pt x="814981" y="343578"/>
                    <a:pt x="805149" y="353387"/>
                    <a:pt x="805149" y="353387"/>
                  </a:cubicBezTo>
                  <a:cubicBezTo>
                    <a:pt x="805149" y="353387"/>
                    <a:pt x="819247" y="355247"/>
                    <a:pt x="827020" y="363621"/>
                  </a:cubicBezTo>
                  <a:cubicBezTo>
                    <a:pt x="842151" y="379570"/>
                    <a:pt x="824282" y="382323"/>
                    <a:pt x="824282" y="382323"/>
                  </a:cubicBezTo>
                  <a:cubicBezTo>
                    <a:pt x="824282" y="382323"/>
                    <a:pt x="836958" y="386575"/>
                    <a:pt x="844582" y="393634"/>
                  </a:cubicBezTo>
                  <a:cubicBezTo>
                    <a:pt x="856961" y="405144"/>
                    <a:pt x="843689" y="409683"/>
                    <a:pt x="843689" y="409683"/>
                  </a:cubicBezTo>
                  <a:cubicBezTo>
                    <a:pt x="843689" y="409683"/>
                    <a:pt x="865845" y="424790"/>
                    <a:pt x="865845" y="438243"/>
                  </a:cubicBezTo>
                  <a:cubicBezTo>
                    <a:pt x="865845" y="448488"/>
                    <a:pt x="852287" y="447312"/>
                    <a:pt x="843059" y="444113"/>
                  </a:cubicBezTo>
                  <a:cubicBezTo>
                    <a:pt x="831774" y="440193"/>
                    <a:pt x="813170" y="431075"/>
                    <a:pt x="787447" y="413007"/>
                  </a:cubicBezTo>
                  <a:cubicBezTo>
                    <a:pt x="765511" y="397628"/>
                    <a:pt x="720277" y="358734"/>
                    <a:pt x="683913" y="322778"/>
                  </a:cubicBezTo>
                  <a:lnTo>
                    <a:pt x="647053" y="360382"/>
                  </a:lnTo>
                  <a:lnTo>
                    <a:pt x="596229" y="414630"/>
                  </a:lnTo>
                  <a:lnTo>
                    <a:pt x="591144" y="416569"/>
                  </a:lnTo>
                  <a:lnTo>
                    <a:pt x="558947" y="455463"/>
                  </a:lnTo>
                  <a:lnTo>
                    <a:pt x="521716" y="413652"/>
                  </a:lnTo>
                  <a:lnTo>
                    <a:pt x="562460" y="384095"/>
                  </a:lnTo>
                  <a:lnTo>
                    <a:pt x="563595" y="380413"/>
                  </a:lnTo>
                  <a:lnTo>
                    <a:pt x="621976" y="335071"/>
                  </a:lnTo>
                  <a:lnTo>
                    <a:pt x="660885" y="299055"/>
                  </a:lnTo>
                  <a:cubicBezTo>
                    <a:pt x="646771" y="284047"/>
                    <a:pt x="634865" y="271804"/>
                    <a:pt x="619188" y="257343"/>
                  </a:cubicBezTo>
                  <a:cubicBezTo>
                    <a:pt x="615774" y="257343"/>
                    <a:pt x="616073" y="257398"/>
                    <a:pt x="614972" y="257398"/>
                  </a:cubicBezTo>
                  <a:cubicBezTo>
                    <a:pt x="605768" y="257398"/>
                    <a:pt x="600123" y="253057"/>
                    <a:pt x="596378" y="279791"/>
                  </a:cubicBezTo>
                  <a:cubicBezTo>
                    <a:pt x="592573" y="306521"/>
                    <a:pt x="590738" y="328161"/>
                    <a:pt x="571464" y="335393"/>
                  </a:cubicBezTo>
                  <a:cubicBezTo>
                    <a:pt x="565471" y="337750"/>
                    <a:pt x="559964" y="339992"/>
                    <a:pt x="549794" y="345514"/>
                  </a:cubicBezTo>
                  <a:cubicBezTo>
                    <a:pt x="551912" y="355594"/>
                    <a:pt x="545528" y="362365"/>
                    <a:pt x="541882" y="361462"/>
                  </a:cubicBezTo>
                  <a:cubicBezTo>
                    <a:pt x="540458" y="361116"/>
                    <a:pt x="535756" y="360545"/>
                    <a:pt x="532372" y="355322"/>
                  </a:cubicBezTo>
                  <a:cubicBezTo>
                    <a:pt x="530893" y="356229"/>
                    <a:pt x="531424" y="355708"/>
                    <a:pt x="529976" y="356710"/>
                  </a:cubicBezTo>
                  <a:cubicBezTo>
                    <a:pt x="530075" y="356983"/>
                    <a:pt x="532168" y="361462"/>
                    <a:pt x="532372" y="361746"/>
                  </a:cubicBezTo>
                  <a:cubicBezTo>
                    <a:pt x="535855" y="368135"/>
                    <a:pt x="535928" y="380622"/>
                    <a:pt x="527436" y="382622"/>
                  </a:cubicBezTo>
                  <a:cubicBezTo>
                    <a:pt x="521006" y="384145"/>
                    <a:pt x="518244" y="380796"/>
                    <a:pt x="518244" y="380796"/>
                  </a:cubicBezTo>
                  <a:cubicBezTo>
                    <a:pt x="518244" y="380796"/>
                    <a:pt x="517052" y="378802"/>
                    <a:pt x="515787" y="382323"/>
                  </a:cubicBezTo>
                  <a:cubicBezTo>
                    <a:pt x="514522" y="385906"/>
                    <a:pt x="514473" y="387086"/>
                    <a:pt x="514884" y="390658"/>
                  </a:cubicBezTo>
                  <a:cubicBezTo>
                    <a:pt x="515207" y="394106"/>
                    <a:pt x="514522" y="399439"/>
                    <a:pt x="511793" y="408071"/>
                  </a:cubicBezTo>
                  <a:cubicBezTo>
                    <a:pt x="508857" y="416753"/>
                    <a:pt x="501014" y="417620"/>
                    <a:pt x="496430" y="413612"/>
                  </a:cubicBezTo>
                  <a:cubicBezTo>
                    <a:pt x="492173" y="409956"/>
                    <a:pt x="495423" y="405228"/>
                    <a:pt x="490923" y="401051"/>
                  </a:cubicBezTo>
                  <a:cubicBezTo>
                    <a:pt x="490775" y="400887"/>
                    <a:pt x="489594" y="400887"/>
                    <a:pt x="489420" y="400754"/>
                  </a:cubicBezTo>
                  <a:cubicBezTo>
                    <a:pt x="484906" y="407525"/>
                    <a:pt x="482525" y="410825"/>
                    <a:pt x="478789" y="419283"/>
                  </a:cubicBezTo>
                  <a:cubicBezTo>
                    <a:pt x="452843" y="477385"/>
                    <a:pt x="469675" y="553302"/>
                    <a:pt x="477722" y="584888"/>
                  </a:cubicBezTo>
                  <a:cubicBezTo>
                    <a:pt x="485823" y="616504"/>
                    <a:pt x="511471" y="672463"/>
                    <a:pt x="524146" y="700329"/>
                  </a:cubicBezTo>
                  <a:cubicBezTo>
                    <a:pt x="530150" y="713426"/>
                    <a:pt x="536698" y="727713"/>
                    <a:pt x="541286" y="750078"/>
                  </a:cubicBezTo>
                  <a:lnTo>
                    <a:pt x="585478" y="761784"/>
                  </a:lnTo>
                  <a:cubicBezTo>
                    <a:pt x="582387" y="738429"/>
                    <a:pt x="575706" y="711268"/>
                    <a:pt x="569588" y="690844"/>
                  </a:cubicBezTo>
                  <a:cubicBezTo>
                    <a:pt x="560371" y="659698"/>
                    <a:pt x="543410" y="611344"/>
                    <a:pt x="537417" y="586451"/>
                  </a:cubicBezTo>
                  <a:cubicBezTo>
                    <a:pt x="531504" y="561661"/>
                    <a:pt x="526031" y="505429"/>
                    <a:pt x="549581" y="471631"/>
                  </a:cubicBezTo>
                  <a:cubicBezTo>
                    <a:pt x="569926" y="442425"/>
                    <a:pt x="597096" y="426188"/>
                    <a:pt x="618900" y="417928"/>
                  </a:cubicBezTo>
                  <a:lnTo>
                    <a:pt x="618900" y="753277"/>
                  </a:lnTo>
                  <a:lnTo>
                    <a:pt x="630121" y="762132"/>
                  </a:lnTo>
                  <a:lnTo>
                    <a:pt x="630121" y="414208"/>
                  </a:lnTo>
                  <a:cubicBezTo>
                    <a:pt x="637886" y="412049"/>
                    <a:pt x="644910" y="410229"/>
                    <a:pt x="651791" y="408775"/>
                  </a:cubicBezTo>
                  <a:lnTo>
                    <a:pt x="651791" y="753277"/>
                  </a:lnTo>
                  <a:lnTo>
                    <a:pt x="663052" y="762132"/>
                  </a:lnTo>
                  <a:lnTo>
                    <a:pt x="663052" y="406890"/>
                  </a:lnTo>
                  <a:cubicBezTo>
                    <a:pt x="669874" y="405948"/>
                    <a:pt x="677043" y="405342"/>
                    <a:pt x="684647" y="405079"/>
                  </a:cubicBezTo>
                  <a:lnTo>
                    <a:pt x="684647" y="753277"/>
                  </a:lnTo>
                  <a:lnTo>
                    <a:pt x="695869" y="762132"/>
                  </a:lnTo>
                  <a:lnTo>
                    <a:pt x="695869" y="405079"/>
                  </a:lnTo>
                  <a:cubicBezTo>
                    <a:pt x="703558" y="405342"/>
                    <a:pt x="710602" y="405948"/>
                    <a:pt x="717498" y="406890"/>
                  </a:cubicBezTo>
                  <a:lnTo>
                    <a:pt x="717498" y="753277"/>
                  </a:lnTo>
                  <a:lnTo>
                    <a:pt x="728725" y="762132"/>
                  </a:lnTo>
                  <a:lnTo>
                    <a:pt x="728725" y="408775"/>
                  </a:lnTo>
                  <a:cubicBezTo>
                    <a:pt x="735640" y="410229"/>
                    <a:pt x="742651" y="412049"/>
                    <a:pt x="750281" y="414208"/>
                  </a:cubicBezTo>
                  <a:lnTo>
                    <a:pt x="750281" y="753277"/>
                  </a:lnTo>
                  <a:lnTo>
                    <a:pt x="761602" y="762132"/>
                  </a:lnTo>
                  <a:lnTo>
                    <a:pt x="761602" y="417953"/>
                  </a:lnTo>
                  <a:cubicBezTo>
                    <a:pt x="783364" y="426188"/>
                    <a:pt x="810655" y="442425"/>
                    <a:pt x="830905" y="471631"/>
                  </a:cubicBezTo>
                  <a:cubicBezTo>
                    <a:pt x="854460" y="505429"/>
                    <a:pt x="848988" y="561661"/>
                    <a:pt x="843059" y="586451"/>
                  </a:cubicBezTo>
                  <a:cubicBezTo>
                    <a:pt x="837107" y="611344"/>
                    <a:pt x="820150" y="659698"/>
                    <a:pt x="810913" y="690844"/>
                  </a:cubicBezTo>
                  <a:cubicBezTo>
                    <a:pt x="805654" y="708752"/>
                    <a:pt x="799964" y="725743"/>
                    <a:pt x="796551" y="750499"/>
                  </a:cubicBezTo>
                  <a:lnTo>
                    <a:pt x="837727" y="760668"/>
                  </a:lnTo>
                  <a:cubicBezTo>
                    <a:pt x="838223" y="757370"/>
                    <a:pt x="838843" y="754145"/>
                    <a:pt x="839478" y="751044"/>
                  </a:cubicBezTo>
                  <a:lnTo>
                    <a:pt x="839329" y="750078"/>
                  </a:lnTo>
                  <a:cubicBezTo>
                    <a:pt x="843119" y="731572"/>
                    <a:pt x="848219" y="718649"/>
                    <a:pt x="853344" y="707289"/>
                  </a:cubicBezTo>
                  <a:cubicBezTo>
                    <a:pt x="854320" y="704843"/>
                    <a:pt x="855402" y="702462"/>
                    <a:pt x="856370" y="700329"/>
                  </a:cubicBezTo>
                  <a:cubicBezTo>
                    <a:pt x="869040" y="672463"/>
                    <a:pt x="894554" y="616504"/>
                    <a:pt x="902889" y="584888"/>
                  </a:cubicBezTo>
                  <a:cubicBezTo>
                    <a:pt x="910885" y="553302"/>
                    <a:pt x="927693" y="477385"/>
                    <a:pt x="901713" y="419283"/>
                  </a:cubicBezTo>
                  <a:cubicBezTo>
                    <a:pt x="900547" y="416613"/>
                    <a:pt x="899431" y="414208"/>
                    <a:pt x="898249" y="411900"/>
                  </a:cubicBezTo>
                  <a:cubicBezTo>
                    <a:pt x="896167" y="408071"/>
                    <a:pt x="894182" y="405144"/>
                    <a:pt x="891245" y="400754"/>
                  </a:cubicBezTo>
                  <a:cubicBezTo>
                    <a:pt x="891106" y="400887"/>
                    <a:pt x="889890" y="400887"/>
                    <a:pt x="889757" y="401051"/>
                  </a:cubicBezTo>
                  <a:cubicBezTo>
                    <a:pt x="885252" y="405228"/>
                    <a:pt x="888501" y="409956"/>
                    <a:pt x="884170" y="413612"/>
                  </a:cubicBezTo>
                  <a:cubicBezTo>
                    <a:pt x="879572" y="417620"/>
                    <a:pt x="871808" y="416753"/>
                    <a:pt x="868881" y="408071"/>
                  </a:cubicBezTo>
                  <a:cubicBezTo>
                    <a:pt x="866064" y="399439"/>
                    <a:pt x="865458" y="394106"/>
                    <a:pt x="865815" y="390658"/>
                  </a:cubicBezTo>
                  <a:cubicBezTo>
                    <a:pt x="866117" y="387086"/>
                    <a:pt x="866078" y="385906"/>
                    <a:pt x="864828" y="382323"/>
                  </a:cubicBezTo>
                  <a:cubicBezTo>
                    <a:pt x="863582" y="378802"/>
                    <a:pt x="862432" y="380796"/>
                    <a:pt x="862432" y="380796"/>
                  </a:cubicBezTo>
                  <a:cubicBezTo>
                    <a:pt x="862432" y="380796"/>
                    <a:pt x="859644" y="384145"/>
                    <a:pt x="853264" y="382622"/>
                  </a:cubicBezTo>
                  <a:cubicBezTo>
                    <a:pt x="844756" y="380622"/>
                    <a:pt x="844836" y="368135"/>
                    <a:pt x="848293" y="361746"/>
                  </a:cubicBezTo>
                  <a:cubicBezTo>
                    <a:pt x="848452" y="361462"/>
                    <a:pt x="850551" y="356983"/>
                    <a:pt x="850684" y="356710"/>
                  </a:cubicBezTo>
                  <a:cubicBezTo>
                    <a:pt x="849226" y="355708"/>
                    <a:pt x="849717" y="356229"/>
                    <a:pt x="848293" y="355322"/>
                  </a:cubicBezTo>
                  <a:cubicBezTo>
                    <a:pt x="844945" y="360545"/>
                    <a:pt x="840241" y="361116"/>
                    <a:pt x="838768" y="361462"/>
                  </a:cubicBezTo>
                  <a:cubicBezTo>
                    <a:pt x="835048" y="362365"/>
                    <a:pt x="828811" y="355594"/>
                    <a:pt x="830767" y="345514"/>
                  </a:cubicBezTo>
                  <a:moveTo>
                    <a:pt x="805430" y="230127"/>
                  </a:moveTo>
                  <a:cubicBezTo>
                    <a:pt x="809489" y="227001"/>
                    <a:pt x="814460" y="222824"/>
                    <a:pt x="820027" y="217507"/>
                  </a:cubicBezTo>
                  <a:cubicBezTo>
                    <a:pt x="829432" y="209684"/>
                    <a:pt x="853264" y="191318"/>
                    <a:pt x="869401" y="187940"/>
                  </a:cubicBezTo>
                  <a:cubicBezTo>
                    <a:pt x="890436" y="183584"/>
                    <a:pt x="907170" y="189512"/>
                    <a:pt x="912388" y="198085"/>
                  </a:cubicBezTo>
                  <a:cubicBezTo>
                    <a:pt x="916258" y="204321"/>
                    <a:pt x="915464" y="210696"/>
                    <a:pt x="915464" y="210696"/>
                  </a:cubicBezTo>
                  <a:cubicBezTo>
                    <a:pt x="915464" y="210696"/>
                    <a:pt x="919467" y="207902"/>
                    <a:pt x="920956" y="203319"/>
                  </a:cubicBezTo>
                  <a:cubicBezTo>
                    <a:pt x="924061" y="194186"/>
                    <a:pt x="917026" y="184571"/>
                    <a:pt x="908742" y="180280"/>
                  </a:cubicBezTo>
                  <a:cubicBezTo>
                    <a:pt x="898572" y="175087"/>
                    <a:pt x="885326" y="173831"/>
                    <a:pt x="873098" y="176014"/>
                  </a:cubicBezTo>
                  <a:cubicBezTo>
                    <a:pt x="860829" y="176014"/>
                    <a:pt x="870791" y="171152"/>
                    <a:pt x="877900" y="166400"/>
                  </a:cubicBezTo>
                  <a:cubicBezTo>
                    <a:pt x="896489" y="153763"/>
                    <a:pt x="919954" y="149939"/>
                    <a:pt x="921343" y="132035"/>
                  </a:cubicBezTo>
                  <a:cubicBezTo>
                    <a:pt x="922221" y="119256"/>
                    <a:pt x="921005" y="118789"/>
                    <a:pt x="918416" y="104740"/>
                  </a:cubicBezTo>
                  <a:cubicBezTo>
                    <a:pt x="916432" y="93732"/>
                    <a:pt x="913619" y="99854"/>
                    <a:pt x="913619" y="99854"/>
                  </a:cubicBezTo>
                  <a:cubicBezTo>
                    <a:pt x="913619" y="99854"/>
                    <a:pt x="912959" y="106139"/>
                    <a:pt x="909942" y="110594"/>
                  </a:cubicBezTo>
                  <a:cubicBezTo>
                    <a:pt x="902700" y="121582"/>
                    <a:pt x="892362" y="123562"/>
                    <a:pt x="885640" y="134877"/>
                  </a:cubicBezTo>
                  <a:cubicBezTo>
                    <a:pt x="879537" y="145201"/>
                    <a:pt x="868847" y="163389"/>
                    <a:pt x="863946" y="157877"/>
                  </a:cubicBezTo>
                  <a:cubicBezTo>
                    <a:pt x="860165" y="156631"/>
                    <a:pt x="890972" y="112449"/>
                    <a:pt x="868847" y="83115"/>
                  </a:cubicBezTo>
                  <a:cubicBezTo>
                    <a:pt x="844201" y="50348"/>
                    <a:pt x="824134" y="74746"/>
                    <a:pt x="810978" y="74121"/>
                  </a:cubicBezTo>
                  <a:cubicBezTo>
                    <a:pt x="804082" y="73843"/>
                    <a:pt x="792369" y="66729"/>
                    <a:pt x="792369" y="66729"/>
                  </a:cubicBezTo>
                  <a:cubicBezTo>
                    <a:pt x="792369" y="66729"/>
                    <a:pt x="795624" y="84217"/>
                    <a:pt x="800074" y="88409"/>
                  </a:cubicBezTo>
                  <a:cubicBezTo>
                    <a:pt x="804563" y="92576"/>
                    <a:pt x="810451" y="93424"/>
                    <a:pt x="820943" y="94962"/>
                  </a:cubicBezTo>
                  <a:cubicBezTo>
                    <a:pt x="831054" y="96425"/>
                    <a:pt x="850551" y="98504"/>
                    <a:pt x="852163" y="125189"/>
                  </a:cubicBezTo>
                  <a:cubicBezTo>
                    <a:pt x="852743" y="135160"/>
                    <a:pt x="844483" y="148466"/>
                    <a:pt x="841562" y="152787"/>
                  </a:cubicBezTo>
                  <a:lnTo>
                    <a:pt x="847004" y="159415"/>
                  </a:lnTo>
                  <a:lnTo>
                    <a:pt x="763512" y="243875"/>
                  </a:lnTo>
                  <a:cubicBezTo>
                    <a:pt x="765680" y="243875"/>
                    <a:pt x="765644" y="243329"/>
                    <a:pt x="767539" y="243329"/>
                  </a:cubicBezTo>
                  <a:cubicBezTo>
                    <a:pt x="773756" y="242699"/>
                    <a:pt x="792275" y="240109"/>
                    <a:pt x="805430" y="230127"/>
                  </a:cubicBezTo>
                  <a:moveTo>
                    <a:pt x="785051" y="78363"/>
                  </a:moveTo>
                  <a:cubicBezTo>
                    <a:pt x="774484" y="47069"/>
                    <a:pt x="741807" y="46261"/>
                    <a:pt x="733001" y="46524"/>
                  </a:cubicBezTo>
                  <a:cubicBezTo>
                    <a:pt x="732556" y="46524"/>
                    <a:pt x="756457" y="55657"/>
                    <a:pt x="763512" y="80203"/>
                  </a:cubicBezTo>
                  <a:cubicBezTo>
                    <a:pt x="769539" y="101327"/>
                    <a:pt x="769970" y="119970"/>
                    <a:pt x="753664" y="155441"/>
                  </a:cubicBezTo>
                  <a:cubicBezTo>
                    <a:pt x="739858" y="185614"/>
                    <a:pt x="721641" y="229710"/>
                    <a:pt x="716879" y="243245"/>
                  </a:cubicBezTo>
                  <a:cubicBezTo>
                    <a:pt x="719062" y="243245"/>
                    <a:pt x="718888" y="243329"/>
                    <a:pt x="721194" y="243329"/>
                  </a:cubicBezTo>
                  <a:lnTo>
                    <a:pt x="723080" y="241632"/>
                  </a:lnTo>
                  <a:cubicBezTo>
                    <a:pt x="726701" y="235157"/>
                    <a:pt x="737144" y="216693"/>
                    <a:pt x="749695" y="191814"/>
                  </a:cubicBezTo>
                  <a:cubicBezTo>
                    <a:pt x="765198" y="160659"/>
                    <a:pt x="772754" y="148823"/>
                    <a:pt x="779228" y="134332"/>
                  </a:cubicBezTo>
                  <a:cubicBezTo>
                    <a:pt x="789779" y="110594"/>
                    <a:pt x="789854" y="92551"/>
                    <a:pt x="785051" y="78363"/>
                  </a:cubicBezTo>
                  <a:moveTo>
                    <a:pt x="700492" y="243329"/>
                  </a:moveTo>
                  <a:cubicBezTo>
                    <a:pt x="703459" y="243329"/>
                    <a:pt x="704193" y="242624"/>
                    <a:pt x="706113" y="242624"/>
                  </a:cubicBezTo>
                  <a:cubicBezTo>
                    <a:pt x="706178" y="242525"/>
                    <a:pt x="706113" y="243245"/>
                    <a:pt x="706113" y="243245"/>
                  </a:cubicBezTo>
                  <a:cubicBezTo>
                    <a:pt x="706113" y="243245"/>
                    <a:pt x="736936" y="164509"/>
                    <a:pt x="743107" y="148937"/>
                  </a:cubicBezTo>
                  <a:cubicBezTo>
                    <a:pt x="749383" y="133281"/>
                    <a:pt x="755796" y="114548"/>
                    <a:pt x="755614" y="102914"/>
                  </a:cubicBezTo>
                  <a:cubicBezTo>
                    <a:pt x="755202" y="68267"/>
                    <a:pt x="724627" y="53141"/>
                    <a:pt x="724627" y="53141"/>
                  </a:cubicBezTo>
                  <a:cubicBezTo>
                    <a:pt x="724627" y="53141"/>
                    <a:pt x="734946" y="73779"/>
                    <a:pt x="734778" y="101922"/>
                  </a:cubicBezTo>
                  <a:cubicBezTo>
                    <a:pt x="734604" y="131897"/>
                    <a:pt x="705345" y="225038"/>
                    <a:pt x="700492" y="243329"/>
                  </a:cubicBezTo>
                  <a:moveTo>
                    <a:pt x="691726" y="34751"/>
                  </a:moveTo>
                  <a:lnTo>
                    <a:pt x="690997" y="74047"/>
                  </a:lnTo>
                  <a:cubicBezTo>
                    <a:pt x="690709" y="90076"/>
                    <a:pt x="689767" y="130572"/>
                    <a:pt x="689792" y="141014"/>
                  </a:cubicBezTo>
                  <a:cubicBezTo>
                    <a:pt x="689792" y="141014"/>
                    <a:pt x="709214" y="126523"/>
                    <a:pt x="707958" y="85477"/>
                  </a:cubicBezTo>
                  <a:cubicBezTo>
                    <a:pt x="707081" y="56723"/>
                    <a:pt x="698092" y="44911"/>
                    <a:pt x="691726" y="34751"/>
                  </a:cubicBezTo>
                  <a:moveTo>
                    <a:pt x="690709" y="11142"/>
                  </a:moveTo>
                  <a:lnTo>
                    <a:pt x="686458" y="15409"/>
                  </a:lnTo>
                  <a:cubicBezTo>
                    <a:pt x="686458" y="15409"/>
                    <a:pt x="679736" y="23540"/>
                    <a:pt x="676323" y="27995"/>
                  </a:cubicBezTo>
                  <a:cubicBezTo>
                    <a:pt x="670147" y="35972"/>
                    <a:pt x="668624" y="41826"/>
                    <a:pt x="668624" y="41826"/>
                  </a:cubicBezTo>
                  <a:lnTo>
                    <a:pt x="675727" y="44594"/>
                  </a:lnTo>
                  <a:cubicBezTo>
                    <a:pt x="675727" y="44594"/>
                    <a:pt x="679011" y="36770"/>
                    <a:pt x="684195" y="28798"/>
                  </a:cubicBezTo>
                  <a:cubicBezTo>
                    <a:pt x="685832" y="26258"/>
                    <a:pt x="689360" y="21659"/>
                    <a:pt x="690883" y="20543"/>
                  </a:cubicBezTo>
                  <a:close/>
                  <a:moveTo>
                    <a:pt x="662795" y="53638"/>
                  </a:moveTo>
                  <a:cubicBezTo>
                    <a:pt x="659183" y="55414"/>
                    <a:pt x="658032" y="94188"/>
                    <a:pt x="659471" y="110926"/>
                  </a:cubicBezTo>
                  <a:cubicBezTo>
                    <a:pt x="661589" y="137011"/>
                    <a:pt x="668385" y="166449"/>
                    <a:pt x="676000" y="202416"/>
                  </a:cubicBezTo>
                  <a:cubicBezTo>
                    <a:pt x="678813" y="216222"/>
                    <a:pt x="681184" y="230842"/>
                    <a:pt x="683393" y="242624"/>
                  </a:cubicBezTo>
                  <a:cubicBezTo>
                    <a:pt x="685832" y="242624"/>
                    <a:pt x="685451" y="243329"/>
                    <a:pt x="687708" y="243329"/>
                  </a:cubicBezTo>
                  <a:cubicBezTo>
                    <a:pt x="688229" y="219030"/>
                    <a:pt x="688750" y="183277"/>
                    <a:pt x="688328" y="154181"/>
                  </a:cubicBezTo>
                  <a:cubicBezTo>
                    <a:pt x="687609" y="153763"/>
                    <a:pt x="679374" y="136773"/>
                    <a:pt x="677538" y="131475"/>
                  </a:cubicBezTo>
                  <a:cubicBezTo>
                    <a:pt x="675727" y="126117"/>
                    <a:pt x="670097" y="109453"/>
                    <a:pt x="669278" y="88295"/>
                  </a:cubicBezTo>
                  <a:cubicBezTo>
                    <a:pt x="668411" y="69245"/>
                    <a:pt x="672339" y="55796"/>
                    <a:pt x="672339" y="55796"/>
                  </a:cubicBezTo>
                  <a:cubicBezTo>
                    <a:pt x="672339" y="55796"/>
                    <a:pt x="666461" y="51822"/>
                    <a:pt x="662795" y="53638"/>
                  </a:cubicBezTo>
                  <a:moveTo>
                    <a:pt x="655130" y="154756"/>
                  </a:moveTo>
                  <a:cubicBezTo>
                    <a:pt x="652287" y="142806"/>
                    <a:pt x="648567" y="123790"/>
                    <a:pt x="647550" y="102557"/>
                  </a:cubicBezTo>
                  <a:cubicBezTo>
                    <a:pt x="646368" y="78527"/>
                    <a:pt x="650253" y="62136"/>
                    <a:pt x="650253" y="62136"/>
                  </a:cubicBezTo>
                  <a:cubicBezTo>
                    <a:pt x="650253" y="62136"/>
                    <a:pt x="627334" y="73918"/>
                    <a:pt x="626673" y="101019"/>
                  </a:cubicBezTo>
                  <a:cubicBezTo>
                    <a:pt x="626332" y="117187"/>
                    <a:pt x="632974" y="135676"/>
                    <a:pt x="639175" y="151264"/>
                  </a:cubicBezTo>
                  <a:cubicBezTo>
                    <a:pt x="645351" y="166832"/>
                    <a:pt x="672652" y="241989"/>
                    <a:pt x="672652" y="241989"/>
                  </a:cubicBezTo>
                  <a:lnTo>
                    <a:pt x="676000" y="242624"/>
                  </a:lnTo>
                  <a:cubicBezTo>
                    <a:pt x="672072" y="222165"/>
                    <a:pt x="657447" y="164152"/>
                    <a:pt x="655130" y="154756"/>
                  </a:cubicBezTo>
                  <a:moveTo>
                    <a:pt x="604339" y="46603"/>
                  </a:moveTo>
                  <a:cubicBezTo>
                    <a:pt x="589408" y="50919"/>
                    <a:pt x="579610" y="64011"/>
                    <a:pt x="579610" y="64011"/>
                  </a:cubicBezTo>
                  <a:cubicBezTo>
                    <a:pt x="579610" y="64011"/>
                    <a:pt x="585712" y="65946"/>
                    <a:pt x="592542" y="65588"/>
                  </a:cubicBezTo>
                  <a:cubicBezTo>
                    <a:pt x="599469" y="65206"/>
                    <a:pt x="606879" y="61094"/>
                    <a:pt x="606879" y="61094"/>
                  </a:cubicBezTo>
                  <a:cubicBezTo>
                    <a:pt x="606879" y="61094"/>
                    <a:pt x="607133" y="63465"/>
                    <a:pt x="606066" y="70768"/>
                  </a:cubicBezTo>
                  <a:cubicBezTo>
                    <a:pt x="605292" y="76294"/>
                    <a:pt x="604549" y="81577"/>
                    <a:pt x="597057" y="90884"/>
                  </a:cubicBezTo>
                  <a:cubicBezTo>
                    <a:pt x="587035" y="103321"/>
                    <a:pt x="574460" y="101540"/>
                    <a:pt x="571315" y="104259"/>
                  </a:cubicBezTo>
                  <a:cubicBezTo>
                    <a:pt x="570730" y="104795"/>
                    <a:pt x="569291" y="107905"/>
                    <a:pt x="568596" y="113352"/>
                  </a:cubicBezTo>
                  <a:cubicBezTo>
                    <a:pt x="567827" y="118839"/>
                    <a:pt x="569737" y="122699"/>
                    <a:pt x="572258" y="125695"/>
                  </a:cubicBezTo>
                  <a:cubicBezTo>
                    <a:pt x="574772" y="128518"/>
                    <a:pt x="584214" y="131361"/>
                    <a:pt x="590400" y="138296"/>
                  </a:cubicBezTo>
                  <a:cubicBezTo>
                    <a:pt x="596502" y="145127"/>
                    <a:pt x="601174" y="152657"/>
                    <a:pt x="601174" y="152657"/>
                  </a:cubicBezTo>
                  <a:lnTo>
                    <a:pt x="594353" y="152657"/>
                  </a:lnTo>
                  <a:cubicBezTo>
                    <a:pt x="594353" y="152657"/>
                    <a:pt x="610045" y="172482"/>
                    <a:pt x="629631" y="193809"/>
                  </a:cubicBezTo>
                  <a:cubicBezTo>
                    <a:pt x="647128" y="212859"/>
                    <a:pt x="655992" y="233978"/>
                    <a:pt x="659471" y="243245"/>
                  </a:cubicBezTo>
                  <a:cubicBezTo>
                    <a:pt x="662194" y="243245"/>
                    <a:pt x="660537" y="243329"/>
                    <a:pt x="663226" y="243329"/>
                  </a:cubicBezTo>
                  <a:cubicBezTo>
                    <a:pt x="661549" y="237177"/>
                    <a:pt x="657744" y="224144"/>
                    <a:pt x="653393" y="214699"/>
                  </a:cubicBezTo>
                  <a:cubicBezTo>
                    <a:pt x="647624" y="202074"/>
                    <a:pt x="637072" y="185995"/>
                    <a:pt x="627095" y="166400"/>
                  </a:cubicBezTo>
                  <a:cubicBezTo>
                    <a:pt x="614832" y="142398"/>
                    <a:pt x="605332" y="122307"/>
                    <a:pt x="606259" y="104160"/>
                  </a:cubicBezTo>
                  <a:cubicBezTo>
                    <a:pt x="608631" y="63009"/>
                    <a:pt x="656455" y="46945"/>
                    <a:pt x="656455" y="46945"/>
                  </a:cubicBezTo>
                  <a:cubicBezTo>
                    <a:pt x="656206" y="47020"/>
                    <a:pt x="631873" y="38700"/>
                    <a:pt x="604339" y="46603"/>
                  </a:cubicBezTo>
                  <a:moveTo>
                    <a:pt x="580825" y="155709"/>
                  </a:moveTo>
                  <a:cubicBezTo>
                    <a:pt x="580825" y="155709"/>
                    <a:pt x="571251" y="156458"/>
                    <a:pt x="568844" y="168443"/>
                  </a:cubicBezTo>
                  <a:lnTo>
                    <a:pt x="646631" y="242525"/>
                  </a:lnTo>
                  <a:cubicBezTo>
                    <a:pt x="646631" y="242525"/>
                    <a:pt x="647485" y="242584"/>
                    <a:pt x="648840" y="242798"/>
                  </a:cubicBezTo>
                  <a:cubicBezTo>
                    <a:pt x="647485" y="238928"/>
                    <a:pt x="645639" y="235157"/>
                    <a:pt x="643432" y="231462"/>
                  </a:cubicBezTo>
                  <a:cubicBezTo>
                    <a:pt x="631129" y="210433"/>
                    <a:pt x="618568" y="199394"/>
                    <a:pt x="608804" y="188917"/>
                  </a:cubicBezTo>
                  <a:cubicBezTo>
                    <a:pt x="598933" y="178366"/>
                    <a:pt x="580825" y="155709"/>
                    <a:pt x="580825" y="155709"/>
                  </a:cubicBezTo>
                  <a:moveTo>
                    <a:pt x="554780" y="137011"/>
                  </a:moveTo>
                  <a:cubicBezTo>
                    <a:pt x="550067" y="137671"/>
                    <a:pt x="545677" y="140454"/>
                    <a:pt x="542487" y="142538"/>
                  </a:cubicBezTo>
                  <a:lnTo>
                    <a:pt x="554780" y="155123"/>
                  </a:lnTo>
                  <a:cubicBezTo>
                    <a:pt x="556904" y="153382"/>
                    <a:pt x="559850" y="151527"/>
                    <a:pt x="564156" y="149800"/>
                  </a:cubicBezTo>
                  <a:cubicBezTo>
                    <a:pt x="573374" y="146104"/>
                    <a:pt x="583940" y="147399"/>
                    <a:pt x="583940" y="147399"/>
                  </a:cubicBezTo>
                  <a:cubicBezTo>
                    <a:pt x="583940" y="147399"/>
                    <a:pt x="577452" y="133697"/>
                    <a:pt x="554780" y="137011"/>
                  </a:cubicBezTo>
                  <a:moveTo>
                    <a:pt x="557211" y="106303"/>
                  </a:moveTo>
                  <a:cubicBezTo>
                    <a:pt x="557211" y="106303"/>
                    <a:pt x="548753" y="105658"/>
                    <a:pt x="543444" y="111001"/>
                  </a:cubicBezTo>
                  <a:cubicBezTo>
                    <a:pt x="535020" y="119345"/>
                    <a:pt x="537937" y="133281"/>
                    <a:pt x="537937" y="133281"/>
                  </a:cubicBezTo>
                  <a:cubicBezTo>
                    <a:pt x="537937" y="133281"/>
                    <a:pt x="542268" y="129838"/>
                    <a:pt x="550067" y="128821"/>
                  </a:cubicBezTo>
                  <a:cubicBezTo>
                    <a:pt x="553381" y="128438"/>
                    <a:pt x="559691" y="128438"/>
                    <a:pt x="559691" y="128438"/>
                  </a:cubicBezTo>
                  <a:cubicBezTo>
                    <a:pt x="559691" y="128438"/>
                    <a:pt x="556924" y="123423"/>
                    <a:pt x="556625" y="118303"/>
                  </a:cubicBezTo>
                  <a:cubicBezTo>
                    <a:pt x="556194" y="113174"/>
                    <a:pt x="557211" y="106303"/>
                    <a:pt x="557211" y="106303"/>
                  </a:cubicBezTo>
                  <a:moveTo>
                    <a:pt x="693389" y="268966"/>
                  </a:moveTo>
                  <a:cubicBezTo>
                    <a:pt x="693140" y="268331"/>
                    <a:pt x="692868" y="267638"/>
                    <a:pt x="692346" y="266992"/>
                  </a:cubicBezTo>
                  <a:cubicBezTo>
                    <a:pt x="687187" y="260841"/>
                    <a:pt x="638952" y="251331"/>
                    <a:pt x="638952" y="251331"/>
                  </a:cubicBezTo>
                  <a:lnTo>
                    <a:pt x="544154" y="160789"/>
                  </a:lnTo>
                  <a:cubicBezTo>
                    <a:pt x="544154" y="160789"/>
                    <a:pt x="545330" y="171470"/>
                    <a:pt x="560287" y="187672"/>
                  </a:cubicBezTo>
                  <a:cubicBezTo>
                    <a:pt x="585637" y="215017"/>
                    <a:pt x="634413" y="258162"/>
                    <a:pt x="668311" y="292119"/>
                  </a:cubicBezTo>
                  <a:close/>
                  <a:moveTo>
                    <a:pt x="814460" y="113149"/>
                  </a:moveTo>
                  <a:cubicBezTo>
                    <a:pt x="822437" y="123195"/>
                    <a:pt x="819337" y="129734"/>
                    <a:pt x="819337" y="129734"/>
                  </a:cubicBezTo>
                  <a:cubicBezTo>
                    <a:pt x="819337" y="129734"/>
                    <a:pt x="823936" y="128300"/>
                    <a:pt x="832086" y="129252"/>
                  </a:cubicBezTo>
                  <a:cubicBezTo>
                    <a:pt x="835470" y="129633"/>
                    <a:pt x="839993" y="131817"/>
                    <a:pt x="839993" y="131817"/>
                  </a:cubicBezTo>
                  <a:cubicBezTo>
                    <a:pt x="839993" y="131817"/>
                    <a:pt x="843367" y="123195"/>
                    <a:pt x="837761" y="114925"/>
                  </a:cubicBezTo>
                  <a:cubicBezTo>
                    <a:pt x="832006" y="106253"/>
                    <a:pt x="825919" y="107563"/>
                    <a:pt x="815476" y="105390"/>
                  </a:cubicBezTo>
                  <a:cubicBezTo>
                    <a:pt x="807590" y="103728"/>
                    <a:pt x="805217" y="106000"/>
                    <a:pt x="805217" y="106000"/>
                  </a:cubicBezTo>
                  <a:cubicBezTo>
                    <a:pt x="805217" y="106000"/>
                    <a:pt x="810382" y="107994"/>
                    <a:pt x="814460" y="113149"/>
                  </a:cubicBezTo>
                  <a:moveTo>
                    <a:pt x="796303" y="152444"/>
                  </a:moveTo>
                  <a:cubicBezTo>
                    <a:pt x="796303" y="152444"/>
                    <a:pt x="786471" y="162247"/>
                    <a:pt x="773195" y="180890"/>
                  </a:cubicBezTo>
                  <a:cubicBezTo>
                    <a:pt x="765198" y="191993"/>
                    <a:pt x="758610" y="200526"/>
                    <a:pt x="750281" y="213747"/>
                  </a:cubicBezTo>
                  <a:lnTo>
                    <a:pt x="807738" y="157232"/>
                  </a:lnTo>
                  <a:cubicBezTo>
                    <a:pt x="802256" y="152365"/>
                    <a:pt x="796303" y="152444"/>
                    <a:pt x="796303" y="152444"/>
                  </a:cubicBezTo>
                  <a:moveTo>
                    <a:pt x="814187" y="150842"/>
                  </a:moveTo>
                  <a:lnTo>
                    <a:pt x="823727" y="141609"/>
                  </a:lnTo>
                  <a:cubicBezTo>
                    <a:pt x="823231" y="141367"/>
                    <a:pt x="823092" y="141292"/>
                    <a:pt x="823142" y="141218"/>
                  </a:cubicBezTo>
                  <a:lnTo>
                    <a:pt x="823033" y="141218"/>
                  </a:lnTo>
                  <a:cubicBezTo>
                    <a:pt x="802192" y="137874"/>
                    <a:pt x="802192" y="144711"/>
                    <a:pt x="802192" y="144711"/>
                  </a:cubicBezTo>
                  <a:cubicBezTo>
                    <a:pt x="802192" y="144711"/>
                    <a:pt x="806706" y="145281"/>
                    <a:pt x="814187" y="150842"/>
                  </a:cubicBezTo>
                  <a:moveTo>
                    <a:pt x="829159" y="404598"/>
                  </a:moveTo>
                  <a:cubicBezTo>
                    <a:pt x="838356" y="404598"/>
                    <a:pt x="839652" y="402217"/>
                    <a:pt x="831714" y="395803"/>
                  </a:cubicBezTo>
                  <a:cubicBezTo>
                    <a:pt x="823652" y="389402"/>
                    <a:pt x="787140" y="379263"/>
                    <a:pt x="787140" y="379263"/>
                  </a:cubicBezTo>
                  <a:cubicBezTo>
                    <a:pt x="787140" y="379263"/>
                    <a:pt x="802192" y="377784"/>
                    <a:pt x="810804" y="377066"/>
                  </a:cubicBezTo>
                  <a:cubicBezTo>
                    <a:pt x="819718" y="376296"/>
                    <a:pt x="822224" y="374347"/>
                    <a:pt x="816940" y="368220"/>
                  </a:cubicBezTo>
                  <a:cubicBezTo>
                    <a:pt x="810804" y="361165"/>
                    <a:pt x="769107" y="355594"/>
                    <a:pt x="769107" y="355594"/>
                  </a:cubicBezTo>
                  <a:cubicBezTo>
                    <a:pt x="769107" y="355594"/>
                    <a:pt x="783033" y="353501"/>
                    <a:pt x="791283" y="350599"/>
                  </a:cubicBezTo>
                  <a:cubicBezTo>
                    <a:pt x="795122" y="349121"/>
                    <a:pt x="799478" y="346332"/>
                    <a:pt x="790216" y="339932"/>
                  </a:cubicBezTo>
                  <a:cubicBezTo>
                    <a:pt x="780934" y="333543"/>
                    <a:pt x="750950" y="326474"/>
                    <a:pt x="750950" y="326474"/>
                  </a:cubicBezTo>
                  <a:cubicBezTo>
                    <a:pt x="750950" y="326474"/>
                    <a:pt x="769752" y="319677"/>
                    <a:pt x="758326" y="312960"/>
                  </a:cubicBezTo>
                  <a:cubicBezTo>
                    <a:pt x="746792" y="306198"/>
                    <a:pt x="719944" y="300939"/>
                    <a:pt x="719944" y="300939"/>
                  </a:cubicBezTo>
                  <a:cubicBezTo>
                    <a:pt x="719944" y="300939"/>
                    <a:pt x="736202" y="295468"/>
                    <a:pt x="732788" y="290100"/>
                  </a:cubicBezTo>
                  <a:cubicBezTo>
                    <a:pt x="731612" y="288289"/>
                    <a:pt x="726394" y="286975"/>
                    <a:pt x="720499" y="285223"/>
                  </a:cubicBezTo>
                  <a:lnTo>
                    <a:pt x="691578" y="314904"/>
                  </a:lnTo>
                  <a:cubicBezTo>
                    <a:pt x="745404" y="366474"/>
                    <a:pt x="789755" y="405774"/>
                    <a:pt x="823231" y="422989"/>
                  </a:cubicBezTo>
                  <a:cubicBezTo>
                    <a:pt x="856961" y="440327"/>
                    <a:pt x="860388" y="436928"/>
                    <a:pt x="846642" y="423782"/>
                  </a:cubicBezTo>
                  <a:cubicBezTo>
                    <a:pt x="832889" y="410601"/>
                    <a:pt x="808011" y="404732"/>
                    <a:pt x="808011" y="404732"/>
                  </a:cubicBezTo>
                  <a:cubicBezTo>
                    <a:pt x="808011" y="404732"/>
                    <a:pt x="820800" y="404598"/>
                    <a:pt x="829159" y="404598"/>
                  </a:cubicBezTo>
                  <a:moveTo>
                    <a:pt x="645351" y="350375"/>
                  </a:moveTo>
                  <a:lnTo>
                    <a:pt x="833823" y="157460"/>
                  </a:lnTo>
                  <a:lnTo>
                    <a:pt x="829922" y="153497"/>
                  </a:lnTo>
                  <a:lnTo>
                    <a:pt x="635534" y="339659"/>
                  </a:lnTo>
                  <a:close/>
                  <a:moveTo>
                    <a:pt x="636471" y="358040"/>
                  </a:moveTo>
                  <a:lnTo>
                    <a:pt x="638883" y="355932"/>
                  </a:lnTo>
                  <a:lnTo>
                    <a:pt x="627929" y="342076"/>
                  </a:lnTo>
                  <a:lnTo>
                    <a:pt x="624342" y="344309"/>
                  </a:lnTo>
                  <a:close/>
                  <a:moveTo>
                    <a:pt x="599255" y="395520"/>
                  </a:moveTo>
                  <a:lnTo>
                    <a:pt x="629104" y="364181"/>
                  </a:lnTo>
                  <a:lnTo>
                    <a:pt x="618900" y="352840"/>
                  </a:lnTo>
                  <a:lnTo>
                    <a:pt x="585771" y="380215"/>
                  </a:lnTo>
                  <a:close/>
                  <a:moveTo>
                    <a:pt x="590261" y="408988"/>
                  </a:moveTo>
                  <a:lnTo>
                    <a:pt x="595078" y="407551"/>
                  </a:lnTo>
                  <a:lnTo>
                    <a:pt x="573622" y="382979"/>
                  </a:lnTo>
                  <a:lnTo>
                    <a:pt x="571737" y="386391"/>
                  </a:lnTo>
                  <a:close/>
                  <a:moveTo>
                    <a:pt x="569539" y="398313"/>
                  </a:moveTo>
                  <a:lnTo>
                    <a:pt x="565471" y="393719"/>
                  </a:lnTo>
                  <a:lnTo>
                    <a:pt x="536410" y="413503"/>
                  </a:lnTo>
                  <a:lnTo>
                    <a:pt x="540204" y="417805"/>
                  </a:lnTo>
                  <a:lnTo>
                    <a:pt x="541807" y="420473"/>
                  </a:lnTo>
                  <a:close/>
                  <a:moveTo>
                    <a:pt x="549289" y="428668"/>
                  </a:moveTo>
                  <a:lnTo>
                    <a:pt x="561255" y="441096"/>
                  </a:lnTo>
                  <a:lnTo>
                    <a:pt x="582324" y="411618"/>
                  </a:lnTo>
                  <a:lnTo>
                    <a:pt x="577229" y="405972"/>
                  </a:lnTo>
                  <a:close/>
                  <a:moveTo>
                    <a:pt x="566686" y="68421"/>
                  </a:moveTo>
                  <a:cubicBezTo>
                    <a:pt x="553268" y="58856"/>
                    <a:pt x="538096" y="57333"/>
                    <a:pt x="525312" y="59948"/>
                  </a:cubicBezTo>
                  <a:cubicBezTo>
                    <a:pt x="507899" y="63604"/>
                    <a:pt x="501956" y="73119"/>
                    <a:pt x="498086" y="82773"/>
                  </a:cubicBezTo>
                  <a:cubicBezTo>
                    <a:pt x="493056" y="95473"/>
                    <a:pt x="495457" y="117529"/>
                    <a:pt x="495754" y="126549"/>
                  </a:cubicBezTo>
                  <a:cubicBezTo>
                    <a:pt x="495869" y="128959"/>
                    <a:pt x="502978" y="154871"/>
                    <a:pt x="504154" y="160327"/>
                  </a:cubicBezTo>
                  <a:cubicBezTo>
                    <a:pt x="504923" y="164430"/>
                    <a:pt x="506247" y="168329"/>
                    <a:pt x="502557" y="167506"/>
                  </a:cubicBezTo>
                  <a:cubicBezTo>
                    <a:pt x="495968" y="166106"/>
                    <a:pt x="503261" y="160863"/>
                    <a:pt x="483848" y="150004"/>
                  </a:cubicBezTo>
                  <a:cubicBezTo>
                    <a:pt x="469294" y="141992"/>
                    <a:pt x="461306" y="125849"/>
                    <a:pt x="463325" y="107474"/>
                  </a:cubicBezTo>
                  <a:cubicBezTo>
                    <a:pt x="465344" y="89158"/>
                    <a:pt x="464228" y="85477"/>
                    <a:pt x="464228" y="85477"/>
                  </a:cubicBezTo>
                  <a:cubicBezTo>
                    <a:pt x="464194" y="86186"/>
                    <a:pt x="462840" y="91584"/>
                    <a:pt x="460240" y="98355"/>
                  </a:cubicBezTo>
                  <a:cubicBezTo>
                    <a:pt x="458702" y="102354"/>
                    <a:pt x="456504" y="106303"/>
                    <a:pt x="452793" y="120744"/>
                  </a:cubicBezTo>
                  <a:cubicBezTo>
                    <a:pt x="449227" y="135244"/>
                    <a:pt x="456912" y="144566"/>
                    <a:pt x="464501" y="155441"/>
                  </a:cubicBezTo>
                  <a:cubicBezTo>
                    <a:pt x="472146" y="166310"/>
                    <a:pt x="483244" y="175087"/>
                    <a:pt x="483244" y="175087"/>
                  </a:cubicBezTo>
                  <a:cubicBezTo>
                    <a:pt x="483244" y="175087"/>
                    <a:pt x="474413" y="176941"/>
                    <a:pt x="468559" y="180305"/>
                  </a:cubicBezTo>
                  <a:cubicBezTo>
                    <a:pt x="462026" y="184081"/>
                    <a:pt x="457174" y="189651"/>
                    <a:pt x="457174" y="198720"/>
                  </a:cubicBezTo>
                  <a:cubicBezTo>
                    <a:pt x="457174" y="206519"/>
                    <a:pt x="464392" y="213007"/>
                    <a:pt x="464392" y="213007"/>
                  </a:cubicBezTo>
                  <a:cubicBezTo>
                    <a:pt x="464392" y="213007"/>
                    <a:pt x="463152" y="203879"/>
                    <a:pt x="468212" y="196602"/>
                  </a:cubicBezTo>
                  <a:cubicBezTo>
                    <a:pt x="471793" y="191407"/>
                    <a:pt x="483954" y="186075"/>
                    <a:pt x="495522" y="186426"/>
                  </a:cubicBezTo>
                  <a:cubicBezTo>
                    <a:pt x="507155" y="186858"/>
                    <a:pt x="528199" y="199876"/>
                    <a:pt x="536623" y="210433"/>
                  </a:cubicBezTo>
                  <a:cubicBezTo>
                    <a:pt x="545190" y="220870"/>
                    <a:pt x="556542" y="229338"/>
                    <a:pt x="565263" y="234662"/>
                  </a:cubicBezTo>
                  <a:cubicBezTo>
                    <a:pt x="577070" y="241855"/>
                    <a:pt x="582090" y="242624"/>
                    <a:pt x="591630" y="244460"/>
                  </a:cubicBezTo>
                  <a:cubicBezTo>
                    <a:pt x="596502" y="244146"/>
                    <a:pt x="598421" y="244395"/>
                    <a:pt x="602371" y="243875"/>
                  </a:cubicBezTo>
                  <a:cubicBezTo>
                    <a:pt x="582090" y="233814"/>
                    <a:pt x="548669" y="205442"/>
                    <a:pt x="527777" y="167709"/>
                  </a:cubicBezTo>
                  <a:cubicBezTo>
                    <a:pt x="513208" y="141635"/>
                    <a:pt x="512513" y="119166"/>
                    <a:pt x="517911" y="106253"/>
                  </a:cubicBezTo>
                  <a:cubicBezTo>
                    <a:pt x="523536" y="92462"/>
                    <a:pt x="533424" y="85958"/>
                    <a:pt x="543231" y="84906"/>
                  </a:cubicBezTo>
                  <a:cubicBezTo>
                    <a:pt x="554036" y="83671"/>
                    <a:pt x="562038" y="85616"/>
                    <a:pt x="570308" y="87431"/>
                  </a:cubicBezTo>
                  <a:cubicBezTo>
                    <a:pt x="578667" y="89247"/>
                    <a:pt x="585835" y="86275"/>
                    <a:pt x="589963" y="82684"/>
                  </a:cubicBezTo>
                  <a:cubicBezTo>
                    <a:pt x="595956" y="77500"/>
                    <a:pt x="595732" y="74007"/>
                    <a:pt x="595732" y="74007"/>
                  </a:cubicBezTo>
                  <a:cubicBezTo>
                    <a:pt x="595732" y="74007"/>
                    <a:pt x="580066" y="77842"/>
                    <a:pt x="566686" y="68421"/>
                  </a:cubicBezTo>
                  <a:moveTo>
                    <a:pt x="537452" y="341520"/>
                  </a:moveTo>
                  <a:cubicBezTo>
                    <a:pt x="533274" y="344531"/>
                    <a:pt x="534465" y="347523"/>
                    <a:pt x="536698" y="349805"/>
                  </a:cubicBezTo>
                  <a:cubicBezTo>
                    <a:pt x="538955" y="352038"/>
                    <a:pt x="541594" y="352038"/>
                    <a:pt x="542328" y="345251"/>
                  </a:cubicBezTo>
                  <a:cubicBezTo>
                    <a:pt x="543097" y="338544"/>
                    <a:pt x="541594" y="338544"/>
                    <a:pt x="537452" y="341520"/>
                  </a:cubicBezTo>
                  <a:moveTo>
                    <a:pt x="525437" y="321240"/>
                  </a:moveTo>
                  <a:cubicBezTo>
                    <a:pt x="518020" y="321240"/>
                    <a:pt x="513391" y="322306"/>
                    <a:pt x="514959" y="331435"/>
                  </a:cubicBezTo>
                  <a:cubicBezTo>
                    <a:pt x="516497" y="340340"/>
                    <a:pt x="516805" y="335890"/>
                    <a:pt x="523586" y="337006"/>
                  </a:cubicBezTo>
                  <a:cubicBezTo>
                    <a:pt x="530288" y="338181"/>
                    <a:pt x="537080" y="338891"/>
                    <a:pt x="537080" y="331435"/>
                  </a:cubicBezTo>
                  <a:cubicBezTo>
                    <a:pt x="537080" y="323820"/>
                    <a:pt x="532962" y="321240"/>
                    <a:pt x="525437" y="321240"/>
                  </a:cubicBezTo>
                  <a:moveTo>
                    <a:pt x="518640" y="371916"/>
                  </a:moveTo>
                  <a:cubicBezTo>
                    <a:pt x="518640" y="371916"/>
                    <a:pt x="527247" y="377983"/>
                    <a:pt x="525437" y="370403"/>
                  </a:cubicBezTo>
                  <a:cubicBezTo>
                    <a:pt x="523586" y="362951"/>
                    <a:pt x="522525" y="357966"/>
                    <a:pt x="517186" y="364837"/>
                  </a:cubicBezTo>
                  <a:cubicBezTo>
                    <a:pt x="511883" y="371559"/>
                    <a:pt x="518640" y="371916"/>
                    <a:pt x="518640" y="371916"/>
                  </a:cubicBezTo>
                  <a:moveTo>
                    <a:pt x="508197" y="346060"/>
                  </a:moveTo>
                  <a:cubicBezTo>
                    <a:pt x="498830" y="344903"/>
                    <a:pt x="491256" y="352038"/>
                    <a:pt x="483119" y="354279"/>
                  </a:cubicBezTo>
                  <a:cubicBezTo>
                    <a:pt x="474800" y="356587"/>
                    <a:pt x="467334" y="352806"/>
                    <a:pt x="461341" y="361041"/>
                  </a:cubicBezTo>
                  <a:cubicBezTo>
                    <a:pt x="455353" y="369261"/>
                    <a:pt x="460473" y="372675"/>
                    <a:pt x="462820" y="372337"/>
                  </a:cubicBezTo>
                  <a:cubicBezTo>
                    <a:pt x="465003" y="371916"/>
                    <a:pt x="463152" y="368493"/>
                    <a:pt x="465732" y="367401"/>
                  </a:cubicBezTo>
                  <a:cubicBezTo>
                    <a:pt x="468500" y="366310"/>
                    <a:pt x="470255" y="370110"/>
                    <a:pt x="471412" y="368567"/>
                  </a:cubicBezTo>
                  <a:cubicBezTo>
                    <a:pt x="472587" y="367019"/>
                    <a:pt x="470643" y="362986"/>
                    <a:pt x="472860" y="362207"/>
                  </a:cubicBezTo>
                  <a:cubicBezTo>
                    <a:pt x="475147" y="361413"/>
                    <a:pt x="474800" y="365491"/>
                    <a:pt x="477787" y="364424"/>
                  </a:cubicBezTo>
                  <a:cubicBezTo>
                    <a:pt x="480813" y="363299"/>
                    <a:pt x="489034" y="359588"/>
                    <a:pt x="493214" y="360272"/>
                  </a:cubicBezTo>
                  <a:cubicBezTo>
                    <a:pt x="497292" y="361041"/>
                    <a:pt x="504849" y="368954"/>
                    <a:pt x="510777" y="361413"/>
                  </a:cubicBezTo>
                  <a:cubicBezTo>
                    <a:pt x="516805" y="353907"/>
                    <a:pt x="517523" y="347161"/>
                    <a:pt x="508197" y="346060"/>
                  </a:cubicBezTo>
                  <a:moveTo>
                    <a:pt x="495457" y="331087"/>
                  </a:moveTo>
                  <a:cubicBezTo>
                    <a:pt x="493578" y="333681"/>
                    <a:pt x="487569" y="329093"/>
                    <a:pt x="486419" y="335890"/>
                  </a:cubicBezTo>
                  <a:cubicBezTo>
                    <a:pt x="485302" y="342597"/>
                    <a:pt x="489034" y="342225"/>
                    <a:pt x="495834" y="338891"/>
                  </a:cubicBezTo>
                  <a:cubicBezTo>
                    <a:pt x="502557" y="335453"/>
                    <a:pt x="505196" y="333270"/>
                    <a:pt x="503261" y="330209"/>
                  </a:cubicBezTo>
                  <a:cubicBezTo>
                    <a:pt x="501475" y="327282"/>
                    <a:pt x="497292" y="328374"/>
                    <a:pt x="495457" y="331087"/>
                  </a:cubicBezTo>
                  <a:moveTo>
                    <a:pt x="499218" y="397097"/>
                  </a:moveTo>
                  <a:cubicBezTo>
                    <a:pt x="498409" y="399637"/>
                    <a:pt x="501475" y="402351"/>
                    <a:pt x="501475" y="402351"/>
                  </a:cubicBezTo>
                  <a:cubicBezTo>
                    <a:pt x="501475" y="402351"/>
                    <a:pt x="502557" y="406419"/>
                    <a:pt x="504436" y="401944"/>
                  </a:cubicBezTo>
                  <a:cubicBezTo>
                    <a:pt x="506327" y="397454"/>
                    <a:pt x="506669" y="393634"/>
                    <a:pt x="504849" y="393313"/>
                  </a:cubicBezTo>
                  <a:cubicBezTo>
                    <a:pt x="502978" y="392990"/>
                    <a:pt x="499897" y="394404"/>
                    <a:pt x="499218" y="397097"/>
                  </a:cubicBezTo>
                  <a:moveTo>
                    <a:pt x="446284" y="386947"/>
                  </a:moveTo>
                  <a:cubicBezTo>
                    <a:pt x="443640" y="394438"/>
                    <a:pt x="444806" y="398943"/>
                    <a:pt x="448904" y="403830"/>
                  </a:cubicBezTo>
                  <a:cubicBezTo>
                    <a:pt x="453017" y="408701"/>
                    <a:pt x="457134" y="419218"/>
                    <a:pt x="459778" y="418102"/>
                  </a:cubicBezTo>
                  <a:cubicBezTo>
                    <a:pt x="462417" y="417011"/>
                    <a:pt x="460473" y="412114"/>
                    <a:pt x="458662" y="408353"/>
                  </a:cubicBezTo>
                  <a:cubicBezTo>
                    <a:pt x="456792" y="404598"/>
                    <a:pt x="450442" y="399637"/>
                    <a:pt x="451543" y="397097"/>
                  </a:cubicBezTo>
                  <a:cubicBezTo>
                    <a:pt x="452610" y="394438"/>
                    <a:pt x="459010" y="398581"/>
                    <a:pt x="459010" y="398581"/>
                  </a:cubicBezTo>
                  <a:cubicBezTo>
                    <a:pt x="459010" y="398581"/>
                    <a:pt x="456792" y="391065"/>
                    <a:pt x="460880" y="389566"/>
                  </a:cubicBezTo>
                  <a:cubicBezTo>
                    <a:pt x="465003" y="388113"/>
                    <a:pt x="466119" y="393313"/>
                    <a:pt x="468767" y="393313"/>
                  </a:cubicBezTo>
                  <a:cubicBezTo>
                    <a:pt x="471412" y="393313"/>
                    <a:pt x="475067" y="384319"/>
                    <a:pt x="480813" y="383574"/>
                  </a:cubicBezTo>
                  <a:cubicBezTo>
                    <a:pt x="486419" y="382770"/>
                    <a:pt x="492784" y="390310"/>
                    <a:pt x="492784" y="390310"/>
                  </a:cubicBezTo>
                  <a:lnTo>
                    <a:pt x="503683" y="387656"/>
                  </a:lnTo>
                  <a:cubicBezTo>
                    <a:pt x="503683" y="387656"/>
                    <a:pt x="509671" y="375666"/>
                    <a:pt x="499897" y="371146"/>
                  </a:cubicBezTo>
                  <a:cubicBezTo>
                    <a:pt x="490164" y="366682"/>
                    <a:pt x="484509" y="371559"/>
                    <a:pt x="475941" y="377983"/>
                  </a:cubicBezTo>
                  <a:cubicBezTo>
                    <a:pt x="467334" y="384319"/>
                    <a:pt x="448904" y="379432"/>
                    <a:pt x="446284" y="386947"/>
                  </a:cubicBezTo>
                  <a:moveTo>
                    <a:pt x="439190" y="592180"/>
                  </a:moveTo>
                  <a:cubicBezTo>
                    <a:pt x="439190" y="592180"/>
                    <a:pt x="435098" y="595196"/>
                    <a:pt x="429607" y="603779"/>
                  </a:cubicBezTo>
                  <a:cubicBezTo>
                    <a:pt x="425647" y="610015"/>
                    <a:pt x="422289" y="617184"/>
                    <a:pt x="421183" y="620746"/>
                  </a:cubicBezTo>
                  <a:cubicBezTo>
                    <a:pt x="421555" y="621728"/>
                    <a:pt x="424169" y="627750"/>
                    <a:pt x="425425" y="633025"/>
                  </a:cubicBezTo>
                  <a:cubicBezTo>
                    <a:pt x="427666" y="642971"/>
                    <a:pt x="429334" y="652456"/>
                    <a:pt x="428600" y="660434"/>
                  </a:cubicBezTo>
                  <a:cubicBezTo>
                    <a:pt x="428709" y="660384"/>
                    <a:pt x="433371" y="662477"/>
                    <a:pt x="442117" y="668122"/>
                  </a:cubicBezTo>
                  <a:cubicBezTo>
                    <a:pt x="451038" y="673764"/>
                    <a:pt x="456579" y="677980"/>
                    <a:pt x="456579" y="677980"/>
                  </a:cubicBezTo>
                  <a:lnTo>
                    <a:pt x="473148" y="665056"/>
                  </a:lnTo>
                  <a:cubicBezTo>
                    <a:pt x="473232" y="659427"/>
                    <a:pt x="472736" y="642558"/>
                    <a:pt x="464308" y="624302"/>
                  </a:cubicBezTo>
                  <a:cubicBezTo>
                    <a:pt x="454619" y="603258"/>
                    <a:pt x="439190" y="592180"/>
                    <a:pt x="439190" y="592180"/>
                  </a:cubicBezTo>
                  <a:moveTo>
                    <a:pt x="409623" y="528696"/>
                  </a:moveTo>
                  <a:cubicBezTo>
                    <a:pt x="398719" y="501734"/>
                    <a:pt x="382472" y="498940"/>
                    <a:pt x="382472" y="498940"/>
                  </a:cubicBezTo>
                  <a:cubicBezTo>
                    <a:pt x="382472" y="498940"/>
                    <a:pt x="374113" y="516467"/>
                    <a:pt x="373027" y="543181"/>
                  </a:cubicBezTo>
                  <a:cubicBezTo>
                    <a:pt x="380106" y="559776"/>
                    <a:pt x="383107" y="570491"/>
                    <a:pt x="387656" y="589889"/>
                  </a:cubicBezTo>
                  <a:cubicBezTo>
                    <a:pt x="394428" y="593015"/>
                    <a:pt x="405020" y="599250"/>
                    <a:pt x="413657" y="609519"/>
                  </a:cubicBezTo>
                  <a:cubicBezTo>
                    <a:pt x="414138" y="608180"/>
                    <a:pt x="419015" y="596646"/>
                    <a:pt x="422159" y="591065"/>
                  </a:cubicBezTo>
                  <a:cubicBezTo>
                    <a:pt x="420348" y="562639"/>
                    <a:pt x="416717" y="546158"/>
                    <a:pt x="409623" y="528696"/>
                  </a:cubicBezTo>
                  <a:moveTo>
                    <a:pt x="342031" y="533161"/>
                  </a:moveTo>
                  <a:cubicBezTo>
                    <a:pt x="321517" y="506471"/>
                    <a:pt x="298980" y="499079"/>
                    <a:pt x="298980" y="499079"/>
                  </a:cubicBezTo>
                  <a:cubicBezTo>
                    <a:pt x="298980" y="499079"/>
                    <a:pt x="292620" y="504472"/>
                    <a:pt x="292908" y="537015"/>
                  </a:cubicBezTo>
                  <a:cubicBezTo>
                    <a:pt x="309884" y="558793"/>
                    <a:pt x="319815" y="584292"/>
                    <a:pt x="327198" y="605377"/>
                  </a:cubicBezTo>
                  <a:cubicBezTo>
                    <a:pt x="337418" y="608070"/>
                    <a:pt x="350951" y="613562"/>
                    <a:pt x="362123" y="624575"/>
                  </a:cubicBezTo>
                  <a:cubicBezTo>
                    <a:pt x="362990" y="621515"/>
                    <a:pt x="364777" y="615487"/>
                    <a:pt x="368314" y="607862"/>
                  </a:cubicBezTo>
                  <a:cubicBezTo>
                    <a:pt x="369142" y="606111"/>
                    <a:pt x="373741" y="599003"/>
                    <a:pt x="374575" y="597465"/>
                  </a:cubicBezTo>
                  <a:cubicBezTo>
                    <a:pt x="364816" y="568681"/>
                    <a:pt x="355401" y="550509"/>
                    <a:pt x="342031" y="533161"/>
                  </a:cubicBezTo>
                  <a:moveTo>
                    <a:pt x="265890" y="542150"/>
                  </a:moveTo>
                  <a:cubicBezTo>
                    <a:pt x="241706" y="518660"/>
                    <a:pt x="219595" y="518600"/>
                    <a:pt x="219595" y="518600"/>
                  </a:cubicBezTo>
                  <a:cubicBezTo>
                    <a:pt x="219595" y="518600"/>
                    <a:pt x="218637" y="527852"/>
                    <a:pt x="219545" y="537015"/>
                  </a:cubicBezTo>
                  <a:cubicBezTo>
                    <a:pt x="220389" y="544854"/>
                    <a:pt x="223703" y="560133"/>
                    <a:pt x="224224" y="562217"/>
                  </a:cubicBezTo>
                  <a:cubicBezTo>
                    <a:pt x="250963" y="586144"/>
                    <a:pt x="268807" y="620284"/>
                    <a:pt x="278730" y="640887"/>
                  </a:cubicBezTo>
                  <a:cubicBezTo>
                    <a:pt x="286568" y="641200"/>
                    <a:pt x="296153" y="642584"/>
                    <a:pt x="305782" y="646454"/>
                  </a:cubicBezTo>
                  <a:cubicBezTo>
                    <a:pt x="305410" y="642906"/>
                    <a:pt x="304973" y="635415"/>
                    <a:pt x="305931" y="626490"/>
                  </a:cubicBezTo>
                  <a:cubicBezTo>
                    <a:pt x="306634" y="620284"/>
                    <a:pt x="309065" y="611518"/>
                    <a:pt x="310321" y="607203"/>
                  </a:cubicBezTo>
                  <a:cubicBezTo>
                    <a:pt x="303956" y="591823"/>
                    <a:pt x="291514" y="567152"/>
                    <a:pt x="265890" y="542150"/>
                  </a:cubicBezTo>
                  <a:moveTo>
                    <a:pt x="203314" y="574014"/>
                  </a:moveTo>
                  <a:cubicBezTo>
                    <a:pt x="175865" y="554616"/>
                    <a:pt x="153268" y="551690"/>
                    <a:pt x="153268" y="551690"/>
                  </a:cubicBezTo>
                  <a:cubicBezTo>
                    <a:pt x="153268" y="551690"/>
                    <a:pt x="152623" y="559082"/>
                    <a:pt x="154161" y="568681"/>
                  </a:cubicBezTo>
                  <a:cubicBezTo>
                    <a:pt x="156656" y="584020"/>
                    <a:pt x="160313" y="592330"/>
                    <a:pt x="160313" y="592330"/>
                  </a:cubicBezTo>
                  <a:cubicBezTo>
                    <a:pt x="193287" y="607162"/>
                    <a:pt x="226168" y="644494"/>
                    <a:pt x="239563" y="661837"/>
                  </a:cubicBezTo>
                  <a:cubicBezTo>
                    <a:pt x="242415" y="665553"/>
                    <a:pt x="253395" y="679071"/>
                    <a:pt x="258365" y="685769"/>
                  </a:cubicBezTo>
                  <a:cubicBezTo>
                    <a:pt x="260697" y="685933"/>
                    <a:pt x="263102" y="686240"/>
                    <a:pt x="265568" y="686537"/>
                  </a:cubicBezTo>
                  <a:cubicBezTo>
                    <a:pt x="264477" y="683313"/>
                    <a:pt x="261912" y="675936"/>
                    <a:pt x="260588" y="666560"/>
                  </a:cubicBezTo>
                  <a:cubicBezTo>
                    <a:pt x="258777" y="654068"/>
                    <a:pt x="260027" y="642202"/>
                    <a:pt x="260027" y="642202"/>
                  </a:cubicBezTo>
                  <a:cubicBezTo>
                    <a:pt x="260027" y="642202"/>
                    <a:pt x="262393" y="641368"/>
                    <a:pt x="265806" y="641283"/>
                  </a:cubicBezTo>
                  <a:cubicBezTo>
                    <a:pt x="258157" y="631471"/>
                    <a:pt x="233973" y="595727"/>
                    <a:pt x="203314" y="574014"/>
                  </a:cubicBezTo>
                  <a:moveTo>
                    <a:pt x="96951" y="602912"/>
                  </a:moveTo>
                  <a:cubicBezTo>
                    <a:pt x="96951" y="602912"/>
                    <a:pt x="98955" y="620805"/>
                    <a:pt x="117961" y="644195"/>
                  </a:cubicBezTo>
                  <a:cubicBezTo>
                    <a:pt x="148961" y="650967"/>
                    <a:pt x="185976" y="672414"/>
                    <a:pt x="203150" y="684320"/>
                  </a:cubicBezTo>
                  <a:cubicBezTo>
                    <a:pt x="206200" y="686537"/>
                    <a:pt x="207144" y="686042"/>
                    <a:pt x="210666" y="688696"/>
                  </a:cubicBezTo>
                  <a:cubicBezTo>
                    <a:pt x="219313" y="685064"/>
                    <a:pt x="237817" y="685412"/>
                    <a:pt x="246236" y="685337"/>
                  </a:cubicBezTo>
                  <a:cubicBezTo>
                    <a:pt x="234884" y="674919"/>
                    <a:pt x="190212" y="634199"/>
                    <a:pt x="154756" y="618488"/>
                  </a:cubicBezTo>
                  <a:cubicBezTo>
                    <a:pt x="116398" y="601512"/>
                    <a:pt x="96951" y="602912"/>
                    <a:pt x="96951" y="602912"/>
                  </a:cubicBezTo>
                  <a:moveTo>
                    <a:pt x="50725" y="670008"/>
                  </a:moveTo>
                  <a:cubicBezTo>
                    <a:pt x="51162" y="672513"/>
                    <a:pt x="56629" y="682336"/>
                    <a:pt x="69800" y="694266"/>
                  </a:cubicBezTo>
                  <a:cubicBezTo>
                    <a:pt x="77127" y="700949"/>
                    <a:pt x="89882" y="709383"/>
                    <a:pt x="94644" y="711133"/>
                  </a:cubicBezTo>
                  <a:cubicBezTo>
                    <a:pt x="137352" y="712374"/>
                    <a:pt x="164985" y="720595"/>
                    <a:pt x="185191" y="728001"/>
                  </a:cubicBezTo>
                  <a:cubicBezTo>
                    <a:pt x="201859" y="734203"/>
                    <a:pt x="209450" y="738221"/>
                    <a:pt x="212709" y="740562"/>
                  </a:cubicBezTo>
                  <a:cubicBezTo>
                    <a:pt x="228475" y="735369"/>
                    <a:pt x="238580" y="734261"/>
                    <a:pt x="241538" y="733831"/>
                  </a:cubicBezTo>
                  <a:cubicBezTo>
                    <a:pt x="231179" y="729797"/>
                    <a:pt x="209242" y="707150"/>
                    <a:pt x="149209" y="682941"/>
                  </a:cubicBezTo>
                  <a:cubicBezTo>
                    <a:pt x="93712" y="660681"/>
                    <a:pt x="72142" y="664625"/>
                    <a:pt x="50725" y="670008"/>
                  </a:cubicBezTo>
                  <a:moveTo>
                    <a:pt x="33858" y="752855"/>
                  </a:moveTo>
                  <a:cubicBezTo>
                    <a:pt x="35446" y="754815"/>
                    <a:pt x="45606" y="761100"/>
                    <a:pt x="60895" y="769152"/>
                  </a:cubicBezTo>
                  <a:cubicBezTo>
                    <a:pt x="70891" y="774534"/>
                    <a:pt x="90646" y="779580"/>
                    <a:pt x="101089" y="780522"/>
                  </a:cubicBezTo>
                  <a:cubicBezTo>
                    <a:pt x="126900" y="779282"/>
                    <a:pt x="146456" y="781118"/>
                    <a:pt x="163447" y="784233"/>
                  </a:cubicBezTo>
                  <a:cubicBezTo>
                    <a:pt x="184001" y="787840"/>
                    <a:pt x="195659" y="791262"/>
                    <a:pt x="201091" y="793089"/>
                  </a:cubicBezTo>
                  <a:cubicBezTo>
                    <a:pt x="201091" y="793089"/>
                    <a:pt x="207044" y="789402"/>
                    <a:pt x="210056" y="788499"/>
                  </a:cubicBezTo>
                  <a:cubicBezTo>
                    <a:pt x="203522" y="786937"/>
                    <a:pt x="192375" y="783101"/>
                    <a:pt x="184556" y="775934"/>
                  </a:cubicBezTo>
                  <a:cubicBezTo>
                    <a:pt x="175369" y="767291"/>
                    <a:pt x="173344" y="761298"/>
                    <a:pt x="172581" y="759924"/>
                  </a:cubicBezTo>
                  <a:cubicBezTo>
                    <a:pt x="175145" y="755793"/>
                    <a:pt x="187359" y="750424"/>
                    <a:pt x="187359" y="750424"/>
                  </a:cubicBezTo>
                  <a:cubicBezTo>
                    <a:pt x="168855" y="743911"/>
                    <a:pt x="148688" y="741084"/>
                    <a:pt x="118308" y="739768"/>
                  </a:cubicBezTo>
                  <a:cubicBezTo>
                    <a:pt x="58836" y="736980"/>
                    <a:pt x="43051" y="745959"/>
                    <a:pt x="33858" y="752855"/>
                  </a:cubicBezTo>
                  <a:moveTo>
                    <a:pt x="21555" y="834497"/>
                  </a:moveTo>
                  <a:cubicBezTo>
                    <a:pt x="25559" y="835752"/>
                    <a:pt x="33278" y="839408"/>
                    <a:pt x="45839" y="841879"/>
                  </a:cubicBezTo>
                  <a:cubicBezTo>
                    <a:pt x="62423" y="845114"/>
                    <a:pt x="80739" y="844146"/>
                    <a:pt x="90646" y="844667"/>
                  </a:cubicBezTo>
                  <a:cubicBezTo>
                    <a:pt x="113397" y="837276"/>
                    <a:pt x="128746" y="836968"/>
                    <a:pt x="145281" y="836060"/>
                  </a:cubicBezTo>
                  <a:cubicBezTo>
                    <a:pt x="170770" y="834746"/>
                    <a:pt x="193560" y="836134"/>
                    <a:pt x="208542" y="836680"/>
                  </a:cubicBezTo>
                  <a:cubicBezTo>
                    <a:pt x="208542" y="836680"/>
                    <a:pt x="198785" y="835430"/>
                    <a:pt x="184556" y="825334"/>
                  </a:cubicBezTo>
                  <a:cubicBezTo>
                    <a:pt x="177214" y="820110"/>
                    <a:pt x="172938" y="812123"/>
                    <a:pt x="172938" y="812123"/>
                  </a:cubicBezTo>
                  <a:cubicBezTo>
                    <a:pt x="173211" y="810848"/>
                    <a:pt x="177765" y="807400"/>
                    <a:pt x="179694" y="805961"/>
                  </a:cubicBezTo>
                  <a:cubicBezTo>
                    <a:pt x="168110" y="803343"/>
                    <a:pt x="139838" y="800728"/>
                    <a:pt x="89669" y="807600"/>
                  </a:cubicBezTo>
                  <a:cubicBezTo>
                    <a:pt x="50368" y="812932"/>
                    <a:pt x="30237" y="827715"/>
                    <a:pt x="21555" y="834497"/>
                  </a:cubicBezTo>
                  <a:moveTo>
                    <a:pt x="19422" y="915300"/>
                  </a:moveTo>
                  <a:cubicBezTo>
                    <a:pt x="21902" y="915772"/>
                    <a:pt x="30758" y="917731"/>
                    <a:pt x="47377" y="917731"/>
                  </a:cubicBezTo>
                  <a:cubicBezTo>
                    <a:pt x="66114" y="917731"/>
                    <a:pt x="98087" y="914904"/>
                    <a:pt x="102269" y="914384"/>
                  </a:cubicBezTo>
                  <a:cubicBezTo>
                    <a:pt x="113010" y="909720"/>
                    <a:pt x="119270" y="907547"/>
                    <a:pt x="129183" y="904237"/>
                  </a:cubicBezTo>
                  <a:cubicBezTo>
                    <a:pt x="143594" y="899540"/>
                    <a:pt x="162892" y="894673"/>
                    <a:pt x="172665" y="892058"/>
                  </a:cubicBezTo>
                  <a:cubicBezTo>
                    <a:pt x="162063" y="888001"/>
                    <a:pt x="161537" y="885461"/>
                    <a:pt x="161537" y="885461"/>
                  </a:cubicBezTo>
                  <a:cubicBezTo>
                    <a:pt x="161537" y="885461"/>
                    <a:pt x="168885" y="873554"/>
                    <a:pt x="198471" y="854182"/>
                  </a:cubicBezTo>
                  <a:cubicBezTo>
                    <a:pt x="185822" y="855457"/>
                    <a:pt x="151681" y="853200"/>
                    <a:pt x="94515" y="870340"/>
                  </a:cubicBezTo>
                  <a:cubicBezTo>
                    <a:pt x="50428" y="883650"/>
                    <a:pt x="34071" y="897650"/>
                    <a:pt x="19422" y="915300"/>
                  </a:cubicBezTo>
                  <a:moveTo>
                    <a:pt x="28664" y="1007326"/>
                  </a:moveTo>
                  <a:cubicBezTo>
                    <a:pt x="30708" y="1007945"/>
                    <a:pt x="37058" y="1009782"/>
                    <a:pt x="52596" y="1007758"/>
                  </a:cubicBezTo>
                  <a:cubicBezTo>
                    <a:pt x="60895" y="1006740"/>
                    <a:pt x="74052" y="1003084"/>
                    <a:pt x="79920" y="1000812"/>
                  </a:cubicBezTo>
                  <a:cubicBezTo>
                    <a:pt x="80466" y="1000306"/>
                    <a:pt x="81632" y="999523"/>
                    <a:pt x="82192" y="999001"/>
                  </a:cubicBezTo>
                  <a:cubicBezTo>
                    <a:pt x="123959" y="957801"/>
                    <a:pt x="178444" y="935501"/>
                    <a:pt x="195436" y="928953"/>
                  </a:cubicBezTo>
                  <a:cubicBezTo>
                    <a:pt x="200461" y="921413"/>
                    <a:pt x="207391" y="912646"/>
                    <a:pt x="216901" y="903652"/>
                  </a:cubicBezTo>
                  <a:cubicBezTo>
                    <a:pt x="216901" y="903652"/>
                    <a:pt x="204638" y="903592"/>
                    <a:pt x="191962" y="901112"/>
                  </a:cubicBezTo>
                  <a:cubicBezTo>
                    <a:pt x="180568" y="904966"/>
                    <a:pt x="153268" y="914764"/>
                    <a:pt x="107577" y="939842"/>
                  </a:cubicBezTo>
                  <a:cubicBezTo>
                    <a:pt x="58896" y="966547"/>
                    <a:pt x="37058" y="991898"/>
                    <a:pt x="28664" y="1007326"/>
                  </a:cubicBezTo>
                  <a:moveTo>
                    <a:pt x="65484" y="1056077"/>
                  </a:moveTo>
                  <a:cubicBezTo>
                    <a:pt x="56009" y="1071718"/>
                    <a:pt x="45283" y="1096657"/>
                    <a:pt x="48245" y="1115127"/>
                  </a:cubicBezTo>
                  <a:cubicBezTo>
                    <a:pt x="48245" y="1115127"/>
                    <a:pt x="59804" y="1110176"/>
                    <a:pt x="70544" y="1100319"/>
                  </a:cubicBezTo>
                  <a:cubicBezTo>
                    <a:pt x="95522" y="1077508"/>
                    <a:pt x="135234" y="1047682"/>
                    <a:pt x="145281" y="1037860"/>
                  </a:cubicBezTo>
                  <a:cubicBezTo>
                    <a:pt x="185896" y="995419"/>
                    <a:pt x="235932" y="962330"/>
                    <a:pt x="235932" y="962330"/>
                  </a:cubicBezTo>
                  <a:cubicBezTo>
                    <a:pt x="235932" y="962330"/>
                    <a:pt x="236695" y="959760"/>
                    <a:pt x="238993" y="957295"/>
                  </a:cubicBezTo>
                  <a:cubicBezTo>
                    <a:pt x="211053" y="967474"/>
                    <a:pt x="185474" y="957652"/>
                    <a:pt x="184288" y="957652"/>
                  </a:cubicBezTo>
                  <a:cubicBezTo>
                    <a:pt x="175840" y="961695"/>
                    <a:pt x="171707" y="961968"/>
                    <a:pt x="119657" y="998967"/>
                  </a:cubicBezTo>
                  <a:cubicBezTo>
                    <a:pt x="102979" y="1010748"/>
                    <a:pt x="79399" y="1033321"/>
                    <a:pt x="65484" y="1056077"/>
                  </a:cubicBezTo>
                  <a:moveTo>
                    <a:pt x="89669" y="1205872"/>
                  </a:moveTo>
                  <a:cubicBezTo>
                    <a:pt x="89956" y="1229799"/>
                    <a:pt x="105980" y="1236456"/>
                    <a:pt x="113704" y="1220719"/>
                  </a:cubicBezTo>
                  <a:cubicBezTo>
                    <a:pt x="130041" y="1187606"/>
                    <a:pt x="155376" y="1134088"/>
                    <a:pt x="174913" y="1103354"/>
                  </a:cubicBezTo>
                  <a:cubicBezTo>
                    <a:pt x="197469" y="1068231"/>
                    <a:pt x="218519" y="1043079"/>
                    <a:pt x="218519" y="1043079"/>
                  </a:cubicBezTo>
                  <a:cubicBezTo>
                    <a:pt x="214187" y="1023499"/>
                    <a:pt x="220885" y="1007474"/>
                    <a:pt x="221010" y="1005351"/>
                  </a:cubicBezTo>
                  <a:cubicBezTo>
                    <a:pt x="203795" y="1016985"/>
                    <a:pt x="182760" y="1029636"/>
                    <a:pt x="138434" y="1085768"/>
                  </a:cubicBezTo>
                  <a:cubicBezTo>
                    <a:pt x="116076" y="1114085"/>
                    <a:pt x="89321" y="1170962"/>
                    <a:pt x="89669" y="1205872"/>
                  </a:cubicBezTo>
                  <a:moveTo>
                    <a:pt x="238705" y="1038307"/>
                  </a:moveTo>
                  <a:cubicBezTo>
                    <a:pt x="241706" y="1032760"/>
                    <a:pt x="248528" y="1019396"/>
                    <a:pt x="261564" y="1001209"/>
                  </a:cubicBezTo>
                  <a:cubicBezTo>
                    <a:pt x="271214" y="987830"/>
                    <a:pt x="282450" y="979183"/>
                    <a:pt x="286840" y="975675"/>
                  </a:cubicBezTo>
                  <a:cubicBezTo>
                    <a:pt x="280788" y="963233"/>
                    <a:pt x="284351" y="946714"/>
                    <a:pt x="285923" y="942670"/>
                  </a:cubicBezTo>
                  <a:cubicBezTo>
                    <a:pt x="278878" y="946292"/>
                    <a:pt x="266095" y="953957"/>
                    <a:pt x="252768" y="970823"/>
                  </a:cubicBezTo>
                  <a:cubicBezTo>
                    <a:pt x="237941" y="989640"/>
                    <a:pt x="226704" y="1012981"/>
                    <a:pt x="226317" y="1035489"/>
                  </a:cubicBezTo>
                  <a:cubicBezTo>
                    <a:pt x="226035" y="1048041"/>
                    <a:pt x="232271" y="1050471"/>
                    <a:pt x="238705" y="1038307"/>
                  </a:cubicBezTo>
                  <a:moveTo>
                    <a:pt x="307890" y="904486"/>
                  </a:moveTo>
                  <a:cubicBezTo>
                    <a:pt x="319906" y="892852"/>
                    <a:pt x="326419" y="886130"/>
                    <a:pt x="326419" y="886130"/>
                  </a:cubicBezTo>
                  <a:cubicBezTo>
                    <a:pt x="326419" y="886130"/>
                    <a:pt x="314935" y="885396"/>
                    <a:pt x="302676" y="880078"/>
                  </a:cubicBezTo>
                  <a:cubicBezTo>
                    <a:pt x="294366" y="883303"/>
                    <a:pt x="276854" y="890744"/>
                    <a:pt x="253290" y="904039"/>
                  </a:cubicBezTo>
                  <a:cubicBezTo>
                    <a:pt x="227418" y="918486"/>
                    <a:pt x="203025" y="939808"/>
                    <a:pt x="193848" y="948315"/>
                  </a:cubicBezTo>
                  <a:cubicBezTo>
                    <a:pt x="198164" y="949928"/>
                    <a:pt x="209450" y="953054"/>
                    <a:pt x="226233" y="950340"/>
                  </a:cubicBezTo>
                  <a:cubicBezTo>
                    <a:pt x="236934" y="948598"/>
                    <a:pt x="243805" y="947076"/>
                    <a:pt x="247972" y="946019"/>
                  </a:cubicBezTo>
                  <a:cubicBezTo>
                    <a:pt x="271735" y="919196"/>
                    <a:pt x="296216" y="909358"/>
                    <a:pt x="307890" y="904486"/>
                  </a:cubicBezTo>
                  <a:moveTo>
                    <a:pt x="382621" y="664278"/>
                  </a:moveTo>
                  <a:cubicBezTo>
                    <a:pt x="382745" y="664437"/>
                    <a:pt x="382834" y="664625"/>
                    <a:pt x="382834" y="664625"/>
                  </a:cubicBezTo>
                  <a:cubicBezTo>
                    <a:pt x="382834" y="664625"/>
                    <a:pt x="382685" y="664526"/>
                    <a:pt x="382661" y="664437"/>
                  </a:cubicBezTo>
                  <a:cubicBezTo>
                    <a:pt x="384010" y="669670"/>
                    <a:pt x="384903" y="674259"/>
                    <a:pt x="385365" y="677459"/>
                  </a:cubicBezTo>
                  <a:cubicBezTo>
                    <a:pt x="394542" y="680114"/>
                    <a:pt x="400074" y="684395"/>
                    <a:pt x="400074" y="684395"/>
                  </a:cubicBezTo>
                  <a:cubicBezTo>
                    <a:pt x="400074" y="684395"/>
                    <a:pt x="403422" y="674979"/>
                    <a:pt x="409053" y="669314"/>
                  </a:cubicBezTo>
                  <a:cubicBezTo>
                    <a:pt x="411320" y="667031"/>
                    <a:pt x="414773" y="663880"/>
                    <a:pt x="418141" y="661088"/>
                  </a:cubicBezTo>
                  <a:cubicBezTo>
                    <a:pt x="417834" y="653116"/>
                    <a:pt x="418141" y="639136"/>
                    <a:pt x="411841" y="627230"/>
                  </a:cubicBezTo>
                  <a:cubicBezTo>
                    <a:pt x="402198" y="609112"/>
                    <a:pt x="384903" y="605565"/>
                    <a:pt x="384903" y="605565"/>
                  </a:cubicBezTo>
                  <a:cubicBezTo>
                    <a:pt x="384903" y="605565"/>
                    <a:pt x="379858" y="609311"/>
                    <a:pt x="374787" y="617819"/>
                  </a:cubicBezTo>
                  <a:cubicBezTo>
                    <a:pt x="371291" y="623821"/>
                    <a:pt x="369971" y="629874"/>
                    <a:pt x="369168" y="633892"/>
                  </a:cubicBezTo>
                  <a:cubicBezTo>
                    <a:pt x="373558" y="642014"/>
                    <a:pt x="380702" y="656911"/>
                    <a:pt x="382621" y="664278"/>
                  </a:cubicBezTo>
                  <a:moveTo>
                    <a:pt x="316591" y="651553"/>
                  </a:moveTo>
                  <a:cubicBezTo>
                    <a:pt x="341609" y="666932"/>
                    <a:pt x="344263" y="673356"/>
                    <a:pt x="349016" y="677806"/>
                  </a:cubicBezTo>
                  <a:cubicBezTo>
                    <a:pt x="350217" y="676418"/>
                    <a:pt x="354011" y="671481"/>
                    <a:pt x="356130" y="669670"/>
                  </a:cubicBezTo>
                  <a:cubicBezTo>
                    <a:pt x="359875" y="669670"/>
                    <a:pt x="365050" y="670876"/>
                    <a:pt x="372302" y="673292"/>
                  </a:cubicBezTo>
                  <a:cubicBezTo>
                    <a:pt x="369449" y="665155"/>
                    <a:pt x="366315" y="649444"/>
                    <a:pt x="349909" y="632588"/>
                  </a:cubicBezTo>
                  <a:cubicBezTo>
                    <a:pt x="336499" y="618761"/>
                    <a:pt x="320029" y="615735"/>
                    <a:pt x="320029" y="615735"/>
                  </a:cubicBezTo>
                  <a:cubicBezTo>
                    <a:pt x="320029" y="615735"/>
                    <a:pt x="317996" y="621788"/>
                    <a:pt x="316879" y="631635"/>
                  </a:cubicBezTo>
                  <a:cubicBezTo>
                    <a:pt x="315937" y="640177"/>
                    <a:pt x="316036" y="648611"/>
                    <a:pt x="316591" y="651553"/>
                  </a:cubicBezTo>
                  <a:moveTo>
                    <a:pt x="273928" y="670876"/>
                  </a:moveTo>
                  <a:cubicBezTo>
                    <a:pt x="275316" y="677806"/>
                    <a:pt x="277192" y="684866"/>
                    <a:pt x="278521" y="688065"/>
                  </a:cubicBezTo>
                  <a:cubicBezTo>
                    <a:pt x="303500" y="694614"/>
                    <a:pt x="332515" y="712657"/>
                    <a:pt x="332515" y="712657"/>
                  </a:cubicBezTo>
                  <a:cubicBezTo>
                    <a:pt x="332515" y="712657"/>
                    <a:pt x="331960" y="701758"/>
                    <a:pt x="337913" y="689663"/>
                  </a:cubicBezTo>
                  <a:cubicBezTo>
                    <a:pt x="338623" y="688264"/>
                    <a:pt x="339511" y="687008"/>
                    <a:pt x="340285" y="685769"/>
                  </a:cubicBezTo>
                  <a:cubicBezTo>
                    <a:pt x="335820" y="682261"/>
                    <a:pt x="330958" y="674482"/>
                    <a:pt x="309527" y="664973"/>
                  </a:cubicBezTo>
                  <a:cubicBezTo>
                    <a:pt x="287833" y="655373"/>
                    <a:pt x="272072" y="654306"/>
                    <a:pt x="272072" y="654306"/>
                  </a:cubicBezTo>
                  <a:cubicBezTo>
                    <a:pt x="272072" y="654306"/>
                    <a:pt x="271735" y="659828"/>
                    <a:pt x="273928" y="670876"/>
                  </a:cubicBezTo>
                  <a:moveTo>
                    <a:pt x="259531" y="732937"/>
                  </a:moveTo>
                  <a:cubicBezTo>
                    <a:pt x="275818" y="731955"/>
                    <a:pt x="283060" y="734461"/>
                    <a:pt x="292387" y="736072"/>
                  </a:cubicBezTo>
                  <a:cubicBezTo>
                    <a:pt x="290412" y="733706"/>
                    <a:pt x="289767" y="730070"/>
                    <a:pt x="289767" y="730070"/>
                  </a:cubicBezTo>
                  <a:cubicBezTo>
                    <a:pt x="289767" y="730070"/>
                    <a:pt x="296961" y="721561"/>
                    <a:pt x="310082" y="716949"/>
                  </a:cubicBezTo>
                  <a:cubicBezTo>
                    <a:pt x="306576" y="715336"/>
                    <a:pt x="297582" y="711044"/>
                    <a:pt x="292719" y="709175"/>
                  </a:cubicBezTo>
                  <a:cubicBezTo>
                    <a:pt x="265146" y="698443"/>
                    <a:pt x="238611" y="697789"/>
                    <a:pt x="221778" y="697253"/>
                  </a:cubicBezTo>
                  <a:cubicBezTo>
                    <a:pt x="222696" y="701014"/>
                    <a:pt x="225300" y="708257"/>
                    <a:pt x="234155" y="717519"/>
                  </a:cubicBezTo>
                  <a:cubicBezTo>
                    <a:pt x="241458" y="725407"/>
                    <a:pt x="252586" y="730144"/>
                    <a:pt x="255199" y="732665"/>
                  </a:cubicBezTo>
                  <a:cubicBezTo>
                    <a:pt x="255354" y="732665"/>
                    <a:pt x="259407" y="732853"/>
                    <a:pt x="259531" y="732937"/>
                  </a:cubicBezTo>
                  <a:moveTo>
                    <a:pt x="224417" y="782507"/>
                  </a:moveTo>
                  <a:cubicBezTo>
                    <a:pt x="250626" y="773319"/>
                    <a:pt x="282450" y="773974"/>
                    <a:pt x="296961" y="774669"/>
                  </a:cubicBezTo>
                  <a:cubicBezTo>
                    <a:pt x="301228" y="769459"/>
                    <a:pt x="308172" y="765753"/>
                    <a:pt x="310753" y="763943"/>
                  </a:cubicBezTo>
                  <a:cubicBezTo>
                    <a:pt x="306421" y="760876"/>
                    <a:pt x="303500" y="756699"/>
                    <a:pt x="301228" y="754081"/>
                  </a:cubicBezTo>
                  <a:cubicBezTo>
                    <a:pt x="290899" y="752790"/>
                    <a:pt x="280649" y="750771"/>
                    <a:pt x="260086" y="750286"/>
                  </a:cubicBezTo>
                  <a:cubicBezTo>
                    <a:pt x="230559" y="749631"/>
                    <a:pt x="195376" y="757519"/>
                    <a:pt x="186595" y="762479"/>
                  </a:cubicBezTo>
                  <a:cubicBezTo>
                    <a:pt x="188888" y="765540"/>
                    <a:pt x="194756" y="772202"/>
                    <a:pt x="206439" y="777596"/>
                  </a:cubicBezTo>
                  <a:cubicBezTo>
                    <a:pt x="212303" y="780314"/>
                    <a:pt x="217099" y="782422"/>
                    <a:pt x="220761" y="783910"/>
                  </a:cubicBezTo>
                  <a:cubicBezTo>
                    <a:pt x="222017" y="783374"/>
                    <a:pt x="223181" y="782968"/>
                    <a:pt x="224417" y="782507"/>
                  </a:cubicBezTo>
                  <a:moveTo>
                    <a:pt x="177864" y="884602"/>
                  </a:moveTo>
                  <a:cubicBezTo>
                    <a:pt x="181644" y="887133"/>
                    <a:pt x="189656" y="892143"/>
                    <a:pt x="206598" y="893622"/>
                  </a:cubicBezTo>
                  <a:cubicBezTo>
                    <a:pt x="216817" y="894514"/>
                    <a:pt x="223564" y="894798"/>
                    <a:pt x="228014" y="894798"/>
                  </a:cubicBezTo>
                  <a:cubicBezTo>
                    <a:pt x="249634" y="879408"/>
                    <a:pt x="279687" y="867686"/>
                    <a:pt x="291975" y="863171"/>
                  </a:cubicBezTo>
                  <a:cubicBezTo>
                    <a:pt x="295359" y="852644"/>
                    <a:pt x="300021" y="845882"/>
                    <a:pt x="303087" y="842335"/>
                  </a:cubicBezTo>
                  <a:cubicBezTo>
                    <a:pt x="295175" y="842335"/>
                    <a:pt x="277787" y="843020"/>
                    <a:pt x="243284" y="852396"/>
                  </a:cubicBezTo>
                  <a:cubicBezTo>
                    <a:pt x="214709" y="860160"/>
                    <a:pt x="188888" y="872016"/>
                    <a:pt x="177864" y="884602"/>
                  </a:cubicBezTo>
                  <a:moveTo>
                    <a:pt x="240149" y="834463"/>
                  </a:moveTo>
                  <a:cubicBezTo>
                    <a:pt x="264294" y="827988"/>
                    <a:pt x="290537" y="824774"/>
                    <a:pt x="300716" y="823732"/>
                  </a:cubicBezTo>
                  <a:cubicBezTo>
                    <a:pt x="299953" y="823102"/>
                    <a:pt x="299109" y="822517"/>
                    <a:pt x="298350" y="821911"/>
                  </a:cubicBezTo>
                  <a:cubicBezTo>
                    <a:pt x="288031" y="813661"/>
                    <a:pt x="282525" y="808393"/>
                    <a:pt x="280922" y="803655"/>
                  </a:cubicBezTo>
                  <a:cubicBezTo>
                    <a:pt x="283344" y="797017"/>
                    <a:pt x="286007" y="792889"/>
                    <a:pt x="286007" y="792889"/>
                  </a:cubicBezTo>
                  <a:cubicBezTo>
                    <a:pt x="280550" y="791262"/>
                    <a:pt x="266228" y="791749"/>
                    <a:pt x="252055" y="793272"/>
                  </a:cubicBezTo>
                  <a:cubicBezTo>
                    <a:pt x="221223" y="796487"/>
                    <a:pt x="199686" y="808318"/>
                    <a:pt x="189507" y="812992"/>
                  </a:cubicBezTo>
                  <a:cubicBezTo>
                    <a:pt x="191740" y="815363"/>
                    <a:pt x="197187" y="821351"/>
                    <a:pt x="215652" y="828386"/>
                  </a:cubicBezTo>
                  <a:cubicBezTo>
                    <a:pt x="230484" y="834101"/>
                    <a:pt x="237033" y="834101"/>
                    <a:pt x="240149" y="834463"/>
                  </a:cubicBezTo>
                  <a:moveTo>
                    <a:pt x="309676" y="983498"/>
                  </a:moveTo>
                  <a:cubicBezTo>
                    <a:pt x="309676" y="983498"/>
                    <a:pt x="328437" y="968730"/>
                    <a:pt x="377650" y="914665"/>
                  </a:cubicBezTo>
                  <a:cubicBezTo>
                    <a:pt x="426903" y="860592"/>
                    <a:pt x="417015" y="854812"/>
                    <a:pt x="398536" y="829031"/>
                  </a:cubicBezTo>
                  <a:cubicBezTo>
                    <a:pt x="380413" y="803655"/>
                    <a:pt x="378444" y="783796"/>
                    <a:pt x="389134" y="765615"/>
                  </a:cubicBezTo>
                  <a:cubicBezTo>
                    <a:pt x="399593" y="747845"/>
                    <a:pt x="429607" y="725407"/>
                    <a:pt x="472538" y="733831"/>
                  </a:cubicBezTo>
                  <a:cubicBezTo>
                    <a:pt x="485982" y="736459"/>
                    <a:pt x="514959" y="744720"/>
                    <a:pt x="529554" y="754318"/>
                  </a:cubicBezTo>
                  <a:cubicBezTo>
                    <a:pt x="526999" y="744223"/>
                    <a:pt x="521716" y="728819"/>
                    <a:pt x="509794" y="703940"/>
                  </a:cubicBezTo>
                  <a:cubicBezTo>
                    <a:pt x="509571" y="703395"/>
                    <a:pt x="509354" y="702825"/>
                    <a:pt x="509065" y="702279"/>
                  </a:cubicBezTo>
                  <a:cubicBezTo>
                    <a:pt x="494158" y="675787"/>
                    <a:pt x="482846" y="671754"/>
                    <a:pt x="482846" y="671754"/>
                  </a:cubicBezTo>
                  <a:lnTo>
                    <a:pt x="456504" y="690323"/>
                  </a:lnTo>
                  <a:cubicBezTo>
                    <a:pt x="456504" y="690323"/>
                    <a:pt x="448988" y="683388"/>
                    <a:pt x="444374" y="680658"/>
                  </a:cubicBezTo>
                  <a:cubicBezTo>
                    <a:pt x="436303" y="675787"/>
                    <a:pt x="427666" y="672101"/>
                    <a:pt x="427666" y="672101"/>
                  </a:cubicBezTo>
                  <a:cubicBezTo>
                    <a:pt x="427666" y="672101"/>
                    <a:pt x="421282" y="674919"/>
                    <a:pt x="415289" y="680658"/>
                  </a:cubicBezTo>
                  <a:cubicBezTo>
                    <a:pt x="410367" y="685436"/>
                    <a:pt x="402430" y="700765"/>
                    <a:pt x="402430" y="700765"/>
                  </a:cubicBezTo>
                  <a:cubicBezTo>
                    <a:pt x="402430" y="700765"/>
                    <a:pt x="393525" y="692977"/>
                    <a:pt x="384681" y="688512"/>
                  </a:cubicBezTo>
                  <a:cubicBezTo>
                    <a:pt x="377030" y="684791"/>
                    <a:pt x="359875" y="683189"/>
                    <a:pt x="359875" y="683189"/>
                  </a:cubicBezTo>
                  <a:cubicBezTo>
                    <a:pt x="359875" y="683189"/>
                    <a:pt x="351144" y="689108"/>
                    <a:pt x="346818" y="698657"/>
                  </a:cubicBezTo>
                  <a:cubicBezTo>
                    <a:pt x="342774" y="707637"/>
                    <a:pt x="343355" y="722628"/>
                    <a:pt x="343355" y="722628"/>
                  </a:cubicBezTo>
                  <a:cubicBezTo>
                    <a:pt x="343355" y="722628"/>
                    <a:pt x="340419" y="722331"/>
                    <a:pt x="336103" y="722554"/>
                  </a:cubicBezTo>
                  <a:lnTo>
                    <a:pt x="336177" y="722628"/>
                  </a:lnTo>
                  <a:cubicBezTo>
                    <a:pt x="336177" y="722628"/>
                    <a:pt x="336043" y="722578"/>
                    <a:pt x="336043" y="722554"/>
                  </a:cubicBezTo>
                  <a:cubicBezTo>
                    <a:pt x="332109" y="722727"/>
                    <a:pt x="327123" y="723328"/>
                    <a:pt x="322063" y="724850"/>
                  </a:cubicBezTo>
                  <a:cubicBezTo>
                    <a:pt x="311656" y="728051"/>
                    <a:pt x="303683" y="734326"/>
                    <a:pt x="303683" y="734326"/>
                  </a:cubicBezTo>
                  <a:cubicBezTo>
                    <a:pt x="303683" y="734326"/>
                    <a:pt x="304973" y="740860"/>
                    <a:pt x="310390" y="747705"/>
                  </a:cubicBezTo>
                  <a:cubicBezTo>
                    <a:pt x="317856" y="757206"/>
                    <a:pt x="329902" y="765059"/>
                    <a:pt x="329902" y="765059"/>
                  </a:cubicBezTo>
                  <a:cubicBezTo>
                    <a:pt x="329902" y="765059"/>
                    <a:pt x="316473" y="772303"/>
                    <a:pt x="307552" y="779554"/>
                  </a:cubicBezTo>
                  <a:cubicBezTo>
                    <a:pt x="298707" y="786838"/>
                    <a:pt x="293637" y="801323"/>
                    <a:pt x="293637" y="801323"/>
                  </a:cubicBezTo>
                  <a:cubicBezTo>
                    <a:pt x="293637" y="801323"/>
                    <a:pt x="298062" y="807882"/>
                    <a:pt x="305931" y="815264"/>
                  </a:cubicBezTo>
                  <a:cubicBezTo>
                    <a:pt x="315068" y="823931"/>
                    <a:pt x="327703" y="828683"/>
                    <a:pt x="327703" y="828683"/>
                  </a:cubicBezTo>
                  <a:cubicBezTo>
                    <a:pt x="327703" y="828683"/>
                    <a:pt x="318219" y="838986"/>
                    <a:pt x="312603" y="845401"/>
                  </a:cubicBezTo>
                  <a:cubicBezTo>
                    <a:pt x="306957" y="851915"/>
                    <a:pt x="303162" y="868370"/>
                    <a:pt x="303162" y="868370"/>
                  </a:cubicBezTo>
                  <a:cubicBezTo>
                    <a:pt x="303162" y="868370"/>
                    <a:pt x="309527" y="873068"/>
                    <a:pt x="320981" y="875003"/>
                  </a:cubicBezTo>
                  <a:cubicBezTo>
                    <a:pt x="337228" y="877806"/>
                    <a:pt x="349488" y="877315"/>
                    <a:pt x="349488" y="877315"/>
                  </a:cubicBezTo>
                  <a:cubicBezTo>
                    <a:pt x="349488" y="877315"/>
                    <a:pt x="341684" y="885114"/>
                    <a:pt x="332705" y="894589"/>
                  </a:cubicBezTo>
                  <a:cubicBezTo>
                    <a:pt x="323998" y="903891"/>
                    <a:pt x="294828" y="933061"/>
                    <a:pt x="293299" y="950236"/>
                  </a:cubicBezTo>
                  <a:cubicBezTo>
                    <a:pt x="290899" y="976851"/>
                    <a:pt x="309676" y="983498"/>
                    <a:pt x="309676" y="983498"/>
                  </a:cubicBezTo>
                  <a:moveTo>
                    <a:pt x="466962" y="801076"/>
                  </a:moveTo>
                  <a:cubicBezTo>
                    <a:pt x="447450" y="836992"/>
                    <a:pt x="475803" y="878351"/>
                    <a:pt x="510916" y="879145"/>
                  </a:cubicBezTo>
                  <a:cubicBezTo>
                    <a:pt x="546064" y="879954"/>
                    <a:pt x="578518" y="851836"/>
                    <a:pt x="585771" y="811330"/>
                  </a:cubicBezTo>
                  <a:cubicBezTo>
                    <a:pt x="586679" y="806507"/>
                    <a:pt x="586679" y="805466"/>
                    <a:pt x="587035" y="800441"/>
                  </a:cubicBezTo>
                  <a:lnTo>
                    <a:pt x="545900" y="799870"/>
                  </a:lnTo>
                  <a:cubicBezTo>
                    <a:pt x="544982" y="809583"/>
                    <a:pt x="543633" y="815150"/>
                    <a:pt x="538781" y="820870"/>
                  </a:cubicBezTo>
                  <a:cubicBezTo>
                    <a:pt x="518432" y="844880"/>
                    <a:pt x="496157" y="823796"/>
                    <a:pt x="496157" y="823796"/>
                  </a:cubicBezTo>
                  <a:cubicBezTo>
                    <a:pt x="496157" y="823796"/>
                    <a:pt x="490992" y="815496"/>
                    <a:pt x="494083" y="812784"/>
                  </a:cubicBezTo>
                  <a:cubicBezTo>
                    <a:pt x="497193" y="810015"/>
                    <a:pt x="503261" y="811121"/>
                    <a:pt x="503261" y="811121"/>
                  </a:cubicBezTo>
                  <a:cubicBezTo>
                    <a:pt x="503261" y="811121"/>
                    <a:pt x="514804" y="819788"/>
                    <a:pt x="525312" y="812227"/>
                  </a:cubicBezTo>
                  <a:cubicBezTo>
                    <a:pt x="535855" y="804633"/>
                    <a:pt x="538210" y="791600"/>
                    <a:pt x="530630" y="780561"/>
                  </a:cubicBezTo>
                  <a:cubicBezTo>
                    <a:pt x="523045" y="769459"/>
                    <a:pt x="486320" y="765133"/>
                    <a:pt x="466962" y="801076"/>
                  </a:cubicBezTo>
                  <a:moveTo>
                    <a:pt x="577229" y="880450"/>
                  </a:moveTo>
                  <a:cubicBezTo>
                    <a:pt x="584908" y="895854"/>
                    <a:pt x="588797" y="929861"/>
                    <a:pt x="561973" y="971310"/>
                  </a:cubicBezTo>
                  <a:cubicBezTo>
                    <a:pt x="535100" y="1012768"/>
                    <a:pt x="509199" y="1019812"/>
                    <a:pt x="509199" y="1019812"/>
                  </a:cubicBezTo>
                  <a:lnTo>
                    <a:pt x="499352" y="1020854"/>
                  </a:lnTo>
                  <a:cubicBezTo>
                    <a:pt x="499352" y="1020854"/>
                    <a:pt x="492659" y="1025915"/>
                    <a:pt x="482906" y="1032428"/>
                  </a:cubicBezTo>
                  <a:cubicBezTo>
                    <a:pt x="474274" y="1038143"/>
                    <a:pt x="458662" y="1056598"/>
                    <a:pt x="448904" y="1070627"/>
                  </a:cubicBezTo>
                  <a:cubicBezTo>
                    <a:pt x="439984" y="1083560"/>
                    <a:pt x="426823" y="1102179"/>
                    <a:pt x="421639" y="1108306"/>
                  </a:cubicBezTo>
                  <a:cubicBezTo>
                    <a:pt x="416361" y="1114367"/>
                    <a:pt x="408567" y="1121760"/>
                    <a:pt x="408567" y="1121760"/>
                  </a:cubicBezTo>
                  <a:cubicBezTo>
                    <a:pt x="408567" y="1121760"/>
                    <a:pt x="410978" y="1123362"/>
                    <a:pt x="412650" y="1124191"/>
                  </a:cubicBezTo>
                  <a:cubicBezTo>
                    <a:pt x="414252" y="1124964"/>
                    <a:pt x="417279" y="1124503"/>
                    <a:pt x="417279" y="1124503"/>
                  </a:cubicBezTo>
                  <a:cubicBezTo>
                    <a:pt x="417279" y="1124503"/>
                    <a:pt x="428961" y="1108439"/>
                    <a:pt x="441522" y="1089355"/>
                  </a:cubicBezTo>
                  <a:cubicBezTo>
                    <a:pt x="447832" y="1079855"/>
                    <a:pt x="459010" y="1069347"/>
                    <a:pt x="470255" y="1060616"/>
                  </a:cubicBezTo>
                  <a:lnTo>
                    <a:pt x="470221" y="1060616"/>
                  </a:lnTo>
                  <a:cubicBezTo>
                    <a:pt x="470578" y="1060358"/>
                    <a:pt x="482906" y="1049206"/>
                    <a:pt x="501227" y="1042235"/>
                  </a:cubicBezTo>
                  <a:lnTo>
                    <a:pt x="506327" y="1040018"/>
                  </a:lnTo>
                  <a:cubicBezTo>
                    <a:pt x="527555" y="1031908"/>
                    <a:pt x="551952" y="1029055"/>
                    <a:pt x="552126" y="1029015"/>
                  </a:cubicBezTo>
                  <a:lnTo>
                    <a:pt x="562752" y="1027294"/>
                  </a:lnTo>
                  <a:lnTo>
                    <a:pt x="529768" y="1081269"/>
                  </a:lnTo>
                  <a:cubicBezTo>
                    <a:pt x="530150" y="1081129"/>
                    <a:pt x="530710" y="1080956"/>
                    <a:pt x="531156" y="1080808"/>
                  </a:cubicBezTo>
                  <a:cubicBezTo>
                    <a:pt x="539163" y="1078242"/>
                    <a:pt x="549794" y="1074299"/>
                    <a:pt x="560287" y="1068915"/>
                  </a:cubicBezTo>
                  <a:cubicBezTo>
                    <a:pt x="570730" y="1063533"/>
                    <a:pt x="590772" y="1047817"/>
                    <a:pt x="590787" y="1047817"/>
                  </a:cubicBezTo>
                  <a:lnTo>
                    <a:pt x="600411" y="1040226"/>
                  </a:lnTo>
                  <a:lnTo>
                    <a:pt x="598744" y="1052421"/>
                  </a:lnTo>
                  <a:cubicBezTo>
                    <a:pt x="598744" y="1052595"/>
                    <a:pt x="596130" y="1072215"/>
                    <a:pt x="593708" y="1080163"/>
                  </a:cubicBezTo>
                  <a:cubicBezTo>
                    <a:pt x="593267" y="1081690"/>
                    <a:pt x="592747" y="1083153"/>
                    <a:pt x="592235" y="1084483"/>
                  </a:cubicBezTo>
                  <a:cubicBezTo>
                    <a:pt x="597900" y="1081204"/>
                    <a:pt x="610194" y="1074383"/>
                    <a:pt x="619630" y="1071372"/>
                  </a:cubicBezTo>
                  <a:cubicBezTo>
                    <a:pt x="632221" y="1067263"/>
                    <a:pt x="645283" y="1063642"/>
                    <a:pt x="645283" y="1063642"/>
                  </a:cubicBezTo>
                  <a:cubicBezTo>
                    <a:pt x="645283" y="1063642"/>
                    <a:pt x="639578" y="1061930"/>
                    <a:pt x="635495" y="1061930"/>
                  </a:cubicBezTo>
                  <a:cubicBezTo>
                    <a:pt x="631352" y="1061930"/>
                    <a:pt x="616708" y="1057059"/>
                    <a:pt x="616708" y="1057059"/>
                  </a:cubicBezTo>
                  <a:cubicBezTo>
                    <a:pt x="616708" y="1057059"/>
                    <a:pt x="628177" y="1044692"/>
                    <a:pt x="635495" y="1032637"/>
                  </a:cubicBezTo>
                  <a:cubicBezTo>
                    <a:pt x="636661" y="1030677"/>
                    <a:pt x="637851" y="1028658"/>
                    <a:pt x="639001" y="1026633"/>
                  </a:cubicBezTo>
                  <a:cubicBezTo>
                    <a:pt x="630121" y="1034313"/>
                    <a:pt x="623787" y="1038034"/>
                    <a:pt x="623599" y="1038143"/>
                  </a:cubicBezTo>
                  <a:lnTo>
                    <a:pt x="613145" y="1044335"/>
                  </a:lnTo>
                  <a:lnTo>
                    <a:pt x="616271" y="1032637"/>
                  </a:lnTo>
                  <a:cubicBezTo>
                    <a:pt x="616271" y="1032562"/>
                    <a:pt x="618686" y="1023499"/>
                    <a:pt x="621059" y="1011801"/>
                  </a:cubicBezTo>
                  <a:cubicBezTo>
                    <a:pt x="622040" y="1007411"/>
                    <a:pt x="622487" y="1002498"/>
                    <a:pt x="622805" y="997900"/>
                  </a:cubicBezTo>
                  <a:cubicBezTo>
                    <a:pt x="620304" y="1001556"/>
                    <a:pt x="617402" y="1005451"/>
                    <a:pt x="614326" y="1009077"/>
                  </a:cubicBezTo>
                  <a:cubicBezTo>
                    <a:pt x="599116" y="1027120"/>
                    <a:pt x="581460" y="1036184"/>
                    <a:pt x="581073" y="1036332"/>
                  </a:cubicBezTo>
                  <a:lnTo>
                    <a:pt x="569192" y="1042459"/>
                  </a:lnTo>
                  <a:lnTo>
                    <a:pt x="574202" y="1030047"/>
                  </a:lnTo>
                  <a:cubicBezTo>
                    <a:pt x="574202" y="1030047"/>
                    <a:pt x="576227" y="1024972"/>
                    <a:pt x="578558" y="1018513"/>
                  </a:cubicBezTo>
                  <a:cubicBezTo>
                    <a:pt x="580800" y="1012088"/>
                    <a:pt x="583290" y="1004200"/>
                    <a:pt x="584065" y="999175"/>
                  </a:cubicBezTo>
                  <a:cubicBezTo>
                    <a:pt x="585231" y="991808"/>
                    <a:pt x="585637" y="984481"/>
                    <a:pt x="585637" y="978354"/>
                  </a:cubicBezTo>
                  <a:cubicBezTo>
                    <a:pt x="585637" y="977025"/>
                    <a:pt x="585637" y="975740"/>
                    <a:pt x="585562" y="974594"/>
                  </a:cubicBezTo>
                  <a:cubicBezTo>
                    <a:pt x="580726" y="980572"/>
                    <a:pt x="574590" y="988177"/>
                    <a:pt x="569465" y="993683"/>
                  </a:cubicBezTo>
                  <a:cubicBezTo>
                    <a:pt x="550876" y="1013329"/>
                    <a:pt x="529033" y="1026227"/>
                    <a:pt x="528825" y="1026352"/>
                  </a:cubicBezTo>
                  <a:lnTo>
                    <a:pt x="523774" y="1017793"/>
                  </a:lnTo>
                  <a:cubicBezTo>
                    <a:pt x="523938" y="1017719"/>
                    <a:pt x="529033" y="1014643"/>
                    <a:pt x="536410" y="1009295"/>
                  </a:cubicBezTo>
                  <a:cubicBezTo>
                    <a:pt x="543866" y="1003853"/>
                    <a:pt x="553549" y="996089"/>
                    <a:pt x="562182" y="986852"/>
                  </a:cubicBezTo>
                  <a:cubicBezTo>
                    <a:pt x="571672" y="976791"/>
                    <a:pt x="585637" y="958223"/>
                    <a:pt x="585712" y="958223"/>
                  </a:cubicBezTo>
                  <a:lnTo>
                    <a:pt x="592905" y="948539"/>
                  </a:lnTo>
                  <a:lnTo>
                    <a:pt x="594592" y="960505"/>
                  </a:lnTo>
                  <a:cubicBezTo>
                    <a:pt x="594631" y="960658"/>
                    <a:pt x="595534" y="967922"/>
                    <a:pt x="595534" y="978354"/>
                  </a:cubicBezTo>
                  <a:cubicBezTo>
                    <a:pt x="595534" y="984903"/>
                    <a:pt x="595212" y="992702"/>
                    <a:pt x="593882" y="1000752"/>
                  </a:cubicBezTo>
                  <a:cubicBezTo>
                    <a:pt x="592994" y="1006284"/>
                    <a:pt x="590856" y="1013329"/>
                    <a:pt x="588737" y="1019530"/>
                  </a:cubicBezTo>
                  <a:cubicBezTo>
                    <a:pt x="594170" y="1015497"/>
                    <a:pt x="600743" y="1009806"/>
                    <a:pt x="606746" y="1002672"/>
                  </a:cubicBezTo>
                  <a:cubicBezTo>
                    <a:pt x="615774" y="992081"/>
                    <a:pt x="623578" y="977933"/>
                    <a:pt x="623599" y="977933"/>
                  </a:cubicBezTo>
                  <a:lnTo>
                    <a:pt x="631972" y="962751"/>
                  </a:lnTo>
                  <a:lnTo>
                    <a:pt x="632914" y="980065"/>
                  </a:lnTo>
                  <a:cubicBezTo>
                    <a:pt x="632914" y="980125"/>
                    <a:pt x="633039" y="983117"/>
                    <a:pt x="633039" y="987656"/>
                  </a:cubicBezTo>
                  <a:cubicBezTo>
                    <a:pt x="633039" y="994452"/>
                    <a:pt x="632741" y="1004622"/>
                    <a:pt x="630855" y="1013751"/>
                  </a:cubicBezTo>
                  <a:cubicBezTo>
                    <a:pt x="630220" y="1016677"/>
                    <a:pt x="629631" y="1019455"/>
                    <a:pt x="629104" y="1022045"/>
                  </a:cubicBezTo>
                  <a:cubicBezTo>
                    <a:pt x="637072" y="1015596"/>
                    <a:pt x="648259" y="1005079"/>
                    <a:pt x="658553" y="990394"/>
                  </a:cubicBezTo>
                  <a:cubicBezTo>
                    <a:pt x="663672" y="979852"/>
                    <a:pt x="668593" y="968666"/>
                    <a:pt x="673346" y="956536"/>
                  </a:cubicBezTo>
                  <a:cubicBezTo>
                    <a:pt x="676075" y="949491"/>
                    <a:pt x="678654" y="941147"/>
                    <a:pt x="680812" y="933210"/>
                  </a:cubicBezTo>
                  <a:cubicBezTo>
                    <a:pt x="678943" y="936409"/>
                    <a:pt x="676983" y="939719"/>
                    <a:pt x="674974" y="943092"/>
                  </a:cubicBezTo>
                  <a:cubicBezTo>
                    <a:pt x="665275" y="959354"/>
                    <a:pt x="654272" y="970402"/>
                    <a:pt x="654082" y="970600"/>
                  </a:cubicBezTo>
                  <a:lnTo>
                    <a:pt x="646196" y="978454"/>
                  </a:lnTo>
                  <a:lnTo>
                    <a:pt x="645590" y="967341"/>
                  </a:lnTo>
                  <a:cubicBezTo>
                    <a:pt x="645590" y="967341"/>
                    <a:pt x="644970" y="955916"/>
                    <a:pt x="642217" y="940453"/>
                  </a:cubicBezTo>
                  <a:cubicBezTo>
                    <a:pt x="641299" y="935021"/>
                    <a:pt x="640083" y="930208"/>
                    <a:pt x="639081" y="926264"/>
                  </a:cubicBezTo>
                  <a:cubicBezTo>
                    <a:pt x="637618" y="928953"/>
                    <a:pt x="635867" y="931880"/>
                    <a:pt x="633991" y="934733"/>
                  </a:cubicBezTo>
                  <a:cubicBezTo>
                    <a:pt x="626654" y="946058"/>
                    <a:pt x="617992" y="956015"/>
                    <a:pt x="617923" y="956089"/>
                  </a:cubicBezTo>
                  <a:lnTo>
                    <a:pt x="610119" y="965207"/>
                  </a:lnTo>
                  <a:lnTo>
                    <a:pt x="609226" y="953153"/>
                  </a:lnTo>
                  <a:cubicBezTo>
                    <a:pt x="607753" y="933333"/>
                    <a:pt x="605075" y="919527"/>
                    <a:pt x="599636" y="901767"/>
                  </a:cubicBezTo>
                  <a:cubicBezTo>
                    <a:pt x="595881" y="889726"/>
                    <a:pt x="589358" y="878293"/>
                    <a:pt x="583652" y="869992"/>
                  </a:cubicBezTo>
                  <a:cubicBezTo>
                    <a:pt x="580890" y="865965"/>
                    <a:pt x="578459" y="862715"/>
                    <a:pt x="576549" y="860383"/>
                  </a:cubicBezTo>
                  <a:cubicBezTo>
                    <a:pt x="574490" y="863097"/>
                    <a:pt x="572277" y="866237"/>
                    <a:pt x="570348" y="868331"/>
                  </a:cubicBezTo>
                  <a:cubicBezTo>
                    <a:pt x="572838" y="872513"/>
                    <a:pt x="575923" y="877856"/>
                    <a:pt x="577229" y="880450"/>
                  </a:cubicBezTo>
                  <a:moveTo>
                    <a:pt x="443963" y="1017595"/>
                  </a:moveTo>
                  <a:cubicBezTo>
                    <a:pt x="429765" y="1008650"/>
                    <a:pt x="426169" y="999052"/>
                    <a:pt x="426169" y="999052"/>
                  </a:cubicBezTo>
                  <a:cubicBezTo>
                    <a:pt x="426169" y="999052"/>
                    <a:pt x="424804" y="1004200"/>
                    <a:pt x="427175" y="1011552"/>
                  </a:cubicBezTo>
                  <a:cubicBezTo>
                    <a:pt x="429665" y="1018820"/>
                    <a:pt x="433784" y="1022531"/>
                    <a:pt x="445219" y="1027825"/>
                  </a:cubicBezTo>
                  <a:cubicBezTo>
                    <a:pt x="456579" y="1033048"/>
                    <a:pt x="464730" y="1025790"/>
                    <a:pt x="464730" y="1025790"/>
                  </a:cubicBezTo>
                  <a:cubicBezTo>
                    <a:pt x="464730" y="1025790"/>
                    <a:pt x="458201" y="1026574"/>
                    <a:pt x="443963" y="1017595"/>
                  </a:cubicBezTo>
                  <a:moveTo>
                    <a:pt x="417074" y="1024476"/>
                  </a:moveTo>
                  <a:cubicBezTo>
                    <a:pt x="408567" y="1019257"/>
                    <a:pt x="388822" y="1009568"/>
                    <a:pt x="370393" y="1006641"/>
                  </a:cubicBezTo>
                  <a:cubicBezTo>
                    <a:pt x="343073" y="1002326"/>
                    <a:pt x="335269" y="1021936"/>
                    <a:pt x="335269" y="1021936"/>
                  </a:cubicBezTo>
                  <a:cubicBezTo>
                    <a:pt x="335269" y="1021936"/>
                    <a:pt x="355203" y="1009941"/>
                    <a:pt x="377774" y="1018761"/>
                  </a:cubicBezTo>
                  <a:cubicBezTo>
                    <a:pt x="386862" y="1022318"/>
                    <a:pt x="410625" y="1031694"/>
                    <a:pt x="422885" y="1035901"/>
                  </a:cubicBezTo>
                  <a:cubicBezTo>
                    <a:pt x="430658" y="1038688"/>
                    <a:pt x="441844" y="1034438"/>
                    <a:pt x="441844" y="1034438"/>
                  </a:cubicBezTo>
                  <a:cubicBezTo>
                    <a:pt x="441844" y="1034438"/>
                    <a:pt x="430484" y="1032562"/>
                    <a:pt x="417074" y="1024476"/>
                  </a:cubicBezTo>
                  <a:moveTo>
                    <a:pt x="400074" y="1064798"/>
                  </a:moveTo>
                  <a:cubicBezTo>
                    <a:pt x="378503" y="1064054"/>
                    <a:pt x="367198" y="1053884"/>
                    <a:pt x="367198" y="1053884"/>
                  </a:cubicBezTo>
                  <a:cubicBezTo>
                    <a:pt x="367198" y="1053884"/>
                    <a:pt x="361329" y="1056687"/>
                    <a:pt x="358139" y="1068866"/>
                  </a:cubicBezTo>
                  <a:cubicBezTo>
                    <a:pt x="354855" y="1080980"/>
                    <a:pt x="359806" y="1088943"/>
                    <a:pt x="372020" y="1099460"/>
                  </a:cubicBezTo>
                  <a:cubicBezTo>
                    <a:pt x="384259" y="1110117"/>
                    <a:pt x="402133" y="1110945"/>
                    <a:pt x="402133" y="1110945"/>
                  </a:cubicBezTo>
                  <a:cubicBezTo>
                    <a:pt x="402133" y="1110945"/>
                    <a:pt x="411137" y="1102526"/>
                    <a:pt x="418950" y="1093607"/>
                  </a:cubicBezTo>
                  <a:cubicBezTo>
                    <a:pt x="426615" y="1084618"/>
                    <a:pt x="430310" y="1079582"/>
                    <a:pt x="438918" y="1067785"/>
                  </a:cubicBezTo>
                  <a:cubicBezTo>
                    <a:pt x="444657" y="1059812"/>
                    <a:pt x="447575" y="1057789"/>
                    <a:pt x="451171" y="1053670"/>
                  </a:cubicBezTo>
                  <a:cubicBezTo>
                    <a:pt x="452923" y="1051801"/>
                    <a:pt x="450898" y="1049147"/>
                    <a:pt x="448467" y="1051240"/>
                  </a:cubicBezTo>
                  <a:cubicBezTo>
                    <a:pt x="436918" y="1062799"/>
                    <a:pt x="411137" y="1065245"/>
                    <a:pt x="400074" y="1064798"/>
                  </a:cubicBezTo>
                  <a:moveTo>
                    <a:pt x="468212" y="1103989"/>
                  </a:moveTo>
                  <a:lnTo>
                    <a:pt x="461282" y="1102130"/>
                  </a:lnTo>
                  <a:lnTo>
                    <a:pt x="454445" y="1110677"/>
                  </a:lnTo>
                  <a:lnTo>
                    <a:pt x="460761" y="1111778"/>
                  </a:lnTo>
                  <a:cubicBezTo>
                    <a:pt x="460761" y="1111778"/>
                    <a:pt x="461654" y="1109779"/>
                    <a:pt x="465071" y="1105935"/>
                  </a:cubicBezTo>
                  <a:cubicBezTo>
                    <a:pt x="466287" y="1104585"/>
                    <a:pt x="468212" y="1103989"/>
                    <a:pt x="468212" y="1103989"/>
                  </a:cubicBezTo>
                  <a:moveTo>
                    <a:pt x="496157" y="1114645"/>
                  </a:moveTo>
                  <a:cubicBezTo>
                    <a:pt x="496157" y="1114645"/>
                    <a:pt x="496985" y="1114294"/>
                    <a:pt x="489246" y="1111505"/>
                  </a:cubicBezTo>
                  <a:cubicBezTo>
                    <a:pt x="481591" y="1108589"/>
                    <a:pt x="481036" y="1108514"/>
                    <a:pt x="481036" y="1108514"/>
                  </a:cubicBezTo>
                  <a:cubicBezTo>
                    <a:pt x="481036" y="1108514"/>
                    <a:pt x="480118" y="1113391"/>
                    <a:pt x="479985" y="1113563"/>
                  </a:cubicBezTo>
                  <a:cubicBezTo>
                    <a:pt x="480912" y="1113713"/>
                    <a:pt x="482276" y="1114789"/>
                    <a:pt x="489495" y="1115439"/>
                  </a:cubicBezTo>
                  <a:cubicBezTo>
                    <a:pt x="497193" y="1116243"/>
                    <a:pt x="496157" y="1114645"/>
                    <a:pt x="496157" y="1114645"/>
                  </a:cubicBezTo>
                  <a:moveTo>
                    <a:pt x="427294" y="1150895"/>
                  </a:moveTo>
                  <a:cubicBezTo>
                    <a:pt x="441730" y="1170501"/>
                    <a:pt x="492982" y="1146068"/>
                    <a:pt x="542205" y="1137500"/>
                  </a:cubicBezTo>
                  <a:cubicBezTo>
                    <a:pt x="582696" y="1130614"/>
                    <a:pt x="593971" y="1133740"/>
                    <a:pt x="593971" y="1133740"/>
                  </a:cubicBezTo>
                  <a:cubicBezTo>
                    <a:pt x="593971" y="1133740"/>
                    <a:pt x="589318" y="1126562"/>
                    <a:pt x="565719" y="1122900"/>
                  </a:cubicBezTo>
                  <a:cubicBezTo>
                    <a:pt x="542130" y="1119244"/>
                    <a:pt x="518020" y="1121610"/>
                    <a:pt x="496430" y="1124751"/>
                  </a:cubicBezTo>
                  <a:cubicBezTo>
                    <a:pt x="474900" y="1128035"/>
                    <a:pt x="457745" y="1121338"/>
                    <a:pt x="451692" y="1120162"/>
                  </a:cubicBezTo>
                  <a:cubicBezTo>
                    <a:pt x="445565" y="1118897"/>
                    <a:pt x="440306" y="1120917"/>
                    <a:pt x="440306" y="1120917"/>
                  </a:cubicBezTo>
                  <a:cubicBezTo>
                    <a:pt x="440306" y="1120917"/>
                    <a:pt x="442326" y="1113251"/>
                    <a:pt x="448031" y="1106321"/>
                  </a:cubicBezTo>
                  <a:cubicBezTo>
                    <a:pt x="453677" y="1099460"/>
                    <a:pt x="462209" y="1092480"/>
                    <a:pt x="462209" y="1092480"/>
                  </a:cubicBezTo>
                  <a:cubicBezTo>
                    <a:pt x="462209" y="1092480"/>
                    <a:pt x="474274" y="1096806"/>
                    <a:pt x="495909" y="1105389"/>
                  </a:cubicBezTo>
                  <a:cubicBezTo>
                    <a:pt x="517474" y="1113872"/>
                    <a:pt x="530422" y="1109844"/>
                    <a:pt x="542824" y="1109844"/>
                  </a:cubicBezTo>
                  <a:cubicBezTo>
                    <a:pt x="555178" y="1109844"/>
                    <a:pt x="566398" y="1108092"/>
                    <a:pt x="576930" y="1106916"/>
                  </a:cubicBezTo>
                  <a:cubicBezTo>
                    <a:pt x="587795" y="1105726"/>
                    <a:pt x="599255" y="1106321"/>
                    <a:pt x="599255" y="1106321"/>
                  </a:cubicBezTo>
                  <a:cubicBezTo>
                    <a:pt x="599255" y="1106321"/>
                    <a:pt x="592359" y="1102179"/>
                    <a:pt x="583017" y="1099798"/>
                  </a:cubicBezTo>
                  <a:cubicBezTo>
                    <a:pt x="576295" y="1097987"/>
                    <a:pt x="571672" y="1097118"/>
                    <a:pt x="569653" y="1096746"/>
                  </a:cubicBezTo>
                  <a:lnTo>
                    <a:pt x="573333" y="1094713"/>
                  </a:lnTo>
                  <a:cubicBezTo>
                    <a:pt x="574772" y="1093670"/>
                    <a:pt x="576435" y="1092421"/>
                    <a:pt x="577229" y="1091687"/>
                  </a:cubicBezTo>
                  <a:cubicBezTo>
                    <a:pt x="578608" y="1090198"/>
                    <a:pt x="582006" y="1084543"/>
                    <a:pt x="584248" y="1077235"/>
                  </a:cubicBezTo>
                  <a:cubicBezTo>
                    <a:pt x="585042" y="1074448"/>
                    <a:pt x="586192" y="1068579"/>
                    <a:pt x="587035" y="1063072"/>
                  </a:cubicBezTo>
                  <a:cubicBezTo>
                    <a:pt x="580329" y="1068108"/>
                    <a:pt x="571464" y="1074234"/>
                    <a:pt x="564916" y="1077722"/>
                  </a:cubicBezTo>
                  <a:cubicBezTo>
                    <a:pt x="542551" y="1089216"/>
                    <a:pt x="520253" y="1094201"/>
                    <a:pt x="520043" y="1094266"/>
                  </a:cubicBezTo>
                  <a:lnTo>
                    <a:pt x="508545" y="1096806"/>
                  </a:lnTo>
                  <a:lnTo>
                    <a:pt x="542760" y="1040962"/>
                  </a:lnTo>
                  <a:cubicBezTo>
                    <a:pt x="533945" y="1042880"/>
                    <a:pt x="521279" y="1045946"/>
                    <a:pt x="509859" y="1050337"/>
                  </a:cubicBezTo>
                  <a:cubicBezTo>
                    <a:pt x="498548" y="1054217"/>
                    <a:pt x="482312" y="1064585"/>
                    <a:pt x="477414" y="1067785"/>
                  </a:cubicBezTo>
                  <a:cubicBezTo>
                    <a:pt x="470931" y="1072910"/>
                    <a:pt x="463093" y="1080014"/>
                    <a:pt x="454058" y="1089355"/>
                  </a:cubicBezTo>
                  <a:cubicBezTo>
                    <a:pt x="442624" y="1101212"/>
                    <a:pt x="431377" y="1122107"/>
                    <a:pt x="428540" y="1129076"/>
                  </a:cubicBezTo>
                  <a:cubicBezTo>
                    <a:pt x="425672" y="1135923"/>
                    <a:pt x="423033" y="1145001"/>
                    <a:pt x="427294" y="1150895"/>
                  </a:cubicBezTo>
                  <a:moveTo>
                    <a:pt x="691122" y="893869"/>
                  </a:moveTo>
                  <a:cubicBezTo>
                    <a:pt x="699257" y="893869"/>
                    <a:pt x="705766" y="887272"/>
                    <a:pt x="705766" y="879220"/>
                  </a:cubicBezTo>
                  <a:cubicBezTo>
                    <a:pt x="705766" y="873068"/>
                    <a:pt x="701921" y="867761"/>
                    <a:pt x="696504" y="865677"/>
                  </a:cubicBezTo>
                  <a:lnTo>
                    <a:pt x="696504" y="800514"/>
                  </a:lnTo>
                  <a:lnTo>
                    <a:pt x="685243" y="800514"/>
                  </a:lnTo>
                  <a:lnTo>
                    <a:pt x="685243" y="865965"/>
                  </a:lnTo>
                  <a:cubicBezTo>
                    <a:pt x="680093" y="868246"/>
                    <a:pt x="676570" y="873317"/>
                    <a:pt x="676570" y="879220"/>
                  </a:cubicBezTo>
                  <a:cubicBezTo>
                    <a:pt x="676570" y="887272"/>
                    <a:pt x="683079" y="893869"/>
                    <a:pt x="691122" y="893869"/>
                  </a:cubicBezTo>
                  <a:moveTo>
                    <a:pt x="708544" y="956536"/>
                  </a:moveTo>
                  <a:cubicBezTo>
                    <a:pt x="713282" y="968666"/>
                    <a:pt x="718277" y="979852"/>
                    <a:pt x="723393" y="990394"/>
                  </a:cubicBezTo>
                  <a:cubicBezTo>
                    <a:pt x="733631" y="1005079"/>
                    <a:pt x="744923" y="1015596"/>
                    <a:pt x="752821" y="1022045"/>
                  </a:cubicBezTo>
                  <a:cubicBezTo>
                    <a:pt x="752275" y="1019455"/>
                    <a:pt x="751605" y="1016677"/>
                    <a:pt x="751083" y="1013751"/>
                  </a:cubicBezTo>
                  <a:cubicBezTo>
                    <a:pt x="749165" y="1004622"/>
                    <a:pt x="748792" y="994452"/>
                    <a:pt x="748792" y="987656"/>
                  </a:cubicBezTo>
                  <a:cubicBezTo>
                    <a:pt x="748792" y="983117"/>
                    <a:pt x="748911" y="980125"/>
                    <a:pt x="748911" y="980065"/>
                  </a:cubicBezTo>
                  <a:lnTo>
                    <a:pt x="749894" y="962751"/>
                  </a:lnTo>
                  <a:lnTo>
                    <a:pt x="758326" y="977933"/>
                  </a:lnTo>
                  <a:cubicBezTo>
                    <a:pt x="758367" y="977933"/>
                    <a:pt x="766125" y="992081"/>
                    <a:pt x="775169" y="1002672"/>
                  </a:cubicBezTo>
                  <a:cubicBezTo>
                    <a:pt x="781222" y="1009806"/>
                    <a:pt x="787656" y="1015497"/>
                    <a:pt x="793178" y="1019530"/>
                  </a:cubicBezTo>
                  <a:cubicBezTo>
                    <a:pt x="791080" y="1013329"/>
                    <a:pt x="788886" y="1006284"/>
                    <a:pt x="787978" y="1000752"/>
                  </a:cubicBezTo>
                  <a:cubicBezTo>
                    <a:pt x="786729" y="992702"/>
                    <a:pt x="786346" y="984903"/>
                    <a:pt x="786346" y="978354"/>
                  </a:cubicBezTo>
                  <a:cubicBezTo>
                    <a:pt x="786346" y="967922"/>
                    <a:pt x="787284" y="960658"/>
                    <a:pt x="787364" y="960505"/>
                  </a:cubicBezTo>
                  <a:lnTo>
                    <a:pt x="788921" y="948539"/>
                  </a:lnTo>
                  <a:lnTo>
                    <a:pt x="796204" y="958223"/>
                  </a:lnTo>
                  <a:cubicBezTo>
                    <a:pt x="796243" y="958223"/>
                    <a:pt x="810203" y="976791"/>
                    <a:pt x="819718" y="986852"/>
                  </a:cubicBezTo>
                  <a:cubicBezTo>
                    <a:pt x="828425" y="996089"/>
                    <a:pt x="838000" y="1003853"/>
                    <a:pt x="845490" y="1009295"/>
                  </a:cubicBezTo>
                  <a:cubicBezTo>
                    <a:pt x="852842" y="1014643"/>
                    <a:pt x="858007" y="1017719"/>
                    <a:pt x="858180" y="1017793"/>
                  </a:cubicBezTo>
                  <a:lnTo>
                    <a:pt x="853096" y="1026352"/>
                  </a:lnTo>
                  <a:cubicBezTo>
                    <a:pt x="852842" y="1026227"/>
                    <a:pt x="830970" y="1013329"/>
                    <a:pt x="812441" y="993683"/>
                  </a:cubicBezTo>
                  <a:cubicBezTo>
                    <a:pt x="807316" y="988177"/>
                    <a:pt x="801081" y="980572"/>
                    <a:pt x="796303" y="974594"/>
                  </a:cubicBezTo>
                  <a:cubicBezTo>
                    <a:pt x="796267" y="975740"/>
                    <a:pt x="796243" y="977025"/>
                    <a:pt x="796243" y="978354"/>
                  </a:cubicBezTo>
                  <a:cubicBezTo>
                    <a:pt x="796243" y="984481"/>
                    <a:pt x="796576" y="991808"/>
                    <a:pt x="797802" y="999175"/>
                  </a:cubicBezTo>
                  <a:cubicBezTo>
                    <a:pt x="798635" y="1004200"/>
                    <a:pt x="801040" y="1012088"/>
                    <a:pt x="803411" y="1018513"/>
                  </a:cubicBezTo>
                  <a:cubicBezTo>
                    <a:pt x="805654" y="1024972"/>
                    <a:pt x="807663" y="1030047"/>
                    <a:pt x="807663" y="1030047"/>
                  </a:cubicBezTo>
                  <a:lnTo>
                    <a:pt x="812649" y="1042459"/>
                  </a:lnTo>
                  <a:lnTo>
                    <a:pt x="800767" y="1036332"/>
                  </a:lnTo>
                  <a:cubicBezTo>
                    <a:pt x="800446" y="1036184"/>
                    <a:pt x="782774" y="1027120"/>
                    <a:pt x="767569" y="1009077"/>
                  </a:cubicBezTo>
                  <a:cubicBezTo>
                    <a:pt x="764493" y="1005451"/>
                    <a:pt x="761576" y="1001556"/>
                    <a:pt x="759021" y="997900"/>
                  </a:cubicBezTo>
                  <a:cubicBezTo>
                    <a:pt x="759369" y="1002498"/>
                    <a:pt x="759890" y="1007411"/>
                    <a:pt x="760767" y="1011801"/>
                  </a:cubicBezTo>
                  <a:cubicBezTo>
                    <a:pt x="763198" y="1023499"/>
                    <a:pt x="765644" y="1032562"/>
                    <a:pt x="765644" y="1032637"/>
                  </a:cubicBezTo>
                  <a:lnTo>
                    <a:pt x="768795" y="1044335"/>
                  </a:lnTo>
                  <a:lnTo>
                    <a:pt x="758326" y="1038143"/>
                  </a:lnTo>
                  <a:cubicBezTo>
                    <a:pt x="758114" y="1038034"/>
                    <a:pt x="751705" y="1034313"/>
                    <a:pt x="742823" y="1026633"/>
                  </a:cubicBezTo>
                  <a:cubicBezTo>
                    <a:pt x="744080" y="1028658"/>
                    <a:pt x="745255" y="1030677"/>
                    <a:pt x="746520" y="1032637"/>
                  </a:cubicBezTo>
                  <a:cubicBezTo>
                    <a:pt x="753763" y="1044692"/>
                    <a:pt x="765158" y="1057059"/>
                    <a:pt x="765158" y="1057059"/>
                  </a:cubicBezTo>
                  <a:cubicBezTo>
                    <a:pt x="765158" y="1057059"/>
                    <a:pt x="750448" y="1061930"/>
                    <a:pt x="746520" y="1061930"/>
                  </a:cubicBezTo>
                  <a:cubicBezTo>
                    <a:pt x="742378" y="1061930"/>
                    <a:pt x="736663" y="1063642"/>
                    <a:pt x="736663" y="1063642"/>
                  </a:cubicBezTo>
                  <a:cubicBezTo>
                    <a:pt x="736663" y="1063642"/>
                    <a:pt x="749695" y="1067263"/>
                    <a:pt x="762221" y="1071372"/>
                  </a:cubicBezTo>
                  <a:cubicBezTo>
                    <a:pt x="771682" y="1074383"/>
                    <a:pt x="784009" y="1081204"/>
                    <a:pt x="789695" y="1084483"/>
                  </a:cubicBezTo>
                  <a:cubicBezTo>
                    <a:pt x="789134" y="1083153"/>
                    <a:pt x="788647" y="1081690"/>
                    <a:pt x="788118" y="1080163"/>
                  </a:cubicBezTo>
                  <a:cubicBezTo>
                    <a:pt x="785711" y="1072215"/>
                    <a:pt x="783181" y="1052595"/>
                    <a:pt x="783091" y="1052421"/>
                  </a:cubicBezTo>
                  <a:lnTo>
                    <a:pt x="781454" y="1040226"/>
                  </a:lnTo>
                  <a:lnTo>
                    <a:pt x="791143" y="1047817"/>
                  </a:lnTo>
                  <a:cubicBezTo>
                    <a:pt x="791203" y="1047817"/>
                    <a:pt x="811111" y="1063533"/>
                    <a:pt x="821594" y="1068915"/>
                  </a:cubicBezTo>
                  <a:cubicBezTo>
                    <a:pt x="832006" y="1074299"/>
                    <a:pt x="842713" y="1078242"/>
                    <a:pt x="850764" y="1080808"/>
                  </a:cubicBezTo>
                  <a:cubicBezTo>
                    <a:pt x="851186" y="1080956"/>
                    <a:pt x="851676" y="1081129"/>
                    <a:pt x="852198" y="1081269"/>
                  </a:cubicBezTo>
                  <a:lnTo>
                    <a:pt x="819163" y="1027294"/>
                  </a:lnTo>
                  <a:lnTo>
                    <a:pt x="829864" y="1029015"/>
                  </a:lnTo>
                  <a:cubicBezTo>
                    <a:pt x="830037" y="1029055"/>
                    <a:pt x="854320" y="1031908"/>
                    <a:pt x="875678" y="1040018"/>
                  </a:cubicBezTo>
                  <a:lnTo>
                    <a:pt x="880654" y="1042235"/>
                  </a:lnTo>
                  <a:cubicBezTo>
                    <a:pt x="898871" y="1049206"/>
                    <a:pt x="911347" y="1060358"/>
                    <a:pt x="911729" y="1060616"/>
                  </a:cubicBezTo>
                  <a:cubicBezTo>
                    <a:pt x="922915" y="1069347"/>
                    <a:pt x="934142" y="1079855"/>
                    <a:pt x="940333" y="1089355"/>
                  </a:cubicBezTo>
                  <a:cubicBezTo>
                    <a:pt x="953033" y="1108439"/>
                    <a:pt x="964578" y="1124503"/>
                    <a:pt x="964578" y="1124503"/>
                  </a:cubicBezTo>
                  <a:cubicBezTo>
                    <a:pt x="964578" y="1124503"/>
                    <a:pt x="967678" y="1124964"/>
                    <a:pt x="969251" y="1124191"/>
                  </a:cubicBezTo>
                  <a:cubicBezTo>
                    <a:pt x="970892" y="1123362"/>
                    <a:pt x="973294" y="1121760"/>
                    <a:pt x="973294" y="1121760"/>
                  </a:cubicBezTo>
                  <a:cubicBezTo>
                    <a:pt x="973294" y="1121760"/>
                    <a:pt x="965554" y="1114367"/>
                    <a:pt x="960336" y="1108306"/>
                  </a:cubicBezTo>
                  <a:cubicBezTo>
                    <a:pt x="955053" y="1102179"/>
                    <a:pt x="941906" y="1083560"/>
                    <a:pt x="932961" y="1070627"/>
                  </a:cubicBezTo>
                  <a:cubicBezTo>
                    <a:pt x="923267" y="1056598"/>
                    <a:pt x="907626" y="1038143"/>
                    <a:pt x="898944" y="1032428"/>
                  </a:cubicBezTo>
                  <a:cubicBezTo>
                    <a:pt x="889295" y="1025915"/>
                    <a:pt x="882533" y="1020854"/>
                    <a:pt x="882533" y="1020854"/>
                  </a:cubicBezTo>
                  <a:lnTo>
                    <a:pt x="872677" y="1019812"/>
                  </a:lnTo>
                  <a:cubicBezTo>
                    <a:pt x="872677" y="1019812"/>
                    <a:pt x="846731" y="1012768"/>
                    <a:pt x="819907" y="971310"/>
                  </a:cubicBezTo>
                  <a:cubicBezTo>
                    <a:pt x="793143" y="929861"/>
                    <a:pt x="797008" y="895854"/>
                    <a:pt x="804736" y="880450"/>
                  </a:cubicBezTo>
                  <a:cubicBezTo>
                    <a:pt x="806140" y="877658"/>
                    <a:pt x="809336" y="872141"/>
                    <a:pt x="811880" y="868123"/>
                  </a:cubicBezTo>
                  <a:cubicBezTo>
                    <a:pt x="809440" y="865965"/>
                    <a:pt x="807177" y="863584"/>
                    <a:pt x="804811" y="861112"/>
                  </a:cubicBezTo>
                  <a:cubicBezTo>
                    <a:pt x="803000" y="863370"/>
                    <a:pt x="800767" y="866237"/>
                    <a:pt x="798263" y="869992"/>
                  </a:cubicBezTo>
                  <a:cubicBezTo>
                    <a:pt x="792582" y="878293"/>
                    <a:pt x="785925" y="889726"/>
                    <a:pt x="782248" y="901767"/>
                  </a:cubicBezTo>
                  <a:cubicBezTo>
                    <a:pt x="776782" y="919527"/>
                    <a:pt x="774112" y="933333"/>
                    <a:pt x="772673" y="953153"/>
                  </a:cubicBezTo>
                  <a:lnTo>
                    <a:pt x="771781" y="965207"/>
                  </a:lnTo>
                  <a:lnTo>
                    <a:pt x="763923" y="956089"/>
                  </a:lnTo>
                  <a:cubicBezTo>
                    <a:pt x="763794" y="956015"/>
                    <a:pt x="755341" y="946058"/>
                    <a:pt x="747949" y="934733"/>
                  </a:cubicBezTo>
                  <a:cubicBezTo>
                    <a:pt x="746024" y="931880"/>
                    <a:pt x="744288" y="928953"/>
                    <a:pt x="742799" y="926264"/>
                  </a:cubicBezTo>
                  <a:cubicBezTo>
                    <a:pt x="741748" y="930208"/>
                    <a:pt x="740666" y="935021"/>
                    <a:pt x="739640" y="940453"/>
                  </a:cubicBezTo>
                  <a:cubicBezTo>
                    <a:pt x="736871" y="955916"/>
                    <a:pt x="736350" y="967341"/>
                    <a:pt x="736350" y="967341"/>
                  </a:cubicBezTo>
                  <a:lnTo>
                    <a:pt x="735720" y="978454"/>
                  </a:lnTo>
                  <a:lnTo>
                    <a:pt x="727817" y="970600"/>
                  </a:lnTo>
                  <a:cubicBezTo>
                    <a:pt x="727703" y="970402"/>
                    <a:pt x="716590" y="959354"/>
                    <a:pt x="706922" y="943092"/>
                  </a:cubicBezTo>
                  <a:cubicBezTo>
                    <a:pt x="704947" y="939719"/>
                    <a:pt x="702914" y="936409"/>
                    <a:pt x="701053" y="933210"/>
                  </a:cubicBezTo>
                  <a:cubicBezTo>
                    <a:pt x="703226" y="941147"/>
                    <a:pt x="705766" y="949491"/>
                    <a:pt x="708544" y="956536"/>
                  </a:cubicBezTo>
                  <a:moveTo>
                    <a:pt x="913689" y="1103989"/>
                  </a:moveTo>
                  <a:cubicBezTo>
                    <a:pt x="913689" y="1103989"/>
                    <a:pt x="915529" y="1104585"/>
                    <a:pt x="916813" y="1105935"/>
                  </a:cubicBezTo>
                  <a:cubicBezTo>
                    <a:pt x="920302" y="1109779"/>
                    <a:pt x="921169" y="1111778"/>
                    <a:pt x="921169" y="1111778"/>
                  </a:cubicBezTo>
                  <a:lnTo>
                    <a:pt x="927445" y="1110677"/>
                  </a:lnTo>
                  <a:lnTo>
                    <a:pt x="920664" y="1102130"/>
                  </a:lnTo>
                  <a:close/>
                  <a:moveTo>
                    <a:pt x="892430" y="1115439"/>
                  </a:moveTo>
                  <a:cubicBezTo>
                    <a:pt x="899714" y="1114789"/>
                    <a:pt x="901062" y="1113713"/>
                    <a:pt x="901906" y="1113563"/>
                  </a:cubicBezTo>
                  <a:cubicBezTo>
                    <a:pt x="901797" y="1113391"/>
                    <a:pt x="900929" y="1108514"/>
                    <a:pt x="900929" y="1108514"/>
                  </a:cubicBezTo>
                  <a:cubicBezTo>
                    <a:pt x="900929" y="1108514"/>
                    <a:pt x="900383" y="1108589"/>
                    <a:pt x="892669" y="1111505"/>
                  </a:cubicBezTo>
                  <a:cubicBezTo>
                    <a:pt x="884979" y="1114294"/>
                    <a:pt x="885674" y="1114645"/>
                    <a:pt x="885674" y="1114645"/>
                  </a:cubicBezTo>
                  <a:cubicBezTo>
                    <a:pt x="885674" y="1114645"/>
                    <a:pt x="884732" y="1116243"/>
                    <a:pt x="892430" y="1115439"/>
                  </a:cubicBezTo>
                  <a:moveTo>
                    <a:pt x="782651" y="1106321"/>
                  </a:moveTo>
                  <a:cubicBezTo>
                    <a:pt x="782651" y="1106321"/>
                    <a:pt x="794185" y="1105726"/>
                    <a:pt x="804985" y="1106916"/>
                  </a:cubicBezTo>
                  <a:cubicBezTo>
                    <a:pt x="815502" y="1108092"/>
                    <a:pt x="826728" y="1109844"/>
                    <a:pt x="839090" y="1109844"/>
                  </a:cubicBezTo>
                  <a:cubicBezTo>
                    <a:pt x="851459" y="1109844"/>
                    <a:pt x="864441" y="1113872"/>
                    <a:pt x="885981" y="1105389"/>
                  </a:cubicBezTo>
                  <a:cubicBezTo>
                    <a:pt x="907576" y="1096806"/>
                    <a:pt x="919607" y="1092480"/>
                    <a:pt x="919607" y="1092480"/>
                  </a:cubicBezTo>
                  <a:cubicBezTo>
                    <a:pt x="919607" y="1092480"/>
                    <a:pt x="928180" y="1099460"/>
                    <a:pt x="933934" y="1106321"/>
                  </a:cubicBezTo>
                  <a:cubicBezTo>
                    <a:pt x="939599" y="1113251"/>
                    <a:pt x="941624" y="1120917"/>
                    <a:pt x="941624" y="1120917"/>
                  </a:cubicBezTo>
                  <a:cubicBezTo>
                    <a:pt x="941624" y="1120917"/>
                    <a:pt x="936285" y="1118897"/>
                    <a:pt x="930238" y="1120162"/>
                  </a:cubicBezTo>
                  <a:cubicBezTo>
                    <a:pt x="924096" y="1121338"/>
                    <a:pt x="906981" y="1128035"/>
                    <a:pt x="885386" y="1124751"/>
                  </a:cubicBezTo>
                  <a:cubicBezTo>
                    <a:pt x="863970" y="1121610"/>
                    <a:pt x="839720" y="1119244"/>
                    <a:pt x="816212" y="1122900"/>
                  </a:cubicBezTo>
                  <a:cubicBezTo>
                    <a:pt x="792582" y="1126562"/>
                    <a:pt x="787919" y="1133740"/>
                    <a:pt x="787919" y="1133740"/>
                  </a:cubicBezTo>
                  <a:cubicBezTo>
                    <a:pt x="787919" y="1133740"/>
                    <a:pt x="799171" y="1130614"/>
                    <a:pt x="839652" y="1137500"/>
                  </a:cubicBezTo>
                  <a:cubicBezTo>
                    <a:pt x="888948" y="1146068"/>
                    <a:pt x="940195" y="1170501"/>
                    <a:pt x="954621" y="1150895"/>
                  </a:cubicBezTo>
                  <a:cubicBezTo>
                    <a:pt x="958946" y="1145001"/>
                    <a:pt x="956253" y="1135923"/>
                    <a:pt x="953430" y="1129076"/>
                  </a:cubicBezTo>
                  <a:cubicBezTo>
                    <a:pt x="950572" y="1122107"/>
                    <a:pt x="939251" y="1101212"/>
                    <a:pt x="927826" y="1089355"/>
                  </a:cubicBezTo>
                  <a:cubicBezTo>
                    <a:pt x="918837" y="1080014"/>
                    <a:pt x="910935" y="1072910"/>
                    <a:pt x="904526" y="1067785"/>
                  </a:cubicBezTo>
                  <a:cubicBezTo>
                    <a:pt x="899664" y="1064585"/>
                    <a:pt x="883417" y="1054217"/>
                    <a:pt x="871982" y="1050337"/>
                  </a:cubicBezTo>
                  <a:cubicBezTo>
                    <a:pt x="860581" y="1045946"/>
                    <a:pt x="847912" y="1042880"/>
                    <a:pt x="839165" y="1040962"/>
                  </a:cubicBezTo>
                  <a:lnTo>
                    <a:pt x="873312" y="1096806"/>
                  </a:lnTo>
                  <a:lnTo>
                    <a:pt x="861911" y="1094266"/>
                  </a:lnTo>
                  <a:cubicBezTo>
                    <a:pt x="861653" y="1094201"/>
                    <a:pt x="839299" y="1089216"/>
                    <a:pt x="817040" y="1077722"/>
                  </a:cubicBezTo>
                  <a:cubicBezTo>
                    <a:pt x="810451" y="1074234"/>
                    <a:pt x="801571" y="1068108"/>
                    <a:pt x="794799" y="1063072"/>
                  </a:cubicBezTo>
                  <a:cubicBezTo>
                    <a:pt x="795742" y="1068579"/>
                    <a:pt x="796759" y="1074448"/>
                    <a:pt x="797633" y="1077235"/>
                  </a:cubicBezTo>
                  <a:cubicBezTo>
                    <a:pt x="799900" y="1084543"/>
                    <a:pt x="803411" y="1090198"/>
                    <a:pt x="804736" y="1091687"/>
                  </a:cubicBezTo>
                  <a:cubicBezTo>
                    <a:pt x="805357" y="1092421"/>
                    <a:pt x="807068" y="1093670"/>
                    <a:pt x="808491" y="1094713"/>
                  </a:cubicBezTo>
                  <a:lnTo>
                    <a:pt x="812301" y="1096746"/>
                  </a:lnTo>
                  <a:cubicBezTo>
                    <a:pt x="810203" y="1097118"/>
                    <a:pt x="805530" y="1097987"/>
                    <a:pt x="798917" y="1099798"/>
                  </a:cubicBezTo>
                  <a:cubicBezTo>
                    <a:pt x="789581" y="1102179"/>
                    <a:pt x="782651" y="1106321"/>
                    <a:pt x="782651" y="1106321"/>
                  </a:cubicBezTo>
                  <a:moveTo>
                    <a:pt x="979792" y="1110945"/>
                  </a:moveTo>
                  <a:cubicBezTo>
                    <a:pt x="979792" y="1110945"/>
                    <a:pt x="997717" y="1110117"/>
                    <a:pt x="1009944" y="1099460"/>
                  </a:cubicBezTo>
                  <a:cubicBezTo>
                    <a:pt x="1022100" y="1088943"/>
                    <a:pt x="1027045" y="1080980"/>
                    <a:pt x="1023752" y="1068866"/>
                  </a:cubicBezTo>
                  <a:cubicBezTo>
                    <a:pt x="1020562" y="1056687"/>
                    <a:pt x="1014649" y="1053884"/>
                    <a:pt x="1014649" y="1053884"/>
                  </a:cubicBezTo>
                  <a:cubicBezTo>
                    <a:pt x="1014649" y="1053884"/>
                    <a:pt x="1003471" y="1064054"/>
                    <a:pt x="981900" y="1064798"/>
                  </a:cubicBezTo>
                  <a:cubicBezTo>
                    <a:pt x="970754" y="1065245"/>
                    <a:pt x="944932" y="1062799"/>
                    <a:pt x="933413" y="1051240"/>
                  </a:cubicBezTo>
                  <a:cubicBezTo>
                    <a:pt x="931032" y="1049147"/>
                    <a:pt x="929082" y="1051801"/>
                    <a:pt x="930744" y="1053670"/>
                  </a:cubicBezTo>
                  <a:cubicBezTo>
                    <a:pt x="934306" y="1057789"/>
                    <a:pt x="937302" y="1059812"/>
                    <a:pt x="943057" y="1067785"/>
                  </a:cubicBezTo>
                  <a:cubicBezTo>
                    <a:pt x="951654" y="1079582"/>
                    <a:pt x="955235" y="1084618"/>
                    <a:pt x="963005" y="1093607"/>
                  </a:cubicBezTo>
                  <a:cubicBezTo>
                    <a:pt x="970754" y="1102526"/>
                    <a:pt x="979792" y="1110945"/>
                    <a:pt x="979792" y="1110945"/>
                  </a:cubicBezTo>
                  <a:moveTo>
                    <a:pt x="959155" y="1035901"/>
                  </a:moveTo>
                  <a:cubicBezTo>
                    <a:pt x="971349" y="1031694"/>
                    <a:pt x="995112" y="1022318"/>
                    <a:pt x="1004091" y="1018761"/>
                  </a:cubicBezTo>
                  <a:cubicBezTo>
                    <a:pt x="1026673" y="1009941"/>
                    <a:pt x="1046706" y="1021936"/>
                    <a:pt x="1046706" y="1021936"/>
                  </a:cubicBezTo>
                  <a:cubicBezTo>
                    <a:pt x="1046706" y="1021936"/>
                    <a:pt x="1038719" y="1002326"/>
                    <a:pt x="1011583" y="1006641"/>
                  </a:cubicBezTo>
                  <a:cubicBezTo>
                    <a:pt x="993153" y="1009568"/>
                    <a:pt x="973294" y="1019257"/>
                    <a:pt x="964860" y="1024476"/>
                  </a:cubicBezTo>
                  <a:cubicBezTo>
                    <a:pt x="951417" y="1032562"/>
                    <a:pt x="940095" y="1034438"/>
                    <a:pt x="940095" y="1034438"/>
                  </a:cubicBezTo>
                  <a:cubicBezTo>
                    <a:pt x="940095" y="1034438"/>
                    <a:pt x="951207" y="1038688"/>
                    <a:pt x="959155" y="1035901"/>
                  </a:cubicBezTo>
                  <a:moveTo>
                    <a:pt x="955846" y="999052"/>
                  </a:moveTo>
                  <a:cubicBezTo>
                    <a:pt x="955846" y="999052"/>
                    <a:pt x="952190" y="1008650"/>
                    <a:pt x="937977" y="1017595"/>
                  </a:cubicBezTo>
                  <a:cubicBezTo>
                    <a:pt x="923748" y="1026574"/>
                    <a:pt x="917235" y="1025790"/>
                    <a:pt x="917235" y="1025790"/>
                  </a:cubicBezTo>
                  <a:cubicBezTo>
                    <a:pt x="917235" y="1025790"/>
                    <a:pt x="925386" y="1033048"/>
                    <a:pt x="936708" y="1027825"/>
                  </a:cubicBezTo>
                  <a:cubicBezTo>
                    <a:pt x="948141" y="1022531"/>
                    <a:pt x="952250" y="1018820"/>
                    <a:pt x="954764" y="1011552"/>
                  </a:cubicBezTo>
                  <a:cubicBezTo>
                    <a:pt x="957135" y="1004200"/>
                    <a:pt x="955846" y="999052"/>
                    <a:pt x="955846" y="999052"/>
                  </a:cubicBezTo>
                  <a:moveTo>
                    <a:pt x="709858" y="872636"/>
                  </a:moveTo>
                  <a:cubicBezTo>
                    <a:pt x="709858" y="880659"/>
                    <a:pt x="716308" y="887207"/>
                    <a:pt x="724459" y="887207"/>
                  </a:cubicBezTo>
                  <a:cubicBezTo>
                    <a:pt x="732556" y="887207"/>
                    <a:pt x="739029" y="880659"/>
                    <a:pt x="739029" y="872636"/>
                  </a:cubicBezTo>
                  <a:cubicBezTo>
                    <a:pt x="739029" y="866237"/>
                    <a:pt x="734995" y="860904"/>
                    <a:pt x="729241" y="858845"/>
                  </a:cubicBezTo>
                  <a:lnTo>
                    <a:pt x="729241" y="800514"/>
                  </a:lnTo>
                  <a:lnTo>
                    <a:pt x="718069" y="800514"/>
                  </a:lnTo>
                  <a:lnTo>
                    <a:pt x="718069" y="859540"/>
                  </a:lnTo>
                  <a:cubicBezTo>
                    <a:pt x="713183" y="861906"/>
                    <a:pt x="709858" y="866858"/>
                    <a:pt x="709858" y="872636"/>
                  </a:cubicBezTo>
                  <a:moveTo>
                    <a:pt x="741748" y="851959"/>
                  </a:moveTo>
                  <a:cubicBezTo>
                    <a:pt x="741748" y="860037"/>
                    <a:pt x="748390" y="866585"/>
                    <a:pt x="756417" y="866585"/>
                  </a:cubicBezTo>
                  <a:cubicBezTo>
                    <a:pt x="764429" y="866585"/>
                    <a:pt x="770968" y="860037"/>
                    <a:pt x="770968" y="851959"/>
                  </a:cubicBezTo>
                  <a:cubicBezTo>
                    <a:pt x="770968" y="845971"/>
                    <a:pt x="767322" y="840802"/>
                    <a:pt x="762073" y="838530"/>
                  </a:cubicBezTo>
                  <a:lnTo>
                    <a:pt x="762073" y="800514"/>
                  </a:lnTo>
                  <a:lnTo>
                    <a:pt x="750885" y="800514"/>
                  </a:lnTo>
                  <a:lnTo>
                    <a:pt x="750885" y="838442"/>
                  </a:lnTo>
                  <a:cubicBezTo>
                    <a:pt x="745537" y="840649"/>
                    <a:pt x="741748" y="845807"/>
                    <a:pt x="741748" y="851959"/>
                  </a:cubicBezTo>
                  <a:moveTo>
                    <a:pt x="750429" y="878813"/>
                  </a:moveTo>
                  <a:cubicBezTo>
                    <a:pt x="748480" y="886413"/>
                    <a:pt x="744843" y="893954"/>
                    <a:pt x="732694" y="898632"/>
                  </a:cubicBezTo>
                  <a:cubicBezTo>
                    <a:pt x="720525" y="903230"/>
                    <a:pt x="709696" y="896757"/>
                    <a:pt x="709696" y="896757"/>
                  </a:cubicBezTo>
                  <a:cubicBezTo>
                    <a:pt x="709696" y="896757"/>
                    <a:pt x="707651" y="901271"/>
                    <a:pt x="701574" y="904695"/>
                  </a:cubicBezTo>
                  <a:cubicBezTo>
                    <a:pt x="702342" y="907498"/>
                    <a:pt x="703558" y="911878"/>
                    <a:pt x="704575" y="914631"/>
                  </a:cubicBezTo>
                  <a:cubicBezTo>
                    <a:pt x="705930" y="918733"/>
                    <a:pt x="710331" y="929325"/>
                    <a:pt x="715515" y="937997"/>
                  </a:cubicBezTo>
                  <a:cubicBezTo>
                    <a:pt x="719583" y="944828"/>
                    <a:pt x="723932" y="950746"/>
                    <a:pt x="727470" y="955147"/>
                  </a:cubicBezTo>
                  <a:cubicBezTo>
                    <a:pt x="727952" y="950582"/>
                    <a:pt x="728785" y="944976"/>
                    <a:pt x="729861" y="938717"/>
                  </a:cubicBezTo>
                  <a:cubicBezTo>
                    <a:pt x="732788" y="922543"/>
                    <a:pt x="736905" y="911456"/>
                    <a:pt x="736970" y="911282"/>
                  </a:cubicBezTo>
                  <a:lnTo>
                    <a:pt x="741212" y="900021"/>
                  </a:lnTo>
                  <a:lnTo>
                    <a:pt x="746208" y="910960"/>
                  </a:lnTo>
                  <a:cubicBezTo>
                    <a:pt x="746237" y="910960"/>
                    <a:pt x="750448" y="920544"/>
                    <a:pt x="756244" y="929301"/>
                  </a:cubicBezTo>
                  <a:cubicBezTo>
                    <a:pt x="758749" y="933135"/>
                    <a:pt x="761452" y="936930"/>
                    <a:pt x="763874" y="940091"/>
                  </a:cubicBezTo>
                  <a:cubicBezTo>
                    <a:pt x="765570" y="925520"/>
                    <a:pt x="768324" y="913202"/>
                    <a:pt x="772754" y="898780"/>
                  </a:cubicBezTo>
                  <a:cubicBezTo>
                    <a:pt x="779436" y="877250"/>
                    <a:pt x="793068" y="859600"/>
                    <a:pt x="798461" y="853115"/>
                  </a:cubicBezTo>
                  <a:cubicBezTo>
                    <a:pt x="788465" y="837662"/>
                    <a:pt x="784098" y="822268"/>
                    <a:pt x="782651" y="814320"/>
                  </a:cubicBezTo>
                  <a:lnTo>
                    <a:pt x="773095" y="814320"/>
                  </a:lnTo>
                  <a:lnTo>
                    <a:pt x="773095" y="830975"/>
                  </a:lnTo>
                  <a:cubicBezTo>
                    <a:pt x="779228" y="835910"/>
                    <a:pt x="783246" y="843516"/>
                    <a:pt x="783246" y="852084"/>
                  </a:cubicBezTo>
                  <a:cubicBezTo>
                    <a:pt x="783246" y="867180"/>
                    <a:pt x="772515" y="880510"/>
                    <a:pt x="750429" y="878813"/>
                  </a:cubicBezTo>
                  <a:moveTo>
                    <a:pt x="835023" y="790286"/>
                  </a:moveTo>
                  <a:lnTo>
                    <a:pt x="836313" y="774187"/>
                  </a:lnTo>
                  <a:lnTo>
                    <a:pt x="545984" y="773641"/>
                  </a:lnTo>
                  <a:lnTo>
                    <a:pt x="546545" y="790286"/>
                  </a:lnTo>
                  <a:close/>
                  <a:moveTo>
                    <a:pt x="610477" y="851959"/>
                  </a:moveTo>
                  <a:cubicBezTo>
                    <a:pt x="610477" y="860037"/>
                    <a:pt x="617129" y="866585"/>
                    <a:pt x="625176" y="866585"/>
                  </a:cubicBezTo>
                  <a:cubicBezTo>
                    <a:pt x="633237" y="866585"/>
                    <a:pt x="639761" y="860037"/>
                    <a:pt x="639761" y="851959"/>
                  </a:cubicBezTo>
                  <a:cubicBezTo>
                    <a:pt x="639761" y="845882"/>
                    <a:pt x="635981" y="840649"/>
                    <a:pt x="630683" y="838466"/>
                  </a:cubicBezTo>
                  <a:lnTo>
                    <a:pt x="630683" y="800514"/>
                  </a:lnTo>
                  <a:lnTo>
                    <a:pt x="619461" y="800514"/>
                  </a:lnTo>
                  <a:lnTo>
                    <a:pt x="619461" y="838530"/>
                  </a:lnTo>
                  <a:cubicBezTo>
                    <a:pt x="614236" y="840738"/>
                    <a:pt x="610477" y="845971"/>
                    <a:pt x="610477" y="851959"/>
                  </a:cubicBezTo>
                  <a:moveTo>
                    <a:pt x="669046" y="896127"/>
                  </a:moveTo>
                  <a:cubicBezTo>
                    <a:pt x="665821" y="897590"/>
                    <a:pt x="657933" y="900453"/>
                    <a:pt x="648999" y="897158"/>
                  </a:cubicBezTo>
                  <a:cubicBezTo>
                    <a:pt x="640539" y="894390"/>
                    <a:pt x="633718" y="887420"/>
                    <a:pt x="631318" y="878600"/>
                  </a:cubicBezTo>
                  <a:cubicBezTo>
                    <a:pt x="629259" y="879086"/>
                    <a:pt x="627026" y="879334"/>
                    <a:pt x="624779" y="879408"/>
                  </a:cubicBezTo>
                  <a:cubicBezTo>
                    <a:pt x="618975" y="879558"/>
                    <a:pt x="611806" y="877622"/>
                    <a:pt x="605075" y="870975"/>
                  </a:cubicBezTo>
                  <a:cubicBezTo>
                    <a:pt x="600331" y="866023"/>
                    <a:pt x="597419" y="859402"/>
                    <a:pt x="597419" y="852084"/>
                  </a:cubicBezTo>
                  <a:cubicBezTo>
                    <a:pt x="597419" y="843590"/>
                    <a:pt x="601388" y="836040"/>
                    <a:pt x="607376" y="831040"/>
                  </a:cubicBezTo>
                  <a:lnTo>
                    <a:pt x="607376" y="814320"/>
                  </a:lnTo>
                  <a:lnTo>
                    <a:pt x="597866" y="814320"/>
                  </a:lnTo>
                  <a:cubicBezTo>
                    <a:pt x="596412" y="822119"/>
                    <a:pt x="591779" y="838530"/>
                    <a:pt x="582735" y="852222"/>
                  </a:cubicBezTo>
                  <a:cubicBezTo>
                    <a:pt x="587199" y="857456"/>
                    <a:pt x="601934" y="875772"/>
                    <a:pt x="609078" y="898780"/>
                  </a:cubicBezTo>
                  <a:cubicBezTo>
                    <a:pt x="613543" y="913202"/>
                    <a:pt x="616296" y="925520"/>
                    <a:pt x="617957" y="940091"/>
                  </a:cubicBezTo>
                  <a:cubicBezTo>
                    <a:pt x="620438" y="936930"/>
                    <a:pt x="623141" y="933135"/>
                    <a:pt x="625671" y="929301"/>
                  </a:cubicBezTo>
                  <a:cubicBezTo>
                    <a:pt x="631352" y="920544"/>
                    <a:pt x="635667" y="910960"/>
                    <a:pt x="635667" y="910960"/>
                  </a:cubicBezTo>
                  <a:lnTo>
                    <a:pt x="640639" y="900021"/>
                  </a:lnTo>
                  <a:lnTo>
                    <a:pt x="644910" y="911282"/>
                  </a:lnTo>
                  <a:cubicBezTo>
                    <a:pt x="644970" y="911456"/>
                    <a:pt x="649072" y="922543"/>
                    <a:pt x="652005" y="938717"/>
                  </a:cubicBezTo>
                  <a:cubicBezTo>
                    <a:pt x="653106" y="944976"/>
                    <a:pt x="653884" y="950582"/>
                    <a:pt x="654436" y="955147"/>
                  </a:cubicBezTo>
                  <a:cubicBezTo>
                    <a:pt x="657967" y="950746"/>
                    <a:pt x="662392" y="944828"/>
                    <a:pt x="666410" y="937997"/>
                  </a:cubicBezTo>
                  <a:cubicBezTo>
                    <a:pt x="671545" y="929325"/>
                    <a:pt x="675926" y="918733"/>
                    <a:pt x="677374" y="914631"/>
                  </a:cubicBezTo>
                  <a:cubicBezTo>
                    <a:pt x="678267" y="912161"/>
                    <a:pt x="679374" y="908315"/>
                    <a:pt x="680117" y="905488"/>
                  </a:cubicBezTo>
                  <a:cubicBezTo>
                    <a:pt x="676125" y="903592"/>
                    <a:pt x="672339" y="900666"/>
                    <a:pt x="669046" y="896127"/>
                  </a:cubicBezTo>
                  <a:moveTo>
                    <a:pt x="643531" y="871282"/>
                  </a:moveTo>
                  <a:cubicBezTo>
                    <a:pt x="643531" y="879334"/>
                    <a:pt x="650194" y="885882"/>
                    <a:pt x="658141" y="885882"/>
                  </a:cubicBezTo>
                  <a:cubicBezTo>
                    <a:pt x="666326" y="885882"/>
                    <a:pt x="672840" y="879334"/>
                    <a:pt x="672840" y="871282"/>
                  </a:cubicBezTo>
                  <a:cubicBezTo>
                    <a:pt x="672840" y="865047"/>
                    <a:pt x="668966" y="859788"/>
                    <a:pt x="663573" y="857664"/>
                  </a:cubicBezTo>
                  <a:lnTo>
                    <a:pt x="663573" y="800514"/>
                  </a:lnTo>
                  <a:lnTo>
                    <a:pt x="652312" y="800514"/>
                  </a:lnTo>
                  <a:lnTo>
                    <a:pt x="652312" y="857864"/>
                  </a:lnTo>
                  <a:cubicBezTo>
                    <a:pt x="647202" y="860160"/>
                    <a:pt x="643531" y="865330"/>
                    <a:pt x="643531" y="871282"/>
                  </a:cubicBezTo>
                  <a:moveTo>
                    <a:pt x="870543" y="879145"/>
                  </a:moveTo>
                  <a:cubicBezTo>
                    <a:pt x="905765" y="878351"/>
                    <a:pt x="934142" y="836992"/>
                    <a:pt x="914705" y="801076"/>
                  </a:cubicBezTo>
                  <a:cubicBezTo>
                    <a:pt x="895249" y="765133"/>
                    <a:pt x="858463" y="769459"/>
                    <a:pt x="850932" y="780561"/>
                  </a:cubicBezTo>
                  <a:cubicBezTo>
                    <a:pt x="843308" y="791600"/>
                    <a:pt x="845778" y="808105"/>
                    <a:pt x="856256" y="815645"/>
                  </a:cubicBezTo>
                  <a:cubicBezTo>
                    <a:pt x="866858" y="823251"/>
                    <a:pt x="883119" y="815264"/>
                    <a:pt x="883119" y="815264"/>
                  </a:cubicBezTo>
                  <a:lnTo>
                    <a:pt x="882226" y="816490"/>
                  </a:lnTo>
                  <a:cubicBezTo>
                    <a:pt x="882226" y="816490"/>
                    <a:pt x="866609" y="839696"/>
                    <a:pt x="844076" y="819381"/>
                  </a:cubicBezTo>
                  <a:cubicBezTo>
                    <a:pt x="838645" y="814395"/>
                    <a:pt x="835816" y="810288"/>
                    <a:pt x="834939" y="800514"/>
                  </a:cubicBezTo>
                  <a:lnTo>
                    <a:pt x="794086" y="800514"/>
                  </a:lnTo>
                  <a:cubicBezTo>
                    <a:pt x="794393" y="805540"/>
                    <a:pt x="794864" y="806507"/>
                    <a:pt x="795782" y="811330"/>
                  </a:cubicBezTo>
                  <a:cubicBezTo>
                    <a:pt x="803000" y="851836"/>
                    <a:pt x="835543" y="879954"/>
                    <a:pt x="870543" y="879145"/>
                  </a:cubicBezTo>
                  <a:moveTo>
                    <a:pt x="908112" y="733831"/>
                  </a:moveTo>
                  <a:cubicBezTo>
                    <a:pt x="951069" y="725407"/>
                    <a:pt x="981098" y="747845"/>
                    <a:pt x="991515" y="765615"/>
                  </a:cubicBezTo>
                  <a:cubicBezTo>
                    <a:pt x="1002290" y="783796"/>
                    <a:pt x="1000221" y="803655"/>
                    <a:pt x="982074" y="829031"/>
                  </a:cubicBezTo>
                  <a:cubicBezTo>
                    <a:pt x="963724" y="854812"/>
                    <a:pt x="953713" y="860592"/>
                    <a:pt x="1002959" y="914665"/>
                  </a:cubicBezTo>
                  <a:cubicBezTo>
                    <a:pt x="1052213" y="968730"/>
                    <a:pt x="1071024" y="983498"/>
                    <a:pt x="1071024" y="983498"/>
                  </a:cubicBezTo>
                  <a:cubicBezTo>
                    <a:pt x="1071024" y="983498"/>
                    <a:pt x="1089816" y="976851"/>
                    <a:pt x="1087410" y="950236"/>
                  </a:cubicBezTo>
                  <a:cubicBezTo>
                    <a:pt x="1085897" y="933061"/>
                    <a:pt x="1056726" y="903891"/>
                    <a:pt x="1047995" y="894589"/>
                  </a:cubicBezTo>
                  <a:cubicBezTo>
                    <a:pt x="1038982" y="885114"/>
                    <a:pt x="1031237" y="877315"/>
                    <a:pt x="1031237" y="877315"/>
                  </a:cubicBezTo>
                  <a:cubicBezTo>
                    <a:pt x="1031237" y="877315"/>
                    <a:pt x="1043531" y="877806"/>
                    <a:pt x="1059629" y="875003"/>
                  </a:cubicBezTo>
                  <a:cubicBezTo>
                    <a:pt x="1071123" y="873068"/>
                    <a:pt x="1077553" y="868370"/>
                    <a:pt x="1077553" y="868370"/>
                  </a:cubicBezTo>
                  <a:cubicBezTo>
                    <a:pt x="1077553" y="868370"/>
                    <a:pt x="1073777" y="851915"/>
                    <a:pt x="1068098" y="845401"/>
                  </a:cubicBezTo>
                  <a:cubicBezTo>
                    <a:pt x="1062407" y="838986"/>
                    <a:pt x="1053030" y="828683"/>
                    <a:pt x="1053030" y="828683"/>
                  </a:cubicBezTo>
                  <a:cubicBezTo>
                    <a:pt x="1053030" y="828683"/>
                    <a:pt x="1065566" y="823931"/>
                    <a:pt x="1074784" y="815264"/>
                  </a:cubicBezTo>
                  <a:cubicBezTo>
                    <a:pt x="1082638" y="807882"/>
                    <a:pt x="1087137" y="801323"/>
                    <a:pt x="1087137" y="801323"/>
                  </a:cubicBezTo>
                  <a:cubicBezTo>
                    <a:pt x="1087137" y="801323"/>
                    <a:pt x="1081963" y="786838"/>
                    <a:pt x="1073082" y="779554"/>
                  </a:cubicBezTo>
                  <a:cubicBezTo>
                    <a:pt x="1064267" y="772303"/>
                    <a:pt x="1050709" y="765059"/>
                    <a:pt x="1050709" y="765059"/>
                  </a:cubicBezTo>
                  <a:cubicBezTo>
                    <a:pt x="1050709" y="765059"/>
                    <a:pt x="1062794" y="757206"/>
                    <a:pt x="1070320" y="747705"/>
                  </a:cubicBezTo>
                  <a:cubicBezTo>
                    <a:pt x="1075702" y="740860"/>
                    <a:pt x="1077051" y="734326"/>
                    <a:pt x="1077051" y="734326"/>
                  </a:cubicBezTo>
                  <a:cubicBezTo>
                    <a:pt x="1077051" y="734326"/>
                    <a:pt x="1069079" y="728051"/>
                    <a:pt x="1058627" y="724850"/>
                  </a:cubicBezTo>
                  <a:cubicBezTo>
                    <a:pt x="1053542" y="723328"/>
                    <a:pt x="1048590" y="722727"/>
                    <a:pt x="1044647" y="722554"/>
                  </a:cubicBezTo>
                  <a:cubicBezTo>
                    <a:pt x="1044647" y="722578"/>
                    <a:pt x="1044548" y="722628"/>
                    <a:pt x="1044548" y="722628"/>
                  </a:cubicBezTo>
                  <a:lnTo>
                    <a:pt x="1044572" y="722554"/>
                  </a:lnTo>
                  <a:cubicBezTo>
                    <a:pt x="1040296" y="722331"/>
                    <a:pt x="1037295" y="722628"/>
                    <a:pt x="1037295" y="722628"/>
                  </a:cubicBezTo>
                  <a:cubicBezTo>
                    <a:pt x="1037295" y="722628"/>
                    <a:pt x="1037925" y="707637"/>
                    <a:pt x="1033847" y="698657"/>
                  </a:cubicBezTo>
                  <a:cubicBezTo>
                    <a:pt x="1029525" y="689108"/>
                    <a:pt x="1020744" y="683189"/>
                    <a:pt x="1020744" y="683189"/>
                  </a:cubicBezTo>
                  <a:cubicBezTo>
                    <a:pt x="1020744" y="683189"/>
                    <a:pt x="1003586" y="684791"/>
                    <a:pt x="996039" y="688512"/>
                  </a:cubicBezTo>
                  <a:cubicBezTo>
                    <a:pt x="987125" y="692977"/>
                    <a:pt x="978170" y="700765"/>
                    <a:pt x="978170" y="700765"/>
                  </a:cubicBezTo>
                  <a:cubicBezTo>
                    <a:pt x="978170" y="700765"/>
                    <a:pt x="970233" y="685436"/>
                    <a:pt x="965395" y="680658"/>
                  </a:cubicBezTo>
                  <a:cubicBezTo>
                    <a:pt x="959458" y="674919"/>
                    <a:pt x="952994" y="672101"/>
                    <a:pt x="952994" y="672101"/>
                  </a:cubicBezTo>
                  <a:cubicBezTo>
                    <a:pt x="952994" y="672101"/>
                    <a:pt x="944386" y="675787"/>
                    <a:pt x="936285" y="680658"/>
                  </a:cubicBezTo>
                  <a:cubicBezTo>
                    <a:pt x="931628" y="683388"/>
                    <a:pt x="924170" y="690323"/>
                    <a:pt x="924170" y="690323"/>
                  </a:cubicBezTo>
                  <a:lnTo>
                    <a:pt x="897729" y="671754"/>
                  </a:lnTo>
                  <a:cubicBezTo>
                    <a:pt x="897729" y="671754"/>
                    <a:pt x="886543" y="675787"/>
                    <a:pt x="871600" y="702279"/>
                  </a:cubicBezTo>
                  <a:cubicBezTo>
                    <a:pt x="871352" y="702825"/>
                    <a:pt x="871079" y="703395"/>
                    <a:pt x="870840" y="703940"/>
                  </a:cubicBezTo>
                  <a:cubicBezTo>
                    <a:pt x="858885" y="728819"/>
                    <a:pt x="853726" y="744223"/>
                    <a:pt x="851106" y="754318"/>
                  </a:cubicBezTo>
                  <a:cubicBezTo>
                    <a:pt x="865781" y="744720"/>
                    <a:pt x="894629" y="736459"/>
                    <a:pt x="908112" y="733831"/>
                  </a:cubicBezTo>
                  <a:moveTo>
                    <a:pt x="1132693" y="946019"/>
                  </a:moveTo>
                  <a:cubicBezTo>
                    <a:pt x="1136886" y="947076"/>
                    <a:pt x="1143806" y="948598"/>
                    <a:pt x="1154432" y="950340"/>
                  </a:cubicBezTo>
                  <a:cubicBezTo>
                    <a:pt x="1171299" y="953054"/>
                    <a:pt x="1182510" y="949928"/>
                    <a:pt x="1186861" y="948315"/>
                  </a:cubicBezTo>
                  <a:cubicBezTo>
                    <a:pt x="1177674" y="939808"/>
                    <a:pt x="1153292" y="918486"/>
                    <a:pt x="1127445" y="904039"/>
                  </a:cubicBezTo>
                  <a:cubicBezTo>
                    <a:pt x="1103880" y="890744"/>
                    <a:pt x="1086284" y="883303"/>
                    <a:pt x="1078034" y="880078"/>
                  </a:cubicBezTo>
                  <a:cubicBezTo>
                    <a:pt x="1065730" y="885396"/>
                    <a:pt x="1054236" y="886130"/>
                    <a:pt x="1054236" y="886130"/>
                  </a:cubicBezTo>
                  <a:cubicBezTo>
                    <a:pt x="1054236" y="886130"/>
                    <a:pt x="1060744" y="892852"/>
                    <a:pt x="1072809" y="904486"/>
                  </a:cubicBezTo>
                  <a:cubicBezTo>
                    <a:pt x="1084483" y="909358"/>
                    <a:pt x="1108965" y="919196"/>
                    <a:pt x="1132693" y="946019"/>
                  </a:cubicBezTo>
                  <a:moveTo>
                    <a:pt x="1119060" y="1001209"/>
                  </a:moveTo>
                  <a:cubicBezTo>
                    <a:pt x="1132182" y="1019396"/>
                    <a:pt x="1139004" y="1032760"/>
                    <a:pt x="1141990" y="1038307"/>
                  </a:cubicBezTo>
                  <a:cubicBezTo>
                    <a:pt x="1148420" y="1050471"/>
                    <a:pt x="1154680" y="1048041"/>
                    <a:pt x="1154367" y="1035489"/>
                  </a:cubicBezTo>
                  <a:cubicBezTo>
                    <a:pt x="1154045" y="1012981"/>
                    <a:pt x="1142700" y="989640"/>
                    <a:pt x="1127931" y="970823"/>
                  </a:cubicBezTo>
                  <a:cubicBezTo>
                    <a:pt x="1114571" y="953957"/>
                    <a:pt x="1101756" y="946292"/>
                    <a:pt x="1094776" y="942670"/>
                  </a:cubicBezTo>
                  <a:cubicBezTo>
                    <a:pt x="1096364" y="946714"/>
                    <a:pt x="1099837" y="963233"/>
                    <a:pt x="1093735" y="975675"/>
                  </a:cubicBezTo>
                  <a:cubicBezTo>
                    <a:pt x="1098240" y="979183"/>
                    <a:pt x="1109446" y="987830"/>
                    <a:pt x="1119060" y="1001209"/>
                  </a:cubicBezTo>
                  <a:moveTo>
                    <a:pt x="1235429" y="1037860"/>
                  </a:moveTo>
                  <a:cubicBezTo>
                    <a:pt x="1245476" y="1047682"/>
                    <a:pt x="1285223" y="1077508"/>
                    <a:pt x="1310216" y="1100319"/>
                  </a:cubicBezTo>
                  <a:cubicBezTo>
                    <a:pt x="1320897" y="1110176"/>
                    <a:pt x="1332543" y="1115127"/>
                    <a:pt x="1332543" y="1115127"/>
                  </a:cubicBezTo>
                  <a:cubicBezTo>
                    <a:pt x="1335426" y="1096657"/>
                    <a:pt x="1324719" y="1071718"/>
                    <a:pt x="1315194" y="1056077"/>
                  </a:cubicBezTo>
                  <a:cubicBezTo>
                    <a:pt x="1301326" y="1033321"/>
                    <a:pt x="1277742" y="1010748"/>
                    <a:pt x="1261132" y="998967"/>
                  </a:cubicBezTo>
                  <a:cubicBezTo>
                    <a:pt x="1209037" y="961968"/>
                    <a:pt x="1204925" y="961695"/>
                    <a:pt x="1196376" y="957652"/>
                  </a:cubicBezTo>
                  <a:cubicBezTo>
                    <a:pt x="1195251" y="957652"/>
                    <a:pt x="1169588" y="967474"/>
                    <a:pt x="1141797" y="957295"/>
                  </a:cubicBezTo>
                  <a:cubicBezTo>
                    <a:pt x="1143989" y="959760"/>
                    <a:pt x="1144723" y="962330"/>
                    <a:pt x="1144723" y="962330"/>
                  </a:cubicBezTo>
                  <a:cubicBezTo>
                    <a:pt x="1144723" y="962330"/>
                    <a:pt x="1194729" y="995419"/>
                    <a:pt x="1235429" y="1037860"/>
                  </a:cubicBezTo>
                  <a:moveTo>
                    <a:pt x="1162195" y="1043079"/>
                  </a:moveTo>
                  <a:cubicBezTo>
                    <a:pt x="1162195" y="1043079"/>
                    <a:pt x="1183295" y="1068231"/>
                    <a:pt x="1205802" y="1103354"/>
                  </a:cubicBezTo>
                  <a:cubicBezTo>
                    <a:pt x="1225413" y="1134088"/>
                    <a:pt x="1250660" y="1187606"/>
                    <a:pt x="1267011" y="1220719"/>
                  </a:cubicBezTo>
                  <a:cubicBezTo>
                    <a:pt x="1274783" y="1236456"/>
                    <a:pt x="1290734" y="1229799"/>
                    <a:pt x="1291039" y="1205872"/>
                  </a:cubicBezTo>
                  <a:cubicBezTo>
                    <a:pt x="1291357" y="1170962"/>
                    <a:pt x="1264599" y="1114085"/>
                    <a:pt x="1242280" y="1085768"/>
                  </a:cubicBezTo>
                  <a:cubicBezTo>
                    <a:pt x="1197890" y="1029636"/>
                    <a:pt x="1176905" y="1016985"/>
                    <a:pt x="1159650" y="1005351"/>
                  </a:cubicBezTo>
                  <a:cubicBezTo>
                    <a:pt x="1159804" y="1007474"/>
                    <a:pt x="1166487" y="1023499"/>
                    <a:pt x="1162195" y="1043079"/>
                  </a:cubicBezTo>
                  <a:moveTo>
                    <a:pt x="1328149" y="1007758"/>
                  </a:moveTo>
                  <a:cubicBezTo>
                    <a:pt x="1343617" y="1009782"/>
                    <a:pt x="1349992" y="1007945"/>
                    <a:pt x="1352050" y="1007326"/>
                  </a:cubicBezTo>
                  <a:cubicBezTo>
                    <a:pt x="1343617" y="991898"/>
                    <a:pt x="1321811" y="966547"/>
                    <a:pt x="1273221" y="939842"/>
                  </a:cubicBezTo>
                  <a:cubicBezTo>
                    <a:pt x="1227358" y="914764"/>
                    <a:pt x="1200212" y="904966"/>
                    <a:pt x="1188787" y="901112"/>
                  </a:cubicBezTo>
                  <a:cubicBezTo>
                    <a:pt x="1176121" y="903592"/>
                    <a:pt x="1163808" y="903652"/>
                    <a:pt x="1163808" y="903652"/>
                  </a:cubicBezTo>
                  <a:cubicBezTo>
                    <a:pt x="1173318" y="912646"/>
                    <a:pt x="1180288" y="921413"/>
                    <a:pt x="1185274" y="928953"/>
                  </a:cubicBezTo>
                  <a:cubicBezTo>
                    <a:pt x="1202205" y="935501"/>
                    <a:pt x="1256761" y="957801"/>
                    <a:pt x="1298532" y="999001"/>
                  </a:cubicBezTo>
                  <a:cubicBezTo>
                    <a:pt x="1299066" y="999523"/>
                    <a:pt x="1300209" y="1000306"/>
                    <a:pt x="1300767" y="1000812"/>
                  </a:cubicBezTo>
                  <a:cubicBezTo>
                    <a:pt x="1306673" y="1003084"/>
                    <a:pt x="1319817" y="1006740"/>
                    <a:pt x="1328149" y="1007758"/>
                  </a:cubicBezTo>
                  <a:moveTo>
                    <a:pt x="1137406" y="852396"/>
                  </a:moveTo>
                  <a:cubicBezTo>
                    <a:pt x="1102937" y="843020"/>
                    <a:pt x="1085560" y="842335"/>
                    <a:pt x="1077652" y="842335"/>
                  </a:cubicBezTo>
                  <a:cubicBezTo>
                    <a:pt x="1080678" y="845882"/>
                    <a:pt x="1085292" y="852644"/>
                    <a:pt x="1088700" y="863171"/>
                  </a:cubicBezTo>
                  <a:cubicBezTo>
                    <a:pt x="1100993" y="867686"/>
                    <a:pt x="1130992" y="879408"/>
                    <a:pt x="1152730" y="894798"/>
                  </a:cubicBezTo>
                  <a:cubicBezTo>
                    <a:pt x="1157151" y="894798"/>
                    <a:pt x="1163923" y="894514"/>
                    <a:pt x="1174018" y="893622"/>
                  </a:cubicBezTo>
                  <a:cubicBezTo>
                    <a:pt x="1191019" y="892143"/>
                    <a:pt x="1199030" y="887133"/>
                    <a:pt x="1202866" y="884602"/>
                  </a:cubicBezTo>
                  <a:cubicBezTo>
                    <a:pt x="1191822" y="872016"/>
                    <a:pt x="1166031" y="860160"/>
                    <a:pt x="1137406" y="852396"/>
                  </a:cubicBezTo>
                  <a:moveTo>
                    <a:pt x="1128725" y="793272"/>
                  </a:moveTo>
                  <a:cubicBezTo>
                    <a:pt x="1114407" y="791749"/>
                    <a:pt x="1100160" y="791262"/>
                    <a:pt x="1094717" y="792889"/>
                  </a:cubicBezTo>
                  <a:cubicBezTo>
                    <a:pt x="1094717" y="792889"/>
                    <a:pt x="1097297" y="797017"/>
                    <a:pt x="1099698" y="803655"/>
                  </a:cubicBezTo>
                  <a:cubicBezTo>
                    <a:pt x="1098160" y="808393"/>
                    <a:pt x="1092634" y="813661"/>
                    <a:pt x="1082350" y="821911"/>
                  </a:cubicBezTo>
                  <a:cubicBezTo>
                    <a:pt x="1081581" y="822517"/>
                    <a:pt x="1080787" y="823102"/>
                    <a:pt x="1080018" y="823732"/>
                  </a:cubicBezTo>
                  <a:cubicBezTo>
                    <a:pt x="1090164" y="824774"/>
                    <a:pt x="1116496" y="827988"/>
                    <a:pt x="1140641" y="834463"/>
                  </a:cubicBezTo>
                  <a:cubicBezTo>
                    <a:pt x="1143642" y="834101"/>
                    <a:pt x="1150205" y="834101"/>
                    <a:pt x="1165097" y="828386"/>
                  </a:cubicBezTo>
                  <a:cubicBezTo>
                    <a:pt x="1183528" y="821351"/>
                    <a:pt x="1189000" y="815363"/>
                    <a:pt x="1191192" y="812992"/>
                  </a:cubicBezTo>
                  <a:cubicBezTo>
                    <a:pt x="1181013" y="808318"/>
                    <a:pt x="1159379" y="796487"/>
                    <a:pt x="1128725" y="793272"/>
                  </a:cubicBezTo>
                  <a:moveTo>
                    <a:pt x="1120574" y="750286"/>
                  </a:moveTo>
                  <a:cubicBezTo>
                    <a:pt x="1100061" y="750771"/>
                    <a:pt x="1089816" y="752790"/>
                    <a:pt x="1079463" y="754081"/>
                  </a:cubicBezTo>
                  <a:cubicBezTo>
                    <a:pt x="1077191" y="756699"/>
                    <a:pt x="1074164" y="760876"/>
                    <a:pt x="1069923" y="763943"/>
                  </a:cubicBezTo>
                  <a:cubicBezTo>
                    <a:pt x="1072512" y="765753"/>
                    <a:pt x="1079463" y="769459"/>
                    <a:pt x="1083754" y="774669"/>
                  </a:cubicBezTo>
                  <a:cubicBezTo>
                    <a:pt x="1098240" y="773974"/>
                    <a:pt x="1130049" y="773319"/>
                    <a:pt x="1156258" y="782507"/>
                  </a:cubicBezTo>
                  <a:cubicBezTo>
                    <a:pt x="1157474" y="782968"/>
                    <a:pt x="1158723" y="783374"/>
                    <a:pt x="1159954" y="783910"/>
                  </a:cubicBezTo>
                  <a:cubicBezTo>
                    <a:pt x="1163570" y="782422"/>
                    <a:pt x="1168373" y="780314"/>
                    <a:pt x="1174211" y="777596"/>
                  </a:cubicBezTo>
                  <a:cubicBezTo>
                    <a:pt x="1185934" y="772202"/>
                    <a:pt x="1191822" y="765540"/>
                    <a:pt x="1194119" y="762479"/>
                  </a:cubicBezTo>
                  <a:cubicBezTo>
                    <a:pt x="1185354" y="757519"/>
                    <a:pt x="1150156" y="749631"/>
                    <a:pt x="1120574" y="750286"/>
                  </a:cubicBezTo>
                  <a:moveTo>
                    <a:pt x="1087971" y="709175"/>
                  </a:moveTo>
                  <a:cubicBezTo>
                    <a:pt x="1083119" y="711044"/>
                    <a:pt x="1074089" y="715336"/>
                    <a:pt x="1070542" y="716949"/>
                  </a:cubicBezTo>
                  <a:cubicBezTo>
                    <a:pt x="1083754" y="721561"/>
                    <a:pt x="1090932" y="730070"/>
                    <a:pt x="1090932" y="730070"/>
                  </a:cubicBezTo>
                  <a:cubicBezTo>
                    <a:pt x="1090932" y="730070"/>
                    <a:pt x="1090337" y="733706"/>
                    <a:pt x="1088343" y="736072"/>
                  </a:cubicBezTo>
                  <a:cubicBezTo>
                    <a:pt x="1097639" y="734461"/>
                    <a:pt x="1104922" y="731955"/>
                    <a:pt x="1121209" y="732937"/>
                  </a:cubicBezTo>
                  <a:cubicBezTo>
                    <a:pt x="1121308" y="732853"/>
                    <a:pt x="1125311" y="732665"/>
                    <a:pt x="1125519" y="732665"/>
                  </a:cubicBezTo>
                  <a:cubicBezTo>
                    <a:pt x="1128124" y="730144"/>
                    <a:pt x="1139286" y="725407"/>
                    <a:pt x="1146594" y="717519"/>
                  </a:cubicBezTo>
                  <a:cubicBezTo>
                    <a:pt x="1155410" y="708257"/>
                    <a:pt x="1158013" y="701014"/>
                    <a:pt x="1158937" y="697253"/>
                  </a:cubicBezTo>
                  <a:cubicBezTo>
                    <a:pt x="1142138" y="697789"/>
                    <a:pt x="1115588" y="698443"/>
                    <a:pt x="1087971" y="709175"/>
                  </a:cubicBezTo>
                  <a:moveTo>
                    <a:pt x="1040356" y="685769"/>
                  </a:moveTo>
                  <a:cubicBezTo>
                    <a:pt x="1041165" y="687008"/>
                    <a:pt x="1042117" y="688264"/>
                    <a:pt x="1042761" y="689663"/>
                  </a:cubicBezTo>
                  <a:cubicBezTo>
                    <a:pt x="1048730" y="701758"/>
                    <a:pt x="1048154" y="712657"/>
                    <a:pt x="1048154" y="712657"/>
                  </a:cubicBezTo>
                  <a:cubicBezTo>
                    <a:pt x="1048154" y="712657"/>
                    <a:pt x="1077191" y="694614"/>
                    <a:pt x="1102144" y="688065"/>
                  </a:cubicBezTo>
                  <a:cubicBezTo>
                    <a:pt x="1103548" y="684866"/>
                    <a:pt x="1105394" y="677806"/>
                    <a:pt x="1106807" y="670876"/>
                  </a:cubicBezTo>
                  <a:cubicBezTo>
                    <a:pt x="1108941" y="659828"/>
                    <a:pt x="1108579" y="654306"/>
                    <a:pt x="1108579" y="654306"/>
                  </a:cubicBezTo>
                  <a:cubicBezTo>
                    <a:pt x="1108579" y="654306"/>
                    <a:pt x="1092866" y="655373"/>
                    <a:pt x="1071123" y="664973"/>
                  </a:cubicBezTo>
                  <a:cubicBezTo>
                    <a:pt x="1049692" y="674482"/>
                    <a:pt x="1044860" y="682261"/>
                    <a:pt x="1040356" y="685769"/>
                  </a:cubicBezTo>
                  <a:moveTo>
                    <a:pt x="1008382" y="673292"/>
                  </a:moveTo>
                  <a:cubicBezTo>
                    <a:pt x="1015591" y="670876"/>
                    <a:pt x="1020785" y="669670"/>
                    <a:pt x="1024546" y="669670"/>
                  </a:cubicBezTo>
                  <a:cubicBezTo>
                    <a:pt x="1026623" y="671481"/>
                    <a:pt x="1030433" y="676418"/>
                    <a:pt x="1031698" y="677806"/>
                  </a:cubicBezTo>
                  <a:cubicBezTo>
                    <a:pt x="1036421" y="673356"/>
                    <a:pt x="1039065" y="666932"/>
                    <a:pt x="1064059" y="651553"/>
                  </a:cubicBezTo>
                  <a:cubicBezTo>
                    <a:pt x="1064639" y="648611"/>
                    <a:pt x="1064813" y="640177"/>
                    <a:pt x="1063811" y="631635"/>
                  </a:cubicBezTo>
                  <a:cubicBezTo>
                    <a:pt x="1062665" y="621788"/>
                    <a:pt x="1060705" y="615735"/>
                    <a:pt x="1060705" y="615735"/>
                  </a:cubicBezTo>
                  <a:cubicBezTo>
                    <a:pt x="1060705" y="615735"/>
                    <a:pt x="1044265" y="618761"/>
                    <a:pt x="1030821" y="632588"/>
                  </a:cubicBezTo>
                  <a:cubicBezTo>
                    <a:pt x="1014410" y="649444"/>
                    <a:pt x="1011235" y="665155"/>
                    <a:pt x="1008382" y="673292"/>
                  </a:cubicBezTo>
                  <a:moveTo>
                    <a:pt x="998098" y="664278"/>
                  </a:moveTo>
                  <a:cubicBezTo>
                    <a:pt x="999924" y="656911"/>
                    <a:pt x="1007182" y="642014"/>
                    <a:pt x="1011508" y="633892"/>
                  </a:cubicBezTo>
                  <a:cubicBezTo>
                    <a:pt x="1010665" y="629874"/>
                    <a:pt x="1009415" y="623821"/>
                    <a:pt x="1005877" y="617819"/>
                  </a:cubicBezTo>
                  <a:cubicBezTo>
                    <a:pt x="1000842" y="609311"/>
                    <a:pt x="995797" y="605565"/>
                    <a:pt x="995797" y="605565"/>
                  </a:cubicBezTo>
                  <a:cubicBezTo>
                    <a:pt x="995797" y="605565"/>
                    <a:pt x="978493" y="609112"/>
                    <a:pt x="968794" y="627230"/>
                  </a:cubicBezTo>
                  <a:cubicBezTo>
                    <a:pt x="962529" y="639136"/>
                    <a:pt x="962801" y="653116"/>
                    <a:pt x="962529" y="661088"/>
                  </a:cubicBezTo>
                  <a:cubicBezTo>
                    <a:pt x="965808" y="663880"/>
                    <a:pt x="969315" y="667031"/>
                    <a:pt x="971662" y="669314"/>
                  </a:cubicBezTo>
                  <a:cubicBezTo>
                    <a:pt x="977302" y="674979"/>
                    <a:pt x="980586" y="684395"/>
                    <a:pt x="980586" y="684395"/>
                  </a:cubicBezTo>
                  <a:cubicBezTo>
                    <a:pt x="980586" y="684395"/>
                    <a:pt x="986157" y="680114"/>
                    <a:pt x="995310" y="677459"/>
                  </a:cubicBezTo>
                  <a:cubicBezTo>
                    <a:pt x="995797" y="674259"/>
                    <a:pt x="996734" y="669670"/>
                    <a:pt x="998079" y="664437"/>
                  </a:cubicBezTo>
                  <a:cubicBezTo>
                    <a:pt x="998029" y="664526"/>
                    <a:pt x="997890" y="664625"/>
                    <a:pt x="997890" y="664625"/>
                  </a:cubicBezTo>
                  <a:cubicBezTo>
                    <a:pt x="997890" y="664625"/>
                    <a:pt x="997965" y="664437"/>
                    <a:pt x="998098" y="664278"/>
                  </a:cubicBezTo>
                  <a:moveTo>
                    <a:pt x="1333305" y="917731"/>
                  </a:moveTo>
                  <a:cubicBezTo>
                    <a:pt x="1349967" y="917731"/>
                    <a:pt x="1358768" y="915772"/>
                    <a:pt x="1361257" y="915300"/>
                  </a:cubicBezTo>
                  <a:cubicBezTo>
                    <a:pt x="1346576" y="897650"/>
                    <a:pt x="1330231" y="883650"/>
                    <a:pt x="1286239" y="870340"/>
                  </a:cubicBezTo>
                  <a:cubicBezTo>
                    <a:pt x="1228961" y="853200"/>
                    <a:pt x="1194848" y="855457"/>
                    <a:pt x="1182247" y="854182"/>
                  </a:cubicBezTo>
                  <a:cubicBezTo>
                    <a:pt x="1211746" y="873554"/>
                    <a:pt x="1219098" y="885461"/>
                    <a:pt x="1219098" y="885461"/>
                  </a:cubicBezTo>
                  <a:cubicBezTo>
                    <a:pt x="1219098" y="885461"/>
                    <a:pt x="1218611" y="888001"/>
                    <a:pt x="1207951" y="892058"/>
                  </a:cubicBezTo>
                  <a:cubicBezTo>
                    <a:pt x="1217818" y="894673"/>
                    <a:pt x="1237115" y="899540"/>
                    <a:pt x="1251566" y="904237"/>
                  </a:cubicBezTo>
                  <a:cubicBezTo>
                    <a:pt x="1261439" y="907547"/>
                    <a:pt x="1267600" y="909720"/>
                    <a:pt x="1278390" y="914384"/>
                  </a:cubicBezTo>
                  <a:cubicBezTo>
                    <a:pt x="1282594" y="914904"/>
                    <a:pt x="1314648" y="917731"/>
                    <a:pt x="1333305" y="917731"/>
                  </a:cubicBezTo>
                  <a:moveTo>
                    <a:pt x="1380168" y="840068"/>
                  </a:moveTo>
                  <a:cubicBezTo>
                    <a:pt x="1380168" y="840068"/>
                    <a:pt x="1363581" y="848661"/>
                    <a:pt x="1351669" y="850759"/>
                  </a:cubicBezTo>
                  <a:cubicBezTo>
                    <a:pt x="1337318" y="853274"/>
                    <a:pt x="1328187" y="853398"/>
                    <a:pt x="1317925" y="853274"/>
                  </a:cubicBezTo>
                  <a:cubicBezTo>
                    <a:pt x="1325609" y="856201"/>
                    <a:pt x="1333965" y="859689"/>
                    <a:pt x="1340239" y="863519"/>
                  </a:cubicBezTo>
                  <a:cubicBezTo>
                    <a:pt x="1376713" y="885669"/>
                    <a:pt x="1381184" y="927802"/>
                    <a:pt x="1381184" y="927802"/>
                  </a:cubicBezTo>
                  <a:cubicBezTo>
                    <a:pt x="1381184" y="927802"/>
                    <a:pt x="1359543" y="929921"/>
                    <a:pt x="1347427" y="929786"/>
                  </a:cubicBezTo>
                  <a:cubicBezTo>
                    <a:pt x="1326993" y="929514"/>
                    <a:pt x="1311804" y="927886"/>
                    <a:pt x="1306609" y="926647"/>
                  </a:cubicBezTo>
                  <a:cubicBezTo>
                    <a:pt x="1322345" y="934038"/>
                    <a:pt x="1329063" y="938915"/>
                    <a:pt x="1340201" y="949705"/>
                  </a:cubicBezTo>
                  <a:cubicBezTo>
                    <a:pt x="1368534" y="977298"/>
                    <a:pt x="1364140" y="1017431"/>
                    <a:pt x="1364140" y="1017431"/>
                  </a:cubicBezTo>
                  <a:cubicBezTo>
                    <a:pt x="1364140" y="1017431"/>
                    <a:pt x="1353828" y="1021053"/>
                    <a:pt x="1337521" y="1019589"/>
                  </a:cubicBezTo>
                  <a:cubicBezTo>
                    <a:pt x="1324123" y="1018448"/>
                    <a:pt x="1319373" y="1016910"/>
                    <a:pt x="1313036" y="1013462"/>
                  </a:cubicBezTo>
                  <a:cubicBezTo>
                    <a:pt x="1337521" y="1041069"/>
                    <a:pt x="1340798" y="1058061"/>
                    <a:pt x="1343477" y="1076441"/>
                  </a:cubicBezTo>
                  <a:cubicBezTo>
                    <a:pt x="1347554" y="1104262"/>
                    <a:pt x="1337762" y="1124254"/>
                    <a:pt x="1335502" y="1125654"/>
                  </a:cubicBezTo>
                  <a:cubicBezTo>
                    <a:pt x="1335502" y="1125654"/>
                    <a:pt x="1323831" y="1123213"/>
                    <a:pt x="1307143" y="1110399"/>
                  </a:cubicBezTo>
                  <a:cubicBezTo>
                    <a:pt x="1288893" y="1096389"/>
                    <a:pt x="1263349" y="1072770"/>
                    <a:pt x="1263349" y="1072770"/>
                  </a:cubicBezTo>
                  <a:cubicBezTo>
                    <a:pt x="1263349" y="1072770"/>
                    <a:pt x="1270110" y="1080499"/>
                    <a:pt x="1277539" y="1095616"/>
                  </a:cubicBezTo>
                  <a:cubicBezTo>
                    <a:pt x="1309302" y="1160370"/>
                    <a:pt x="1305657" y="1211379"/>
                    <a:pt x="1297250" y="1226634"/>
                  </a:cubicBezTo>
                  <a:cubicBezTo>
                    <a:pt x="1288156" y="1243417"/>
                    <a:pt x="1270491" y="1244409"/>
                    <a:pt x="1262366" y="1232130"/>
                  </a:cubicBezTo>
                  <a:cubicBezTo>
                    <a:pt x="1256206" y="1223002"/>
                    <a:pt x="1238073" y="1183845"/>
                    <a:pt x="1223280" y="1155905"/>
                  </a:cubicBezTo>
                  <a:cubicBezTo>
                    <a:pt x="1199874" y="1111168"/>
                    <a:pt x="1169697" y="1069064"/>
                    <a:pt x="1157071" y="1053670"/>
                  </a:cubicBezTo>
                  <a:cubicBezTo>
                    <a:pt x="1150156" y="1068444"/>
                    <a:pt x="1143434" y="1058061"/>
                    <a:pt x="1143434" y="1058061"/>
                  </a:cubicBezTo>
                  <a:cubicBezTo>
                    <a:pt x="1143434" y="1058061"/>
                    <a:pt x="1133115" y="1040614"/>
                    <a:pt x="1121581" y="1021489"/>
                  </a:cubicBezTo>
                  <a:cubicBezTo>
                    <a:pt x="1110750" y="1003521"/>
                    <a:pt x="1097149" y="990121"/>
                    <a:pt x="1089037" y="982646"/>
                  </a:cubicBezTo>
                  <a:cubicBezTo>
                    <a:pt x="1078416" y="995281"/>
                    <a:pt x="1067948" y="999885"/>
                    <a:pt x="1067948" y="999885"/>
                  </a:cubicBezTo>
                  <a:lnTo>
                    <a:pt x="1064713" y="996635"/>
                  </a:lnTo>
                  <a:cubicBezTo>
                    <a:pt x="1064713" y="996635"/>
                    <a:pt x="988936" y="917395"/>
                    <a:pt x="965554" y="886710"/>
                  </a:cubicBezTo>
                  <a:cubicBezTo>
                    <a:pt x="942114" y="856053"/>
                    <a:pt x="959706" y="841294"/>
                    <a:pt x="976682" y="816241"/>
                  </a:cubicBezTo>
                  <a:cubicBezTo>
                    <a:pt x="993608" y="791213"/>
                    <a:pt x="986282" y="762132"/>
                    <a:pt x="951108" y="748267"/>
                  </a:cubicBezTo>
                  <a:cubicBezTo>
                    <a:pt x="920822" y="736360"/>
                    <a:pt x="899639" y="747224"/>
                    <a:pt x="891082" y="762058"/>
                  </a:cubicBezTo>
                  <a:cubicBezTo>
                    <a:pt x="913380" y="771270"/>
                    <a:pt x="935878" y="793768"/>
                    <a:pt x="936018" y="824699"/>
                  </a:cubicBezTo>
                  <a:cubicBezTo>
                    <a:pt x="936018" y="829898"/>
                    <a:pt x="935506" y="835231"/>
                    <a:pt x="934355" y="840802"/>
                  </a:cubicBezTo>
                  <a:cubicBezTo>
                    <a:pt x="927306" y="874556"/>
                    <a:pt x="899986" y="894673"/>
                    <a:pt x="869461" y="894514"/>
                  </a:cubicBezTo>
                  <a:cubicBezTo>
                    <a:pt x="858885" y="894514"/>
                    <a:pt x="847980" y="892143"/>
                    <a:pt x="837479" y="887272"/>
                  </a:cubicBezTo>
                  <a:cubicBezTo>
                    <a:pt x="830617" y="884221"/>
                    <a:pt x="827894" y="881640"/>
                    <a:pt x="822630" y="877583"/>
                  </a:cubicBezTo>
                  <a:cubicBezTo>
                    <a:pt x="822630" y="877583"/>
                    <a:pt x="821430" y="876615"/>
                    <a:pt x="819718" y="875092"/>
                  </a:cubicBezTo>
                  <a:cubicBezTo>
                    <a:pt x="805456" y="901112"/>
                    <a:pt x="806473" y="921413"/>
                    <a:pt x="823895" y="955087"/>
                  </a:cubicBezTo>
                  <a:cubicBezTo>
                    <a:pt x="842613" y="991237"/>
                    <a:pt x="874949" y="1007411"/>
                    <a:pt x="874949" y="1007411"/>
                  </a:cubicBezTo>
                  <a:lnTo>
                    <a:pt x="882161" y="1001556"/>
                  </a:lnTo>
                  <a:cubicBezTo>
                    <a:pt x="882161" y="1001556"/>
                    <a:pt x="882161" y="1004200"/>
                    <a:pt x="897555" y="1011305"/>
                  </a:cubicBezTo>
                  <a:cubicBezTo>
                    <a:pt x="913133" y="1018423"/>
                    <a:pt x="929281" y="1016454"/>
                    <a:pt x="941593" y="1002227"/>
                  </a:cubicBezTo>
                  <a:cubicBezTo>
                    <a:pt x="952596" y="989442"/>
                    <a:pt x="951942" y="972500"/>
                    <a:pt x="951942" y="972500"/>
                  </a:cubicBezTo>
                  <a:cubicBezTo>
                    <a:pt x="951942" y="972500"/>
                    <a:pt x="962212" y="981538"/>
                    <a:pt x="965495" y="992577"/>
                  </a:cubicBezTo>
                  <a:cubicBezTo>
                    <a:pt x="968720" y="1003541"/>
                    <a:pt x="964578" y="1012371"/>
                    <a:pt x="964578" y="1012371"/>
                  </a:cubicBezTo>
                  <a:cubicBezTo>
                    <a:pt x="964578" y="1012371"/>
                    <a:pt x="977228" y="1007549"/>
                    <a:pt x="990954" y="1001904"/>
                  </a:cubicBezTo>
                  <a:cubicBezTo>
                    <a:pt x="1003635" y="996819"/>
                    <a:pt x="1026292" y="988697"/>
                    <a:pt x="1046298" y="1006086"/>
                  </a:cubicBezTo>
                  <a:cubicBezTo>
                    <a:pt x="1066391" y="1023583"/>
                    <a:pt x="1062482" y="1048129"/>
                    <a:pt x="1062482" y="1048129"/>
                  </a:cubicBezTo>
                  <a:cubicBezTo>
                    <a:pt x="1062482" y="1048129"/>
                    <a:pt x="1051483" y="1030677"/>
                    <a:pt x="1028161" y="1026152"/>
                  </a:cubicBezTo>
                  <a:cubicBezTo>
                    <a:pt x="1011161" y="1022839"/>
                    <a:pt x="992671" y="1032637"/>
                    <a:pt x="979014" y="1038490"/>
                  </a:cubicBezTo>
                  <a:cubicBezTo>
                    <a:pt x="965495" y="1044195"/>
                    <a:pt x="947378" y="1046849"/>
                    <a:pt x="947378" y="1046849"/>
                  </a:cubicBezTo>
                  <a:cubicBezTo>
                    <a:pt x="947378" y="1046849"/>
                    <a:pt x="963536" y="1060582"/>
                    <a:pt x="991515" y="1052074"/>
                  </a:cubicBezTo>
                  <a:cubicBezTo>
                    <a:pt x="1012114" y="1045798"/>
                    <a:pt x="1014618" y="1037787"/>
                    <a:pt x="1014618" y="1037787"/>
                  </a:cubicBezTo>
                  <a:cubicBezTo>
                    <a:pt x="1014618" y="1037787"/>
                    <a:pt x="1025587" y="1045798"/>
                    <a:pt x="1032145" y="1061077"/>
                  </a:cubicBezTo>
                  <a:cubicBezTo>
                    <a:pt x="1039255" y="1077845"/>
                    <a:pt x="1034690" y="1092728"/>
                    <a:pt x="1022446" y="1104411"/>
                  </a:cubicBezTo>
                  <a:cubicBezTo>
                    <a:pt x="1010407" y="1115772"/>
                    <a:pt x="986222" y="1122528"/>
                    <a:pt x="986222" y="1122528"/>
                  </a:cubicBezTo>
                  <a:cubicBezTo>
                    <a:pt x="986222" y="1122528"/>
                    <a:pt x="990300" y="1128854"/>
                    <a:pt x="981980" y="1131533"/>
                  </a:cubicBezTo>
                  <a:cubicBezTo>
                    <a:pt x="974757" y="1133938"/>
                    <a:pt x="967430" y="1135913"/>
                    <a:pt x="967430" y="1135913"/>
                  </a:cubicBezTo>
                  <a:cubicBezTo>
                    <a:pt x="967430" y="1135913"/>
                    <a:pt x="973220" y="1155509"/>
                    <a:pt x="953679" y="1164274"/>
                  </a:cubicBezTo>
                  <a:cubicBezTo>
                    <a:pt x="921879" y="1178686"/>
                    <a:pt x="871079" y="1151996"/>
                    <a:pt x="815848" y="1144123"/>
                  </a:cubicBezTo>
                  <a:cubicBezTo>
                    <a:pt x="778568" y="1138850"/>
                    <a:pt x="762718" y="1150185"/>
                    <a:pt x="762718" y="1150185"/>
                  </a:cubicBezTo>
                  <a:cubicBezTo>
                    <a:pt x="762718" y="1150185"/>
                    <a:pt x="765198" y="1141926"/>
                    <a:pt x="773037" y="1133938"/>
                  </a:cubicBezTo>
                  <a:cubicBezTo>
                    <a:pt x="787111" y="1119492"/>
                    <a:pt x="797419" y="1114729"/>
                    <a:pt x="797419" y="1114729"/>
                  </a:cubicBezTo>
                  <a:cubicBezTo>
                    <a:pt x="797419" y="1114729"/>
                    <a:pt x="786406" y="1112829"/>
                    <a:pt x="777287" y="1114085"/>
                  </a:cubicBezTo>
                  <a:cubicBezTo>
                    <a:pt x="768298" y="1115335"/>
                    <a:pt x="752176" y="1119244"/>
                    <a:pt x="752176" y="1119244"/>
                  </a:cubicBezTo>
                  <a:cubicBezTo>
                    <a:pt x="752176" y="1119244"/>
                    <a:pt x="757310" y="1110846"/>
                    <a:pt x="767049" y="1103776"/>
                  </a:cubicBezTo>
                  <a:cubicBezTo>
                    <a:pt x="776757" y="1096598"/>
                    <a:pt x="787041" y="1092069"/>
                    <a:pt x="787041" y="1092069"/>
                  </a:cubicBezTo>
                  <a:cubicBezTo>
                    <a:pt x="787041" y="1092069"/>
                    <a:pt x="766354" y="1081750"/>
                    <a:pt x="749546" y="1076556"/>
                  </a:cubicBezTo>
                  <a:cubicBezTo>
                    <a:pt x="732714" y="1071372"/>
                    <a:pt x="704228" y="1070786"/>
                    <a:pt x="704228" y="1070786"/>
                  </a:cubicBezTo>
                  <a:cubicBezTo>
                    <a:pt x="704228" y="1070786"/>
                    <a:pt x="713321" y="1061722"/>
                    <a:pt x="726899" y="1056523"/>
                  </a:cubicBezTo>
                  <a:cubicBezTo>
                    <a:pt x="740452" y="1051364"/>
                    <a:pt x="746331" y="1050744"/>
                    <a:pt x="746331" y="1050744"/>
                  </a:cubicBezTo>
                  <a:cubicBezTo>
                    <a:pt x="746331" y="1050744"/>
                    <a:pt x="734753" y="1035836"/>
                    <a:pt x="721814" y="1011305"/>
                  </a:cubicBezTo>
                  <a:cubicBezTo>
                    <a:pt x="712761" y="994238"/>
                    <a:pt x="698672" y="961695"/>
                    <a:pt x="690909" y="943652"/>
                  </a:cubicBezTo>
                  <a:cubicBezTo>
                    <a:pt x="683243" y="961695"/>
                    <a:pt x="669105" y="994238"/>
                    <a:pt x="660140" y="1011305"/>
                  </a:cubicBezTo>
                  <a:cubicBezTo>
                    <a:pt x="647202" y="1035836"/>
                    <a:pt x="635560" y="1050744"/>
                    <a:pt x="635560" y="1050744"/>
                  </a:cubicBezTo>
                  <a:cubicBezTo>
                    <a:pt x="635560" y="1050744"/>
                    <a:pt x="641447" y="1051364"/>
                    <a:pt x="654966" y="1056523"/>
                  </a:cubicBezTo>
                  <a:cubicBezTo>
                    <a:pt x="668559" y="1061722"/>
                    <a:pt x="677563" y="1070786"/>
                    <a:pt x="677563" y="1070786"/>
                  </a:cubicBezTo>
                  <a:cubicBezTo>
                    <a:pt x="677563" y="1070786"/>
                    <a:pt x="649171" y="1071372"/>
                    <a:pt x="632369" y="1076556"/>
                  </a:cubicBezTo>
                  <a:cubicBezTo>
                    <a:pt x="615552" y="1081750"/>
                    <a:pt x="594915" y="1092069"/>
                    <a:pt x="594915" y="1092069"/>
                  </a:cubicBezTo>
                  <a:cubicBezTo>
                    <a:pt x="594915" y="1092069"/>
                    <a:pt x="605223" y="1096598"/>
                    <a:pt x="614832" y="1103776"/>
                  </a:cubicBezTo>
                  <a:cubicBezTo>
                    <a:pt x="624695" y="1110846"/>
                    <a:pt x="629739" y="1119244"/>
                    <a:pt x="629739" y="1119244"/>
                  </a:cubicBezTo>
                  <a:cubicBezTo>
                    <a:pt x="629739" y="1119244"/>
                    <a:pt x="613617" y="1115335"/>
                    <a:pt x="604549" y="1114085"/>
                  </a:cubicBezTo>
                  <a:cubicBezTo>
                    <a:pt x="595470" y="1112829"/>
                    <a:pt x="584521" y="1114729"/>
                    <a:pt x="584521" y="1114729"/>
                  </a:cubicBezTo>
                  <a:cubicBezTo>
                    <a:pt x="584521" y="1114729"/>
                    <a:pt x="594756" y="1119492"/>
                    <a:pt x="608879" y="1133938"/>
                  </a:cubicBezTo>
                  <a:cubicBezTo>
                    <a:pt x="616628" y="1141926"/>
                    <a:pt x="619108" y="1150185"/>
                    <a:pt x="619108" y="1150185"/>
                  </a:cubicBezTo>
                  <a:cubicBezTo>
                    <a:pt x="619108" y="1150185"/>
                    <a:pt x="603233" y="1138850"/>
                    <a:pt x="566027" y="1144123"/>
                  </a:cubicBezTo>
                  <a:cubicBezTo>
                    <a:pt x="510777" y="1151996"/>
                    <a:pt x="460087" y="1178686"/>
                    <a:pt x="428153" y="1164274"/>
                  </a:cubicBezTo>
                  <a:cubicBezTo>
                    <a:pt x="408706" y="1155509"/>
                    <a:pt x="414495" y="1135913"/>
                    <a:pt x="414495" y="1135913"/>
                  </a:cubicBezTo>
                  <a:cubicBezTo>
                    <a:pt x="414495" y="1135913"/>
                    <a:pt x="407119" y="1133938"/>
                    <a:pt x="399924" y="1131533"/>
                  </a:cubicBezTo>
                  <a:cubicBezTo>
                    <a:pt x="391606" y="1128854"/>
                    <a:pt x="395783" y="1122528"/>
                    <a:pt x="395783" y="1122528"/>
                  </a:cubicBezTo>
                  <a:cubicBezTo>
                    <a:pt x="395783" y="1122528"/>
                    <a:pt x="371499" y="1115772"/>
                    <a:pt x="359533" y="1104411"/>
                  </a:cubicBezTo>
                  <a:cubicBezTo>
                    <a:pt x="347255" y="1092728"/>
                    <a:pt x="342686" y="1077845"/>
                    <a:pt x="349829" y="1061077"/>
                  </a:cubicBezTo>
                  <a:cubicBezTo>
                    <a:pt x="356278" y="1045798"/>
                    <a:pt x="367257" y="1037787"/>
                    <a:pt x="367257" y="1037787"/>
                  </a:cubicBezTo>
                  <a:cubicBezTo>
                    <a:pt x="367257" y="1037787"/>
                    <a:pt x="369762" y="1045798"/>
                    <a:pt x="390360" y="1052074"/>
                  </a:cubicBezTo>
                  <a:cubicBezTo>
                    <a:pt x="418354" y="1060582"/>
                    <a:pt x="434577" y="1046849"/>
                    <a:pt x="434577" y="1046849"/>
                  </a:cubicBezTo>
                  <a:cubicBezTo>
                    <a:pt x="434577" y="1046849"/>
                    <a:pt x="416460" y="1044195"/>
                    <a:pt x="402867" y="1038490"/>
                  </a:cubicBezTo>
                  <a:cubicBezTo>
                    <a:pt x="389274" y="1032637"/>
                    <a:pt x="370854" y="1022839"/>
                    <a:pt x="353738" y="1026152"/>
                  </a:cubicBezTo>
                  <a:cubicBezTo>
                    <a:pt x="330438" y="1030677"/>
                    <a:pt x="319443" y="1048129"/>
                    <a:pt x="319443" y="1048129"/>
                  </a:cubicBezTo>
                  <a:cubicBezTo>
                    <a:pt x="319443" y="1048129"/>
                    <a:pt x="315589" y="1023583"/>
                    <a:pt x="335607" y="1006086"/>
                  </a:cubicBezTo>
                  <a:cubicBezTo>
                    <a:pt x="355674" y="988697"/>
                    <a:pt x="378331" y="996819"/>
                    <a:pt x="390961" y="1001904"/>
                  </a:cubicBezTo>
                  <a:cubicBezTo>
                    <a:pt x="404738" y="1007549"/>
                    <a:pt x="417279" y="1012371"/>
                    <a:pt x="417279" y="1012371"/>
                  </a:cubicBezTo>
                  <a:cubicBezTo>
                    <a:pt x="417279" y="1012371"/>
                    <a:pt x="413170" y="1003541"/>
                    <a:pt x="416460" y="992577"/>
                  </a:cubicBezTo>
                  <a:cubicBezTo>
                    <a:pt x="419679" y="981538"/>
                    <a:pt x="430037" y="972500"/>
                    <a:pt x="430037" y="972500"/>
                  </a:cubicBezTo>
                  <a:cubicBezTo>
                    <a:pt x="430037" y="972500"/>
                    <a:pt x="429254" y="989442"/>
                    <a:pt x="440332" y="1002227"/>
                  </a:cubicBezTo>
                  <a:cubicBezTo>
                    <a:pt x="452610" y="1016454"/>
                    <a:pt x="468881" y="1018423"/>
                    <a:pt x="484360" y="1011305"/>
                  </a:cubicBezTo>
                  <a:cubicBezTo>
                    <a:pt x="499803" y="1004200"/>
                    <a:pt x="499803" y="1001556"/>
                    <a:pt x="499803" y="1001556"/>
                  </a:cubicBezTo>
                  <a:lnTo>
                    <a:pt x="506932" y="1007411"/>
                  </a:lnTo>
                  <a:cubicBezTo>
                    <a:pt x="506932" y="1007411"/>
                    <a:pt x="539262" y="991237"/>
                    <a:pt x="558039" y="955087"/>
                  </a:cubicBezTo>
                  <a:cubicBezTo>
                    <a:pt x="575566" y="921278"/>
                    <a:pt x="577203" y="901921"/>
                    <a:pt x="562683" y="875772"/>
                  </a:cubicBezTo>
                  <a:cubicBezTo>
                    <a:pt x="562311" y="876084"/>
                    <a:pt x="561627" y="876828"/>
                    <a:pt x="561294" y="877086"/>
                  </a:cubicBezTo>
                  <a:cubicBezTo>
                    <a:pt x="556402" y="881005"/>
                    <a:pt x="550454" y="883933"/>
                    <a:pt x="543097" y="887272"/>
                  </a:cubicBezTo>
                  <a:cubicBezTo>
                    <a:pt x="532506" y="892143"/>
                    <a:pt x="521567" y="894514"/>
                    <a:pt x="510991" y="894514"/>
                  </a:cubicBezTo>
                  <a:cubicBezTo>
                    <a:pt x="480574" y="894673"/>
                    <a:pt x="453097" y="874556"/>
                    <a:pt x="446245" y="840862"/>
                  </a:cubicBezTo>
                  <a:cubicBezTo>
                    <a:pt x="445035" y="835231"/>
                    <a:pt x="444533" y="829898"/>
                    <a:pt x="444533" y="824699"/>
                  </a:cubicBezTo>
                  <a:cubicBezTo>
                    <a:pt x="444598" y="792305"/>
                    <a:pt x="466153" y="770352"/>
                    <a:pt x="489628" y="761993"/>
                  </a:cubicBezTo>
                  <a:cubicBezTo>
                    <a:pt x="481125" y="747150"/>
                    <a:pt x="459986" y="736270"/>
                    <a:pt x="429532" y="748267"/>
                  </a:cubicBezTo>
                  <a:cubicBezTo>
                    <a:pt x="394393" y="762132"/>
                    <a:pt x="387116" y="791213"/>
                    <a:pt x="404043" y="816241"/>
                  </a:cubicBezTo>
                  <a:cubicBezTo>
                    <a:pt x="420974" y="841294"/>
                    <a:pt x="438536" y="856053"/>
                    <a:pt x="415130" y="886710"/>
                  </a:cubicBezTo>
                  <a:cubicBezTo>
                    <a:pt x="391754" y="917395"/>
                    <a:pt x="316011" y="996635"/>
                    <a:pt x="316011" y="996635"/>
                  </a:cubicBezTo>
                  <a:lnTo>
                    <a:pt x="312762" y="999885"/>
                  </a:lnTo>
                  <a:cubicBezTo>
                    <a:pt x="312762" y="999885"/>
                    <a:pt x="302319" y="995281"/>
                    <a:pt x="291594" y="982646"/>
                  </a:cubicBezTo>
                  <a:cubicBezTo>
                    <a:pt x="283506" y="990121"/>
                    <a:pt x="269924" y="1003521"/>
                    <a:pt x="259084" y="1021489"/>
                  </a:cubicBezTo>
                  <a:cubicBezTo>
                    <a:pt x="247634" y="1040614"/>
                    <a:pt x="237257" y="1058061"/>
                    <a:pt x="237257" y="1058061"/>
                  </a:cubicBezTo>
                  <a:cubicBezTo>
                    <a:pt x="237257" y="1058061"/>
                    <a:pt x="230559" y="1068444"/>
                    <a:pt x="223589" y="1053670"/>
                  </a:cubicBezTo>
                  <a:cubicBezTo>
                    <a:pt x="210988" y="1069064"/>
                    <a:pt x="180875" y="1111168"/>
                    <a:pt x="157401" y="1155905"/>
                  </a:cubicBezTo>
                  <a:cubicBezTo>
                    <a:pt x="142627" y="1183845"/>
                    <a:pt x="124509" y="1223002"/>
                    <a:pt x="118308" y="1232130"/>
                  </a:cubicBezTo>
                  <a:cubicBezTo>
                    <a:pt x="110157" y="1244409"/>
                    <a:pt x="92521" y="1243417"/>
                    <a:pt x="83457" y="1226634"/>
                  </a:cubicBezTo>
                  <a:cubicBezTo>
                    <a:pt x="75098" y="1211379"/>
                    <a:pt x="71412" y="1160370"/>
                    <a:pt x="103187" y="1095616"/>
                  </a:cubicBezTo>
                  <a:cubicBezTo>
                    <a:pt x="110564" y="1080499"/>
                    <a:pt x="117326" y="1072770"/>
                    <a:pt x="117326" y="1072770"/>
                  </a:cubicBezTo>
                  <a:cubicBezTo>
                    <a:pt x="117326" y="1072770"/>
                    <a:pt x="91812" y="1096389"/>
                    <a:pt x="73684" y="1110399"/>
                  </a:cubicBezTo>
                  <a:cubicBezTo>
                    <a:pt x="56877" y="1123213"/>
                    <a:pt x="45229" y="1125654"/>
                    <a:pt x="45229" y="1125654"/>
                  </a:cubicBezTo>
                  <a:cubicBezTo>
                    <a:pt x="42922" y="1124254"/>
                    <a:pt x="33164" y="1104262"/>
                    <a:pt x="37207" y="1076441"/>
                  </a:cubicBezTo>
                  <a:cubicBezTo>
                    <a:pt x="39911" y="1058061"/>
                    <a:pt x="43110" y="1041069"/>
                    <a:pt x="67692" y="1013462"/>
                  </a:cubicBezTo>
                  <a:cubicBezTo>
                    <a:pt x="61366" y="1016910"/>
                    <a:pt x="56564" y="1018448"/>
                    <a:pt x="43110" y="1019589"/>
                  </a:cubicBezTo>
                  <a:cubicBezTo>
                    <a:pt x="26873" y="1021053"/>
                    <a:pt x="16495" y="1017431"/>
                    <a:pt x="16495" y="1017431"/>
                  </a:cubicBezTo>
                  <a:cubicBezTo>
                    <a:pt x="16495" y="1017431"/>
                    <a:pt x="12189" y="977298"/>
                    <a:pt x="40541" y="949705"/>
                  </a:cubicBezTo>
                  <a:cubicBezTo>
                    <a:pt x="51618" y="938915"/>
                    <a:pt x="58316" y="934038"/>
                    <a:pt x="74052" y="926647"/>
                  </a:cubicBezTo>
                  <a:cubicBezTo>
                    <a:pt x="68932" y="927886"/>
                    <a:pt x="53712" y="929514"/>
                    <a:pt x="33303" y="929786"/>
                  </a:cubicBezTo>
                  <a:cubicBezTo>
                    <a:pt x="21168" y="929921"/>
                    <a:pt x="-471" y="927802"/>
                    <a:pt x="-471" y="927802"/>
                  </a:cubicBezTo>
                  <a:cubicBezTo>
                    <a:pt x="-471" y="927802"/>
                    <a:pt x="3959" y="885669"/>
                    <a:pt x="40466" y="863519"/>
                  </a:cubicBezTo>
                  <a:cubicBezTo>
                    <a:pt x="46742" y="859689"/>
                    <a:pt x="55031" y="856201"/>
                    <a:pt x="62706" y="853274"/>
                  </a:cubicBezTo>
                  <a:cubicBezTo>
                    <a:pt x="52561" y="853398"/>
                    <a:pt x="43383" y="853274"/>
                    <a:pt x="29011" y="850759"/>
                  </a:cubicBezTo>
                  <a:cubicBezTo>
                    <a:pt x="17125" y="848661"/>
                    <a:pt x="570" y="840068"/>
                    <a:pt x="570" y="840068"/>
                  </a:cubicBezTo>
                  <a:cubicBezTo>
                    <a:pt x="570" y="840068"/>
                    <a:pt x="15121" y="801779"/>
                    <a:pt x="52238" y="788326"/>
                  </a:cubicBezTo>
                  <a:cubicBezTo>
                    <a:pt x="59149" y="785895"/>
                    <a:pt x="62498" y="783822"/>
                    <a:pt x="70584" y="782755"/>
                  </a:cubicBezTo>
                  <a:cubicBezTo>
                    <a:pt x="67086" y="782299"/>
                    <a:pt x="53766" y="778057"/>
                    <a:pt x="38125" y="770674"/>
                  </a:cubicBezTo>
                  <a:cubicBezTo>
                    <a:pt x="27220" y="765480"/>
                    <a:pt x="15046" y="754676"/>
                    <a:pt x="15046" y="754676"/>
                  </a:cubicBezTo>
                  <a:cubicBezTo>
                    <a:pt x="15046" y="754676"/>
                    <a:pt x="33982" y="719825"/>
                    <a:pt x="68932" y="713589"/>
                  </a:cubicBezTo>
                  <a:cubicBezTo>
                    <a:pt x="69215" y="713565"/>
                    <a:pt x="72032" y="713069"/>
                    <a:pt x="74687" y="712458"/>
                  </a:cubicBezTo>
                  <a:cubicBezTo>
                    <a:pt x="68892" y="708812"/>
                    <a:pt x="58514" y="701371"/>
                    <a:pt x="49187" y="692158"/>
                  </a:cubicBezTo>
                  <a:cubicBezTo>
                    <a:pt x="40496" y="683661"/>
                    <a:pt x="31799" y="667364"/>
                    <a:pt x="31799" y="667364"/>
                  </a:cubicBezTo>
                  <a:cubicBezTo>
                    <a:pt x="31799" y="667364"/>
                    <a:pt x="61094" y="636819"/>
                    <a:pt x="103460" y="641715"/>
                  </a:cubicBezTo>
                  <a:cubicBezTo>
                    <a:pt x="100087" y="638159"/>
                    <a:pt x="96564" y="633207"/>
                    <a:pt x="93077" y="627393"/>
                  </a:cubicBezTo>
                  <a:cubicBezTo>
                    <a:pt x="84226" y="612659"/>
                    <a:pt x="81458" y="593496"/>
                    <a:pt x="81458" y="593496"/>
                  </a:cubicBezTo>
                  <a:cubicBezTo>
                    <a:pt x="81458" y="593496"/>
                    <a:pt x="113506" y="576281"/>
                    <a:pt x="149209" y="587681"/>
                  </a:cubicBezTo>
                  <a:cubicBezTo>
                    <a:pt x="147215" y="584020"/>
                    <a:pt x="145341" y="579644"/>
                    <a:pt x="143926" y="574619"/>
                  </a:cubicBezTo>
                  <a:cubicBezTo>
                    <a:pt x="140800" y="562926"/>
                    <a:pt x="140220" y="538999"/>
                    <a:pt x="140220" y="538999"/>
                  </a:cubicBezTo>
                  <a:cubicBezTo>
                    <a:pt x="140220" y="538999"/>
                    <a:pt x="178991" y="527515"/>
                    <a:pt x="212709" y="552161"/>
                  </a:cubicBezTo>
                  <a:cubicBezTo>
                    <a:pt x="210343" y="547235"/>
                    <a:pt x="209053" y="540900"/>
                    <a:pt x="208185" y="532526"/>
                  </a:cubicBezTo>
                  <a:cubicBezTo>
                    <a:pt x="206936" y="520521"/>
                    <a:pt x="210005" y="496857"/>
                    <a:pt x="210005" y="496857"/>
                  </a:cubicBezTo>
                  <a:cubicBezTo>
                    <a:pt x="210005" y="496857"/>
                    <a:pt x="252055" y="491910"/>
                    <a:pt x="281656" y="522644"/>
                  </a:cubicBezTo>
                  <a:cubicBezTo>
                    <a:pt x="282400" y="523472"/>
                    <a:pt x="283185" y="524305"/>
                    <a:pt x="283988" y="525174"/>
                  </a:cubicBezTo>
                  <a:cubicBezTo>
                    <a:pt x="283591" y="521924"/>
                    <a:pt x="283303" y="518238"/>
                    <a:pt x="283467" y="514384"/>
                  </a:cubicBezTo>
                  <a:cubicBezTo>
                    <a:pt x="283914" y="502294"/>
                    <a:pt x="290412" y="479319"/>
                    <a:pt x="290412" y="479319"/>
                  </a:cubicBezTo>
                  <a:cubicBezTo>
                    <a:pt x="290412" y="479319"/>
                    <a:pt x="332705" y="480441"/>
                    <a:pt x="357584" y="515187"/>
                  </a:cubicBezTo>
                  <a:cubicBezTo>
                    <a:pt x="359955" y="518377"/>
                    <a:pt x="361611" y="521165"/>
                    <a:pt x="363685" y="524861"/>
                  </a:cubicBezTo>
                  <a:cubicBezTo>
                    <a:pt x="363289" y="519990"/>
                    <a:pt x="365580" y="509333"/>
                    <a:pt x="368314" y="500890"/>
                  </a:cubicBezTo>
                  <a:cubicBezTo>
                    <a:pt x="371499" y="490968"/>
                    <a:pt x="380413" y="477409"/>
                    <a:pt x="380413" y="477409"/>
                  </a:cubicBezTo>
                  <a:cubicBezTo>
                    <a:pt x="380413" y="477409"/>
                    <a:pt x="415254" y="488115"/>
                    <a:pt x="427944" y="522718"/>
                  </a:cubicBezTo>
                  <a:cubicBezTo>
                    <a:pt x="433634" y="537973"/>
                    <a:pt x="435684" y="557653"/>
                    <a:pt x="435957" y="575661"/>
                  </a:cubicBezTo>
                  <a:cubicBezTo>
                    <a:pt x="438050" y="573502"/>
                    <a:pt x="439398" y="572237"/>
                    <a:pt x="439398" y="572237"/>
                  </a:cubicBezTo>
                  <a:cubicBezTo>
                    <a:pt x="439398" y="572237"/>
                    <a:pt x="450833" y="575254"/>
                    <a:pt x="462026" y="586813"/>
                  </a:cubicBezTo>
                  <a:cubicBezTo>
                    <a:pt x="453999" y="558660"/>
                    <a:pt x="448566" y="528324"/>
                    <a:pt x="448502" y="496722"/>
                  </a:cubicBezTo>
                  <a:cubicBezTo>
                    <a:pt x="448502" y="488984"/>
                    <a:pt x="448839" y="481096"/>
                    <a:pt x="449568" y="473159"/>
                  </a:cubicBezTo>
                  <a:cubicBezTo>
                    <a:pt x="451146" y="455463"/>
                    <a:pt x="452114" y="447103"/>
                    <a:pt x="456371" y="433729"/>
                  </a:cubicBezTo>
                  <a:cubicBezTo>
                    <a:pt x="456371" y="433729"/>
                    <a:pt x="450442" y="422531"/>
                    <a:pt x="444325" y="414877"/>
                  </a:cubicBezTo>
                  <a:cubicBezTo>
                    <a:pt x="441894" y="411950"/>
                    <a:pt x="432608" y="402872"/>
                    <a:pt x="433857" y="388163"/>
                  </a:cubicBezTo>
                  <a:cubicBezTo>
                    <a:pt x="434800" y="377066"/>
                    <a:pt x="446136" y="375537"/>
                    <a:pt x="446136" y="375537"/>
                  </a:cubicBezTo>
                  <a:cubicBezTo>
                    <a:pt x="446136" y="375537"/>
                    <a:pt x="444871" y="362565"/>
                    <a:pt x="449336" y="356587"/>
                  </a:cubicBezTo>
                  <a:cubicBezTo>
                    <a:pt x="453850" y="350599"/>
                    <a:pt x="460160" y="348078"/>
                    <a:pt x="463152" y="347310"/>
                  </a:cubicBezTo>
                  <a:cubicBezTo>
                    <a:pt x="466119" y="346555"/>
                    <a:pt x="473148" y="344869"/>
                    <a:pt x="473148" y="344869"/>
                  </a:cubicBezTo>
                  <a:cubicBezTo>
                    <a:pt x="473148" y="344869"/>
                    <a:pt x="475147" y="330482"/>
                    <a:pt x="480053" y="327143"/>
                  </a:cubicBezTo>
                  <a:cubicBezTo>
                    <a:pt x="486031" y="322743"/>
                    <a:pt x="500547" y="318501"/>
                    <a:pt x="500672" y="318427"/>
                  </a:cubicBezTo>
                  <a:cubicBezTo>
                    <a:pt x="504303" y="317171"/>
                    <a:pt x="510876" y="312499"/>
                    <a:pt x="515168" y="310449"/>
                  </a:cubicBezTo>
                  <a:cubicBezTo>
                    <a:pt x="521849" y="307250"/>
                    <a:pt x="531365" y="308653"/>
                    <a:pt x="540378" y="313516"/>
                  </a:cubicBezTo>
                  <a:cubicBezTo>
                    <a:pt x="546297" y="316864"/>
                    <a:pt x="547348" y="325993"/>
                    <a:pt x="547066" y="328284"/>
                  </a:cubicBezTo>
                  <a:cubicBezTo>
                    <a:pt x="550002" y="326959"/>
                    <a:pt x="550454" y="326896"/>
                    <a:pt x="553218" y="325779"/>
                  </a:cubicBezTo>
                  <a:cubicBezTo>
                    <a:pt x="562792" y="322009"/>
                    <a:pt x="570169" y="317832"/>
                    <a:pt x="570541" y="316155"/>
                  </a:cubicBezTo>
                  <a:cubicBezTo>
                    <a:pt x="575045" y="308778"/>
                    <a:pt x="577734" y="290284"/>
                    <a:pt x="579709" y="277325"/>
                  </a:cubicBezTo>
                  <a:cubicBezTo>
                    <a:pt x="580686" y="271685"/>
                    <a:pt x="580066" y="263932"/>
                    <a:pt x="583891" y="256143"/>
                  </a:cubicBezTo>
                  <a:cubicBezTo>
                    <a:pt x="584248" y="255522"/>
                    <a:pt x="584654" y="254887"/>
                    <a:pt x="585017" y="254306"/>
                  </a:cubicBezTo>
                  <a:cubicBezTo>
                    <a:pt x="584174" y="253960"/>
                    <a:pt x="583191" y="253637"/>
                    <a:pt x="581942" y="253141"/>
                  </a:cubicBezTo>
                  <a:cubicBezTo>
                    <a:pt x="572258" y="249653"/>
                    <a:pt x="560099" y="244559"/>
                    <a:pt x="547834" y="235792"/>
                  </a:cubicBezTo>
                  <a:cubicBezTo>
                    <a:pt x="535646" y="227066"/>
                    <a:pt x="520888" y="203319"/>
                    <a:pt x="502210" y="198913"/>
                  </a:cubicBezTo>
                  <a:cubicBezTo>
                    <a:pt x="485823" y="195064"/>
                    <a:pt x="473719" y="202585"/>
                    <a:pt x="472280" y="212794"/>
                  </a:cubicBezTo>
                  <a:cubicBezTo>
                    <a:pt x="470866" y="222964"/>
                    <a:pt x="471199" y="228188"/>
                    <a:pt x="471199" y="228188"/>
                  </a:cubicBezTo>
                  <a:cubicBezTo>
                    <a:pt x="471199" y="228188"/>
                    <a:pt x="448775" y="214952"/>
                    <a:pt x="447103" y="198913"/>
                  </a:cubicBezTo>
                  <a:cubicBezTo>
                    <a:pt x="444871" y="178023"/>
                    <a:pt x="463152" y="169372"/>
                    <a:pt x="463152" y="169372"/>
                  </a:cubicBezTo>
                  <a:cubicBezTo>
                    <a:pt x="463152" y="169372"/>
                    <a:pt x="433371" y="140811"/>
                    <a:pt x="442713" y="116071"/>
                  </a:cubicBezTo>
                  <a:cubicBezTo>
                    <a:pt x="450750" y="94888"/>
                    <a:pt x="456291" y="85680"/>
                    <a:pt x="457685" y="77743"/>
                  </a:cubicBezTo>
                  <a:cubicBezTo>
                    <a:pt x="459158" y="69726"/>
                    <a:pt x="455562" y="64571"/>
                    <a:pt x="455562" y="64571"/>
                  </a:cubicBezTo>
                  <a:cubicBezTo>
                    <a:pt x="455562" y="64571"/>
                    <a:pt x="470544" y="62845"/>
                    <a:pt x="473992" y="83289"/>
                  </a:cubicBezTo>
                  <a:cubicBezTo>
                    <a:pt x="476249" y="96078"/>
                    <a:pt x="479562" y="102190"/>
                    <a:pt x="482484" y="105807"/>
                  </a:cubicBezTo>
                  <a:cubicBezTo>
                    <a:pt x="485417" y="109517"/>
                    <a:pt x="485700" y="111194"/>
                    <a:pt x="485700" y="111194"/>
                  </a:cubicBezTo>
                  <a:cubicBezTo>
                    <a:pt x="485700" y="111194"/>
                    <a:pt x="484444" y="92789"/>
                    <a:pt x="488750" y="78998"/>
                  </a:cubicBezTo>
                  <a:cubicBezTo>
                    <a:pt x="493214" y="65142"/>
                    <a:pt x="508990" y="51480"/>
                    <a:pt x="531424" y="49584"/>
                  </a:cubicBezTo>
                  <a:cubicBezTo>
                    <a:pt x="551680" y="47898"/>
                    <a:pt x="570308" y="59427"/>
                    <a:pt x="570308" y="59427"/>
                  </a:cubicBezTo>
                  <a:cubicBezTo>
                    <a:pt x="570308" y="59427"/>
                    <a:pt x="587274" y="36493"/>
                    <a:pt x="610928" y="33228"/>
                  </a:cubicBezTo>
                  <a:cubicBezTo>
                    <a:pt x="635534" y="29875"/>
                    <a:pt x="650253" y="35386"/>
                    <a:pt x="658176" y="37534"/>
                  </a:cubicBezTo>
                  <a:cubicBezTo>
                    <a:pt x="658176" y="37534"/>
                    <a:pt x="664689" y="25822"/>
                    <a:pt x="670534" y="18484"/>
                  </a:cubicBezTo>
                  <a:cubicBezTo>
                    <a:pt x="673504" y="14699"/>
                    <a:pt x="678490" y="8994"/>
                    <a:pt x="684931" y="3741"/>
                  </a:cubicBezTo>
                  <a:lnTo>
                    <a:pt x="692486" y="-516"/>
                  </a:lnTo>
                  <a:cubicBezTo>
                    <a:pt x="692486" y="-516"/>
                    <a:pt x="701415" y="8146"/>
                    <a:pt x="707328" y="15409"/>
                  </a:cubicBezTo>
                  <a:cubicBezTo>
                    <a:pt x="713108" y="22701"/>
                    <a:pt x="721482" y="40605"/>
                    <a:pt x="721482" y="40605"/>
                  </a:cubicBezTo>
                  <a:cubicBezTo>
                    <a:pt x="721482" y="40605"/>
                    <a:pt x="748083" y="30852"/>
                    <a:pt x="771458" y="35907"/>
                  </a:cubicBezTo>
                  <a:cubicBezTo>
                    <a:pt x="794740" y="41012"/>
                    <a:pt x="810764" y="57056"/>
                    <a:pt x="810764" y="57056"/>
                  </a:cubicBezTo>
                  <a:cubicBezTo>
                    <a:pt x="810764" y="57056"/>
                    <a:pt x="825284" y="41751"/>
                    <a:pt x="847772" y="43249"/>
                  </a:cubicBezTo>
                  <a:cubicBezTo>
                    <a:pt x="870296" y="44683"/>
                    <a:pt x="886502" y="65053"/>
                    <a:pt x="890892" y="78973"/>
                  </a:cubicBezTo>
                  <a:cubicBezTo>
                    <a:pt x="895323" y="92764"/>
                    <a:pt x="893437" y="110341"/>
                    <a:pt x="893437" y="110341"/>
                  </a:cubicBezTo>
                  <a:cubicBezTo>
                    <a:pt x="893437" y="110341"/>
                    <a:pt x="894911" y="109175"/>
                    <a:pt x="898671" y="105921"/>
                  </a:cubicBezTo>
                  <a:cubicBezTo>
                    <a:pt x="902293" y="102939"/>
                    <a:pt x="905146" y="101362"/>
                    <a:pt x="907790" y="86350"/>
                  </a:cubicBezTo>
                  <a:cubicBezTo>
                    <a:pt x="911610" y="65946"/>
                    <a:pt x="922494" y="64849"/>
                    <a:pt x="922494" y="64849"/>
                  </a:cubicBezTo>
                  <a:cubicBezTo>
                    <a:pt x="922494" y="64849"/>
                    <a:pt x="921556" y="75302"/>
                    <a:pt x="925648" y="85373"/>
                  </a:cubicBezTo>
                  <a:cubicBezTo>
                    <a:pt x="928784" y="92943"/>
                    <a:pt x="935383" y="101540"/>
                    <a:pt x="940304" y="120466"/>
                  </a:cubicBezTo>
                  <a:cubicBezTo>
                    <a:pt x="949189" y="154528"/>
                    <a:pt x="919681" y="168498"/>
                    <a:pt x="919681" y="168498"/>
                  </a:cubicBezTo>
                  <a:cubicBezTo>
                    <a:pt x="919681" y="168498"/>
                    <a:pt x="936186" y="177690"/>
                    <a:pt x="934777" y="195941"/>
                  </a:cubicBezTo>
                  <a:cubicBezTo>
                    <a:pt x="933026" y="219615"/>
                    <a:pt x="907790" y="227855"/>
                    <a:pt x="907790" y="227855"/>
                  </a:cubicBezTo>
                  <a:cubicBezTo>
                    <a:pt x="907790" y="227855"/>
                    <a:pt x="909824" y="225265"/>
                    <a:pt x="908286" y="215105"/>
                  </a:cubicBezTo>
                  <a:cubicBezTo>
                    <a:pt x="906858" y="204931"/>
                    <a:pt x="896885" y="194468"/>
                    <a:pt x="877281" y="199980"/>
                  </a:cubicBezTo>
                  <a:cubicBezTo>
                    <a:pt x="866798" y="202962"/>
                    <a:pt x="847980" y="225999"/>
                    <a:pt x="835782" y="234662"/>
                  </a:cubicBezTo>
                  <a:cubicBezTo>
                    <a:pt x="823374" y="243443"/>
                    <a:pt x="805331" y="251415"/>
                    <a:pt x="798708" y="254392"/>
                  </a:cubicBezTo>
                  <a:cubicBezTo>
                    <a:pt x="798263" y="254605"/>
                    <a:pt x="797320" y="255027"/>
                    <a:pt x="796079" y="255438"/>
                  </a:cubicBezTo>
                  <a:cubicBezTo>
                    <a:pt x="796243" y="255656"/>
                    <a:pt x="796368" y="255904"/>
                    <a:pt x="796551" y="256143"/>
                  </a:cubicBezTo>
                  <a:cubicBezTo>
                    <a:pt x="800446" y="263932"/>
                    <a:pt x="799825" y="271685"/>
                    <a:pt x="800876" y="277325"/>
                  </a:cubicBezTo>
                  <a:cubicBezTo>
                    <a:pt x="802479" y="288562"/>
                    <a:pt x="804811" y="304041"/>
                    <a:pt x="808283" y="312772"/>
                  </a:cubicBezTo>
                  <a:cubicBezTo>
                    <a:pt x="810382" y="318055"/>
                    <a:pt x="817967" y="322084"/>
                    <a:pt x="827507" y="325779"/>
                  </a:cubicBezTo>
                  <a:cubicBezTo>
                    <a:pt x="830211" y="326896"/>
                    <a:pt x="830549" y="326959"/>
                    <a:pt x="833549" y="328284"/>
                  </a:cubicBezTo>
                  <a:cubicBezTo>
                    <a:pt x="833261" y="325993"/>
                    <a:pt x="834353" y="316864"/>
                    <a:pt x="840346" y="313516"/>
                  </a:cubicBezTo>
                  <a:cubicBezTo>
                    <a:pt x="849336" y="308653"/>
                    <a:pt x="858711" y="307250"/>
                    <a:pt x="865533" y="310449"/>
                  </a:cubicBezTo>
                  <a:cubicBezTo>
                    <a:pt x="869750" y="312499"/>
                    <a:pt x="876372" y="317171"/>
                    <a:pt x="879959" y="318427"/>
                  </a:cubicBezTo>
                  <a:cubicBezTo>
                    <a:pt x="880092" y="318501"/>
                    <a:pt x="894579" y="322743"/>
                    <a:pt x="900690" y="327143"/>
                  </a:cubicBezTo>
                  <a:cubicBezTo>
                    <a:pt x="905492" y="330482"/>
                    <a:pt x="907501" y="344869"/>
                    <a:pt x="907501" y="344869"/>
                  </a:cubicBezTo>
                  <a:cubicBezTo>
                    <a:pt x="907501" y="344869"/>
                    <a:pt x="914556" y="346555"/>
                    <a:pt x="917548" y="347310"/>
                  </a:cubicBezTo>
                  <a:cubicBezTo>
                    <a:pt x="920549" y="348078"/>
                    <a:pt x="926810" y="350599"/>
                    <a:pt x="931339" y="356587"/>
                  </a:cubicBezTo>
                  <a:cubicBezTo>
                    <a:pt x="935844" y="362565"/>
                    <a:pt x="934538" y="375537"/>
                    <a:pt x="934538" y="375537"/>
                  </a:cubicBezTo>
                  <a:cubicBezTo>
                    <a:pt x="934538" y="375537"/>
                    <a:pt x="945965" y="377066"/>
                    <a:pt x="946857" y="388163"/>
                  </a:cubicBezTo>
                  <a:cubicBezTo>
                    <a:pt x="948073" y="402872"/>
                    <a:pt x="938806" y="411950"/>
                    <a:pt x="936365" y="414877"/>
                  </a:cubicBezTo>
                  <a:cubicBezTo>
                    <a:pt x="930238" y="422531"/>
                    <a:pt x="924320" y="433729"/>
                    <a:pt x="924320" y="433729"/>
                  </a:cubicBezTo>
                  <a:cubicBezTo>
                    <a:pt x="928536" y="447103"/>
                    <a:pt x="929543" y="455463"/>
                    <a:pt x="931116" y="473159"/>
                  </a:cubicBezTo>
                  <a:cubicBezTo>
                    <a:pt x="931761" y="481096"/>
                    <a:pt x="932148" y="488984"/>
                    <a:pt x="932148" y="496722"/>
                  </a:cubicBezTo>
                  <a:cubicBezTo>
                    <a:pt x="932108" y="528324"/>
                    <a:pt x="926691" y="558660"/>
                    <a:pt x="918639" y="586813"/>
                  </a:cubicBezTo>
                  <a:cubicBezTo>
                    <a:pt x="929885" y="575254"/>
                    <a:pt x="941252" y="572237"/>
                    <a:pt x="941252" y="572237"/>
                  </a:cubicBezTo>
                  <a:cubicBezTo>
                    <a:pt x="941252" y="572237"/>
                    <a:pt x="942635" y="573502"/>
                    <a:pt x="944719" y="575661"/>
                  </a:cubicBezTo>
                  <a:cubicBezTo>
                    <a:pt x="944982" y="557653"/>
                    <a:pt x="947090" y="537973"/>
                    <a:pt x="952706" y="522718"/>
                  </a:cubicBezTo>
                  <a:cubicBezTo>
                    <a:pt x="965421" y="488115"/>
                    <a:pt x="1000221" y="477409"/>
                    <a:pt x="1000221" y="477409"/>
                  </a:cubicBezTo>
                  <a:cubicBezTo>
                    <a:pt x="1000221" y="477409"/>
                    <a:pt x="1009176" y="490968"/>
                    <a:pt x="1012426" y="500890"/>
                  </a:cubicBezTo>
                  <a:cubicBezTo>
                    <a:pt x="1015070" y="509333"/>
                    <a:pt x="1017402" y="519990"/>
                    <a:pt x="1016915" y="524861"/>
                  </a:cubicBezTo>
                  <a:cubicBezTo>
                    <a:pt x="1019123" y="521165"/>
                    <a:pt x="1020676" y="518377"/>
                    <a:pt x="1023117" y="515187"/>
                  </a:cubicBezTo>
                  <a:cubicBezTo>
                    <a:pt x="1047995" y="480441"/>
                    <a:pt x="1090337" y="479319"/>
                    <a:pt x="1090337" y="479319"/>
                  </a:cubicBezTo>
                  <a:cubicBezTo>
                    <a:pt x="1090337" y="479319"/>
                    <a:pt x="1096736" y="502294"/>
                    <a:pt x="1097198" y="514384"/>
                  </a:cubicBezTo>
                  <a:cubicBezTo>
                    <a:pt x="1097357" y="518238"/>
                    <a:pt x="1097134" y="521924"/>
                    <a:pt x="1096673" y="525174"/>
                  </a:cubicBezTo>
                  <a:cubicBezTo>
                    <a:pt x="1097466" y="524305"/>
                    <a:pt x="1098289" y="523472"/>
                    <a:pt x="1099083" y="522644"/>
                  </a:cubicBezTo>
                  <a:cubicBezTo>
                    <a:pt x="1128725" y="491910"/>
                    <a:pt x="1170713" y="496857"/>
                    <a:pt x="1170713" y="496857"/>
                  </a:cubicBezTo>
                  <a:cubicBezTo>
                    <a:pt x="1170713" y="496857"/>
                    <a:pt x="1173770" y="520521"/>
                    <a:pt x="1172441" y="532526"/>
                  </a:cubicBezTo>
                  <a:cubicBezTo>
                    <a:pt x="1171621" y="540900"/>
                    <a:pt x="1170372" y="547235"/>
                    <a:pt x="1167926" y="552161"/>
                  </a:cubicBezTo>
                  <a:cubicBezTo>
                    <a:pt x="1201784" y="527515"/>
                    <a:pt x="1240495" y="538999"/>
                    <a:pt x="1240495" y="538999"/>
                  </a:cubicBezTo>
                  <a:cubicBezTo>
                    <a:pt x="1240495" y="538999"/>
                    <a:pt x="1239909" y="562926"/>
                    <a:pt x="1236774" y="574619"/>
                  </a:cubicBezTo>
                  <a:cubicBezTo>
                    <a:pt x="1235429" y="579644"/>
                    <a:pt x="1233419" y="584020"/>
                    <a:pt x="1231589" y="587681"/>
                  </a:cubicBezTo>
                  <a:cubicBezTo>
                    <a:pt x="1267178" y="576281"/>
                    <a:pt x="1299231" y="593496"/>
                    <a:pt x="1299231" y="593496"/>
                  </a:cubicBezTo>
                  <a:cubicBezTo>
                    <a:pt x="1299231" y="593496"/>
                    <a:pt x="1296437" y="612659"/>
                    <a:pt x="1287636" y="627393"/>
                  </a:cubicBezTo>
                  <a:cubicBezTo>
                    <a:pt x="1284105" y="633207"/>
                    <a:pt x="1280676" y="638159"/>
                    <a:pt x="1277247" y="641715"/>
                  </a:cubicBezTo>
                  <a:cubicBezTo>
                    <a:pt x="1319589" y="636819"/>
                    <a:pt x="1348951" y="667364"/>
                    <a:pt x="1348951" y="667364"/>
                  </a:cubicBezTo>
                  <a:cubicBezTo>
                    <a:pt x="1348951" y="667364"/>
                    <a:pt x="1340201" y="683661"/>
                    <a:pt x="1331577" y="692158"/>
                  </a:cubicBezTo>
                  <a:cubicBezTo>
                    <a:pt x="1322154" y="701371"/>
                    <a:pt x="1311880" y="708812"/>
                    <a:pt x="1306038" y="712458"/>
                  </a:cubicBezTo>
                  <a:cubicBezTo>
                    <a:pt x="1308705" y="713069"/>
                    <a:pt x="1311512" y="713565"/>
                    <a:pt x="1311778" y="713589"/>
                  </a:cubicBezTo>
                  <a:cubicBezTo>
                    <a:pt x="1346640" y="719825"/>
                    <a:pt x="1365677" y="754676"/>
                    <a:pt x="1365677" y="754676"/>
                  </a:cubicBezTo>
                  <a:cubicBezTo>
                    <a:pt x="1365677" y="754676"/>
                    <a:pt x="1353498" y="765480"/>
                    <a:pt x="1342538" y="770674"/>
                  </a:cubicBezTo>
                  <a:cubicBezTo>
                    <a:pt x="1326929" y="778057"/>
                    <a:pt x="1313556" y="782299"/>
                    <a:pt x="1310165" y="782755"/>
                  </a:cubicBezTo>
                  <a:cubicBezTo>
                    <a:pt x="1318192" y="783822"/>
                    <a:pt x="1321608" y="785895"/>
                    <a:pt x="1328428" y="788326"/>
                  </a:cubicBezTo>
                  <a:cubicBezTo>
                    <a:pt x="1365575" y="801779"/>
                    <a:pt x="1380168" y="840068"/>
                    <a:pt x="1380168" y="840068"/>
                  </a:cubicBezTo>
                  <a:moveTo>
                    <a:pt x="1056950" y="852108"/>
                  </a:moveTo>
                  <a:lnTo>
                    <a:pt x="1059148" y="862650"/>
                  </a:lnTo>
                  <a:lnTo>
                    <a:pt x="1049592" y="865677"/>
                  </a:lnTo>
                  <a:lnTo>
                    <a:pt x="1024471" y="850065"/>
                  </a:lnTo>
                  <a:lnTo>
                    <a:pt x="1028871" y="842013"/>
                  </a:lnTo>
                  <a:close/>
                  <a:moveTo>
                    <a:pt x="328587" y="748613"/>
                  </a:moveTo>
                  <a:lnTo>
                    <a:pt x="325536" y="739024"/>
                  </a:lnTo>
                  <a:lnTo>
                    <a:pt x="335299" y="734747"/>
                  </a:lnTo>
                  <a:lnTo>
                    <a:pt x="359875" y="751600"/>
                  </a:lnTo>
                  <a:lnTo>
                    <a:pt x="355896" y="759924"/>
                  </a:lnTo>
                  <a:close/>
                  <a:moveTo>
                    <a:pt x="346917" y="805069"/>
                  </a:moveTo>
                  <a:lnTo>
                    <a:pt x="317574" y="808889"/>
                  </a:lnTo>
                  <a:lnTo>
                    <a:pt x="310082" y="802202"/>
                  </a:lnTo>
                  <a:lnTo>
                    <a:pt x="316522" y="793560"/>
                  </a:lnTo>
                  <a:lnTo>
                    <a:pt x="346198" y="795892"/>
                  </a:lnTo>
                  <a:close/>
                  <a:moveTo>
                    <a:pt x="321543" y="862650"/>
                  </a:moveTo>
                  <a:lnTo>
                    <a:pt x="323784" y="852108"/>
                  </a:lnTo>
                  <a:lnTo>
                    <a:pt x="351769" y="842013"/>
                  </a:lnTo>
                  <a:lnTo>
                    <a:pt x="356130" y="850065"/>
                  </a:lnTo>
                  <a:lnTo>
                    <a:pt x="331068" y="865677"/>
                  </a:lnTo>
                  <a:close/>
                  <a:moveTo>
                    <a:pt x="1055139" y="739024"/>
                  </a:moveTo>
                  <a:lnTo>
                    <a:pt x="1052088" y="748613"/>
                  </a:lnTo>
                  <a:lnTo>
                    <a:pt x="1024793" y="759924"/>
                  </a:lnTo>
                  <a:lnTo>
                    <a:pt x="1020744" y="751600"/>
                  </a:lnTo>
                  <a:lnTo>
                    <a:pt x="1045415" y="734747"/>
                  </a:lnTo>
                  <a:close/>
                  <a:moveTo>
                    <a:pt x="1015427" y="697576"/>
                  </a:moveTo>
                  <a:lnTo>
                    <a:pt x="1017585" y="707289"/>
                  </a:lnTo>
                  <a:lnTo>
                    <a:pt x="1000221" y="729524"/>
                  </a:lnTo>
                  <a:lnTo>
                    <a:pt x="992210" y="725828"/>
                  </a:lnTo>
                  <a:lnTo>
                    <a:pt x="1004671" y="698831"/>
                  </a:lnTo>
                  <a:close/>
                  <a:moveTo>
                    <a:pt x="950712" y="685933"/>
                  </a:moveTo>
                  <a:lnTo>
                    <a:pt x="956655" y="693920"/>
                  </a:lnTo>
                  <a:lnTo>
                    <a:pt x="950191" y="719047"/>
                  </a:lnTo>
                  <a:lnTo>
                    <a:pt x="940948" y="717881"/>
                  </a:lnTo>
                  <a:lnTo>
                    <a:pt x="941484" y="691513"/>
                  </a:lnTo>
                  <a:close/>
                  <a:moveTo>
                    <a:pt x="437628" y="691513"/>
                  </a:moveTo>
                  <a:lnTo>
                    <a:pt x="438114" y="717881"/>
                  </a:lnTo>
                  <a:lnTo>
                    <a:pt x="428912" y="719047"/>
                  </a:lnTo>
                  <a:lnTo>
                    <a:pt x="422472" y="693920"/>
                  </a:lnTo>
                  <a:lnTo>
                    <a:pt x="428460" y="685933"/>
                  </a:lnTo>
                  <a:close/>
                  <a:moveTo>
                    <a:pt x="374352" y="698831"/>
                  </a:moveTo>
                  <a:lnTo>
                    <a:pt x="387011" y="725828"/>
                  </a:lnTo>
                  <a:lnTo>
                    <a:pt x="378906" y="729524"/>
                  </a:lnTo>
                  <a:lnTo>
                    <a:pt x="361553" y="707289"/>
                  </a:lnTo>
                  <a:lnTo>
                    <a:pt x="363635" y="697576"/>
                  </a:lnTo>
                  <a:lnTo>
                    <a:pt x="374352" y="698831"/>
                  </a:lnTo>
                </a:path>
              </a:pathLst>
            </a:custGeom>
            <a:solidFill>
              <a:srgbClr val="E2ECFA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05EFD633-F21B-9184-9BBA-EF6577FB3D5C}"/>
              </a:ext>
            </a:extLst>
          </p:cNvPr>
          <p:cNvSpPr txBox="1"/>
          <p:nvPr/>
        </p:nvSpPr>
        <p:spPr>
          <a:xfrm>
            <a:off x="0" y="74398"/>
            <a:ext cx="8235943" cy="950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rPr>
              <a:t>Регистрация сотрудника организации на сайте ФЦК </a:t>
            </a:r>
            <a:r>
              <a:rPr lang="ru-RU" sz="2800" dirty="0" err="1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rPr>
              <a:t>производительность.рф</a:t>
            </a:r>
            <a:endParaRPr lang="ru-RU" sz="2800" dirty="0">
              <a:solidFill>
                <a:schemeClr val="bg1"/>
              </a:solidFill>
              <a:latin typeface="Geologica SemiBold" pitchFamily="2" charset="0"/>
              <a:cs typeface="Suisse Intl SemiBold" panose="020B0504000000000000" pitchFamily="34" charset="-78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40B70BF-3702-C961-46D3-1F9D326EDE1C}"/>
              </a:ext>
            </a:extLst>
          </p:cNvPr>
          <p:cNvSpPr txBox="1"/>
          <p:nvPr/>
        </p:nvSpPr>
        <p:spPr>
          <a:xfrm>
            <a:off x="182608" y="1614567"/>
            <a:ext cx="11598362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>
                <a:solidFill>
                  <a:srgbClr val="1B1B1B"/>
                </a:solidFill>
                <a:latin typeface="Geologica" pitchFamily="2" charset="0"/>
              </a:rPr>
              <a:t>4. Подтвердить регистрацию в письме на адрес почты указанный при регистрации на платформе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5BF779E-4C57-0C74-9A91-71924596EE7D}"/>
              </a:ext>
            </a:extLst>
          </p:cNvPr>
          <p:cNvGrpSpPr/>
          <p:nvPr/>
        </p:nvGrpSpPr>
        <p:grpSpPr>
          <a:xfrm>
            <a:off x="11693646" y="1614567"/>
            <a:ext cx="455934" cy="4894827"/>
            <a:chOff x="11617959" y="1614568"/>
            <a:chExt cx="455934" cy="48948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D38D08-89BD-E91F-454B-9768BAFDFEA8}"/>
                </a:ext>
              </a:extLst>
            </p:cNvPr>
            <p:cNvSpPr txBox="1"/>
            <p:nvPr/>
          </p:nvSpPr>
          <p:spPr>
            <a:xfrm rot="5400000">
              <a:off x="9930294" y="3418035"/>
              <a:ext cx="3883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D6DEF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Отраслевой центр компетенций в сфере культуры</a:t>
              </a: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375B2B05-444D-4F8B-7D94-2C833C970F73}"/>
                </a:ext>
              </a:extLst>
            </p:cNvPr>
            <p:cNvCxnSpPr>
              <a:cxnSpLocks/>
            </p:cNvCxnSpPr>
            <p:nvPr/>
          </p:nvCxnSpPr>
          <p:spPr>
            <a:xfrm>
              <a:off x="11842014" y="5525310"/>
              <a:ext cx="0" cy="526240"/>
            </a:xfrm>
            <a:prstGeom prst="straightConnector1">
              <a:avLst/>
            </a:prstGeom>
            <a:ln w="12700">
              <a:gradFill>
                <a:gsLst>
                  <a:gs pos="2000">
                    <a:srgbClr val="8181E3">
                      <a:alpha val="0"/>
                    </a:srgb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4F51A2-FC38-6C9E-4B5B-39E9A2C18238}"/>
                </a:ext>
              </a:extLst>
            </p:cNvPr>
            <p:cNvSpPr txBox="1"/>
            <p:nvPr/>
          </p:nvSpPr>
          <p:spPr>
            <a:xfrm>
              <a:off x="11617959" y="6232396"/>
              <a:ext cx="455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C7D3EE"/>
                  </a:solidFill>
                  <a:latin typeface="Geologica" pitchFamily="2" charset="0"/>
                </a:rPr>
                <a:t>4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3A63CD-A4BC-36FC-B54D-4A35F69A26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813" t="12519" r="37262" b="30775"/>
          <a:stretch>
            <a:fillRect/>
          </a:stretch>
        </p:blipFill>
        <p:spPr>
          <a:xfrm>
            <a:off x="905521" y="2390311"/>
            <a:ext cx="3167508" cy="40282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6FA69A-F43D-0960-0398-EE152CF6E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884" y="2689936"/>
            <a:ext cx="5888118" cy="3542460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5356B38-3B79-1C52-6909-7AD9BCE7D39E}"/>
              </a:ext>
            </a:extLst>
          </p:cNvPr>
          <p:cNvCxnSpPr>
            <a:cxnSpLocks/>
          </p:cNvCxnSpPr>
          <p:nvPr/>
        </p:nvCxnSpPr>
        <p:spPr>
          <a:xfrm flipH="1">
            <a:off x="4354314" y="3825061"/>
            <a:ext cx="805376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4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5F632-EE39-642B-880E-BC0B94E7D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6946BB55-9ACB-FFA2-A0CE-ED2485D5A872}"/>
              </a:ext>
            </a:extLst>
          </p:cNvPr>
          <p:cNvSpPr/>
          <p:nvPr/>
        </p:nvSpPr>
        <p:spPr>
          <a:xfrm>
            <a:off x="288003" y="537890"/>
            <a:ext cx="12192001" cy="1277203"/>
          </a:xfrm>
          <a:prstGeom prst="roundRect">
            <a:avLst>
              <a:gd name="adj" fmla="val 0"/>
            </a:avLst>
          </a:prstGeom>
          <a:solidFill>
            <a:srgbClr val="EEF3FC"/>
          </a:solidFill>
          <a:ln w="19050">
            <a:gradFill>
              <a:gsLst>
                <a:gs pos="0">
                  <a:srgbClr val="A299EA"/>
                </a:gs>
                <a:gs pos="100000">
                  <a:srgbClr val="88ACE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2B16490-3662-F2D4-00A5-A5D629924BE0}"/>
              </a:ext>
            </a:extLst>
          </p:cNvPr>
          <p:cNvGrpSpPr/>
          <p:nvPr/>
        </p:nvGrpSpPr>
        <p:grpSpPr>
          <a:xfrm>
            <a:off x="-69850" y="0"/>
            <a:ext cx="12297407" cy="2538723"/>
            <a:chOff x="-69850" y="0"/>
            <a:chExt cx="12297407" cy="2538723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E59C34CF-E60A-8DB0-E961-F9F98BAB1E82}"/>
                </a:ext>
              </a:extLst>
            </p:cNvPr>
            <p:cNvGrpSpPr/>
            <p:nvPr/>
          </p:nvGrpSpPr>
          <p:grpSpPr>
            <a:xfrm>
              <a:off x="-69850" y="0"/>
              <a:ext cx="12297407" cy="2538723"/>
              <a:chOff x="-69850" y="0"/>
              <a:chExt cx="12297407" cy="2538723"/>
            </a:xfrm>
          </p:grpSpPr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788D7211-EC5B-D54D-DB3A-101844BF5B77}"/>
                  </a:ext>
                </a:extLst>
              </p:cNvPr>
              <p:cNvGrpSpPr/>
              <p:nvPr/>
            </p:nvGrpSpPr>
            <p:grpSpPr>
              <a:xfrm>
                <a:off x="-69850" y="0"/>
                <a:ext cx="12297407" cy="2538723"/>
                <a:chOff x="-82853" y="-2728"/>
                <a:chExt cx="12297407" cy="2538723"/>
              </a:xfrm>
            </p:grpSpPr>
            <p:sp>
              <p:nvSpPr>
                <p:cNvPr id="53" name="Rectangle 15">
                  <a:extLst>
                    <a:ext uri="{FF2B5EF4-FFF2-40B4-BE49-F238E27FC236}">
                      <a16:creationId xmlns:a16="http://schemas.microsoft.com/office/drawing/2014/main" id="{C43CF09E-B839-6F6A-484F-0F49BE909B59}"/>
                    </a:ext>
                  </a:extLst>
                </p:cNvPr>
                <p:cNvSpPr/>
                <p:nvPr/>
              </p:nvSpPr>
              <p:spPr>
                <a:xfrm rot="10800000">
                  <a:off x="-13008" y="-2728"/>
                  <a:ext cx="12227562" cy="107578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769EE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Объект 6">
                  <a:extLst>
                    <a:ext uri="{FF2B5EF4-FFF2-40B4-BE49-F238E27FC236}">
                      <a16:creationId xmlns:a16="http://schemas.microsoft.com/office/drawing/2014/main" id="{BA250399-F643-67EB-1394-562D147137A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82853" y="663616"/>
                  <a:ext cx="1437440" cy="1872379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2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Open Sans" panose="020B0606030504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24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20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3pPr>
                  <a:lvl4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1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4pPr>
                  <a:lvl5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1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5000"/>
                    </a:lnSpc>
                    <a:spcBef>
                      <a:spcPct val="0"/>
                    </a:spcBef>
                  </a:pPr>
                  <a:endParaRPr lang="ru-RU" sz="13200" b="1" dirty="0">
                    <a:solidFill>
                      <a:srgbClr val="FCFDFE"/>
                    </a:solidFill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  <a:p>
                  <a:pPr>
                    <a:lnSpc>
                      <a:spcPts val="5000"/>
                    </a:lnSpc>
                    <a:spcBef>
                      <a:spcPct val="0"/>
                    </a:spcBef>
                  </a:pPr>
                  <a:endParaRPr lang="ru-RU" sz="10000" b="1" dirty="0">
                    <a:gradFill>
                      <a:gsLst>
                        <a:gs pos="0">
                          <a:srgbClr val="A2C7F0">
                            <a:alpha val="64000"/>
                          </a:srgbClr>
                        </a:gs>
                        <a:gs pos="100000">
                          <a:srgbClr val="A79DED"/>
                        </a:gs>
                      </a:gsLst>
                      <a:lin ang="16200000" scaled="0"/>
                    </a:gradFill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0F978F80-2ADB-4E98-E95E-8C25C7BD3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584" t="33067" r="18390" b="47647"/>
              <a:stretch/>
            </p:blipFill>
            <p:spPr>
              <a:xfrm>
                <a:off x="9642405" y="305591"/>
                <a:ext cx="2054295" cy="591103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6162E0-6459-40E1-80FB-A9291A5FE647}"/>
                </a:ext>
              </a:extLst>
            </p:cNvPr>
            <p:cNvSpPr txBox="1"/>
            <p:nvPr/>
          </p:nvSpPr>
          <p:spPr>
            <a:xfrm>
              <a:off x="-5" y="137994"/>
              <a:ext cx="6096005" cy="140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ru-RU" sz="3200" dirty="0">
                  <a:solidFill>
                    <a:schemeClr val="bg1"/>
                  </a:solidFill>
                  <a:latin typeface="Geologica SemiBold" pitchFamily="2" charset="0"/>
                  <a:cs typeface="Suisse Intl SemiBold" panose="020B0504000000000000" pitchFamily="34" charset="-78"/>
                </a:rPr>
                <a:t>Обучение БП </a:t>
              </a:r>
              <a:r>
                <a:rPr lang="ru-RU" sz="3200" dirty="0">
                  <a:solidFill>
                    <a:schemeClr val="bg1"/>
                  </a:solidFill>
                  <a:latin typeface="Geologica" pitchFamily="2" charset="0"/>
                  <a:cs typeface="Suisse Intl SemiBold" panose="020B0504000000000000" pitchFamily="34" charset="-78"/>
                </a:rPr>
                <a:t>на платформе производительность.рф</a:t>
              </a:r>
            </a:p>
            <a:p>
              <a:pPr>
                <a:lnSpc>
                  <a:spcPts val="3400"/>
                </a:lnSpc>
              </a:pPr>
              <a:endParaRPr lang="ru-RU" sz="3100" dirty="0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endParaRPr>
            </a:p>
          </p:txBody>
        </p:sp>
      </p:grpSp>
      <p:sp>
        <p:nvSpPr>
          <p:cNvPr id="257" name="Google Shape;66;p14">
            <a:extLst>
              <a:ext uri="{FF2B5EF4-FFF2-40B4-BE49-F238E27FC236}">
                <a16:creationId xmlns:a16="http://schemas.microsoft.com/office/drawing/2014/main" id="{DC88CEB6-4660-B41F-294B-0B8E43A600F1}"/>
              </a:ext>
            </a:extLst>
          </p:cNvPr>
          <p:cNvSpPr txBox="1"/>
          <p:nvPr/>
        </p:nvSpPr>
        <p:spPr>
          <a:xfrm>
            <a:off x="137292" y="1349558"/>
            <a:ext cx="10187808" cy="441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750">
              <a:lnSpc>
                <a:spcPts val="1200"/>
              </a:lnSpc>
              <a:spcAft>
                <a:spcPts val="800"/>
              </a:spcAft>
              <a:buClr>
                <a:srgbClr val="306DDC"/>
              </a:buClr>
              <a:defRPr/>
            </a:pPr>
            <a:r>
              <a:rPr lang="ru-RU" dirty="0">
                <a:solidFill>
                  <a:srgbClr val="1B1B1B"/>
                </a:solidFill>
                <a:latin typeface="Geologica" pitchFamily="2" charset="0"/>
                <a:sym typeface="Nunito"/>
              </a:rPr>
              <a:t>5. Для перехода к назначенным курсам, необходимо перейти в личный кабинет</a:t>
            </a:r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3735B184-2934-25F9-1FB2-159496B7C9A2}"/>
              </a:ext>
            </a:extLst>
          </p:cNvPr>
          <p:cNvSpPr/>
          <p:nvPr/>
        </p:nvSpPr>
        <p:spPr>
          <a:xfrm>
            <a:off x="288003" y="1948091"/>
            <a:ext cx="9481351" cy="464871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Bef>
                <a:spcPts val="1000"/>
              </a:spcBef>
              <a:spcAft>
                <a:spcPts val="700"/>
              </a:spcAft>
            </a:pPr>
            <a:r>
              <a:rPr lang="ru-RU" dirty="0">
                <a:solidFill>
                  <a:srgbClr val="1B1B1B"/>
                </a:solidFill>
                <a:latin typeface="Geologica SemiBold" pitchFamily="2" charset="0"/>
              </a:rPr>
              <a:t>Электронные курсы находятся в </a:t>
            </a:r>
            <a:r>
              <a:rPr lang="ru-RU" dirty="0">
                <a:solidFill>
                  <a:srgbClr val="306DDC"/>
                </a:solidFill>
                <a:latin typeface="Geologica SemiBold" pitchFamily="2" charset="0"/>
              </a:rPr>
              <a:t>личном кабинете</a:t>
            </a:r>
            <a:br>
              <a:rPr lang="ru-RU" dirty="0">
                <a:solidFill>
                  <a:srgbClr val="306DDC"/>
                </a:solidFill>
                <a:latin typeface="Geologica SemiBold" pitchFamily="2" charset="0"/>
              </a:rPr>
            </a:br>
            <a:r>
              <a:rPr lang="ru-RU" dirty="0">
                <a:solidFill>
                  <a:srgbClr val="1B1B1B"/>
                </a:solidFill>
                <a:latin typeface="Geologica SemiBold" pitchFamily="2" charset="0"/>
              </a:rPr>
              <a:t>каждого из зарегистрированных по ссылке </a:t>
            </a:r>
            <a:r>
              <a:rPr lang="en-US" dirty="0">
                <a:solidFill>
                  <a:srgbClr val="1B1B1B"/>
                </a:solidFill>
                <a:latin typeface="Geologica SemiBold" pitchFamily="2" charset="0"/>
                <a:hlinkClick r:id="rId4"/>
              </a:rPr>
              <a:t>https://</a:t>
            </a:r>
            <a:r>
              <a:rPr lang="ru-RU" dirty="0" err="1">
                <a:solidFill>
                  <a:srgbClr val="1B1B1B"/>
                </a:solidFill>
                <a:latin typeface="Geologica SemiBold" pitchFamily="2" charset="0"/>
                <a:hlinkClick r:id="rId4"/>
              </a:rPr>
              <a:t>сдо.производительность.рф</a:t>
            </a:r>
            <a:endParaRPr lang="ru-RU" dirty="0">
              <a:solidFill>
                <a:srgbClr val="1B1B1B"/>
              </a:solidFill>
              <a:latin typeface="Geologica SemiBold" pitchFamily="2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D8E6C91-78BF-B69B-B9BE-C0AF9F69E206}"/>
              </a:ext>
            </a:extLst>
          </p:cNvPr>
          <p:cNvSpPr txBox="1"/>
          <p:nvPr/>
        </p:nvSpPr>
        <p:spPr>
          <a:xfrm>
            <a:off x="11622252" y="6310712"/>
            <a:ext cx="45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7D3EE"/>
                </a:solidFill>
                <a:latin typeface="Geologica" pitchFamily="2" charset="0"/>
              </a:rPr>
              <a:t>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B1E84B-40AC-BB7A-EC64-090C22497C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11"/>
          <a:stretch>
            <a:fillRect/>
          </a:stretch>
        </p:blipFill>
        <p:spPr>
          <a:xfrm>
            <a:off x="288003" y="2724461"/>
            <a:ext cx="7299380" cy="3511877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EA4A3DE-3402-83E6-2878-76F6ECD904A8}"/>
              </a:ext>
            </a:extLst>
          </p:cNvPr>
          <p:cNvCxnSpPr>
            <a:cxnSpLocks/>
          </p:cNvCxnSpPr>
          <p:nvPr/>
        </p:nvCxnSpPr>
        <p:spPr>
          <a:xfrm flipH="1">
            <a:off x="7102454" y="2943549"/>
            <a:ext cx="136003" cy="44449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66;p14">
            <a:extLst>
              <a:ext uri="{FF2B5EF4-FFF2-40B4-BE49-F238E27FC236}">
                <a16:creationId xmlns:a16="http://schemas.microsoft.com/office/drawing/2014/main" id="{A4375F3E-41F3-44BB-A7BE-9C47C72ED426}"/>
              </a:ext>
            </a:extLst>
          </p:cNvPr>
          <p:cNvSpPr txBox="1"/>
          <p:nvPr/>
        </p:nvSpPr>
        <p:spPr>
          <a:xfrm>
            <a:off x="7610476" y="3948563"/>
            <a:ext cx="3859376" cy="228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16000">
              <a:lnSpc>
                <a:spcPts val="2000"/>
              </a:lnSpc>
              <a:spcAft>
                <a:spcPts val="800"/>
              </a:spcAft>
              <a:buClr>
                <a:srgbClr val="306DDC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  <a:t>обеспечивает прохождение электронных курсов: </a:t>
            </a:r>
            <a:br>
              <a:rPr lang="ru-RU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</a:br>
            <a:r>
              <a:rPr lang="ru-RU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  <a:t>Руководителем организации, </a:t>
            </a:r>
          </a:p>
          <a:p>
            <a:pPr marL="285750" indent="-216000">
              <a:lnSpc>
                <a:spcPts val="2000"/>
              </a:lnSpc>
              <a:spcAft>
                <a:spcPts val="800"/>
              </a:spcAft>
              <a:buClr>
                <a:srgbClr val="306DDC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  <a:t>ответственным за реализацию проекта (Руководителем РГ)</a:t>
            </a:r>
          </a:p>
          <a:p>
            <a:pPr marL="285750" indent="-216000">
              <a:lnSpc>
                <a:spcPts val="2000"/>
              </a:lnSpc>
              <a:spcAft>
                <a:spcPts val="800"/>
              </a:spcAft>
              <a:buClr>
                <a:srgbClr val="306DDC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  <a:t> участниками РГ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1BFC1D6-899F-4E83-A342-9BBA60256814}"/>
              </a:ext>
            </a:extLst>
          </p:cNvPr>
          <p:cNvSpPr/>
          <p:nvPr/>
        </p:nvSpPr>
        <p:spPr>
          <a:xfrm>
            <a:off x="7739649" y="2938336"/>
            <a:ext cx="4487908" cy="554639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1000"/>
              </a:spcBef>
              <a:spcAft>
                <a:spcPts val="700"/>
              </a:spcAft>
            </a:pPr>
            <a:r>
              <a:rPr lang="ru-RU" dirty="0">
                <a:solidFill>
                  <a:srgbClr val="1B1B1B"/>
                </a:solidFill>
                <a:latin typeface="Geologica SemiBold" pitchFamily="2" charset="0"/>
              </a:rPr>
              <a:t>В течение </a:t>
            </a:r>
            <a:r>
              <a:rPr lang="ru-RU" dirty="0">
                <a:solidFill>
                  <a:srgbClr val="598AE1"/>
                </a:solidFill>
                <a:latin typeface="Geologica SemiBold" pitchFamily="2" charset="0"/>
              </a:rPr>
              <a:t>7 рабочих дней </a:t>
            </a:r>
            <a:r>
              <a:rPr lang="ru-RU" dirty="0">
                <a:solidFill>
                  <a:srgbClr val="1B1B1B"/>
                </a:solidFill>
                <a:latin typeface="Geologica SemiBold" pitchFamily="2" charset="0"/>
              </a:rPr>
              <a:t>после регистрации на платформе</a:t>
            </a:r>
            <a:endParaRPr lang="ru-RU" sz="2200" dirty="0">
              <a:solidFill>
                <a:srgbClr val="FF0000"/>
              </a:solidFill>
              <a:latin typeface="Geologica Roman Ligh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7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ADBAD-6322-F145-B087-16C9F6EFC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605E1C0-CD7B-8BC5-851F-41137679A3B6}"/>
              </a:ext>
            </a:extLst>
          </p:cNvPr>
          <p:cNvGrpSpPr/>
          <p:nvPr/>
        </p:nvGrpSpPr>
        <p:grpSpPr>
          <a:xfrm>
            <a:off x="-69850" y="0"/>
            <a:ext cx="12297407" cy="2538723"/>
            <a:chOff x="-69850" y="0"/>
            <a:chExt cx="12297407" cy="2538723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A4AD4C7F-3C82-34E1-13FA-49EA0E3C97CF}"/>
                </a:ext>
              </a:extLst>
            </p:cNvPr>
            <p:cNvGrpSpPr/>
            <p:nvPr/>
          </p:nvGrpSpPr>
          <p:grpSpPr>
            <a:xfrm>
              <a:off x="-69850" y="0"/>
              <a:ext cx="12297407" cy="2538723"/>
              <a:chOff x="-69850" y="0"/>
              <a:chExt cx="12297407" cy="2538723"/>
            </a:xfrm>
          </p:grpSpPr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647B7D0E-471A-ABC8-E58F-DBBF02356FD6}"/>
                  </a:ext>
                </a:extLst>
              </p:cNvPr>
              <p:cNvGrpSpPr/>
              <p:nvPr/>
            </p:nvGrpSpPr>
            <p:grpSpPr>
              <a:xfrm>
                <a:off x="-69850" y="0"/>
                <a:ext cx="12297407" cy="2538723"/>
                <a:chOff x="-82853" y="-2728"/>
                <a:chExt cx="12297407" cy="2538723"/>
              </a:xfrm>
            </p:grpSpPr>
            <p:sp>
              <p:nvSpPr>
                <p:cNvPr id="53" name="Rectangle 15">
                  <a:extLst>
                    <a:ext uri="{FF2B5EF4-FFF2-40B4-BE49-F238E27FC236}">
                      <a16:creationId xmlns:a16="http://schemas.microsoft.com/office/drawing/2014/main" id="{CE5B030D-01CA-EF00-8DC9-14A21DC6BAA0}"/>
                    </a:ext>
                  </a:extLst>
                </p:cNvPr>
                <p:cNvSpPr/>
                <p:nvPr/>
              </p:nvSpPr>
              <p:spPr>
                <a:xfrm rot="10800000">
                  <a:off x="-13008" y="-2728"/>
                  <a:ext cx="12227562" cy="107578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769EE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Объект 6">
                  <a:extLst>
                    <a:ext uri="{FF2B5EF4-FFF2-40B4-BE49-F238E27FC236}">
                      <a16:creationId xmlns:a16="http://schemas.microsoft.com/office/drawing/2014/main" id="{D1662621-626A-D847-36D6-E1513BA72A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82853" y="663616"/>
                  <a:ext cx="1437440" cy="1872379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2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Open Sans" panose="020B0606030504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24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20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3pPr>
                  <a:lvl4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1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4pPr>
                  <a:lvl5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1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5000"/>
                    </a:lnSpc>
                    <a:spcBef>
                      <a:spcPct val="0"/>
                    </a:spcBef>
                  </a:pPr>
                  <a:endParaRPr lang="ru-RU" sz="13200" b="1" dirty="0">
                    <a:solidFill>
                      <a:srgbClr val="FCFDFE"/>
                    </a:solidFill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  <a:p>
                  <a:pPr>
                    <a:lnSpc>
                      <a:spcPts val="5000"/>
                    </a:lnSpc>
                    <a:spcBef>
                      <a:spcPct val="0"/>
                    </a:spcBef>
                  </a:pPr>
                  <a:endParaRPr lang="ru-RU" sz="10000" b="1" dirty="0">
                    <a:gradFill>
                      <a:gsLst>
                        <a:gs pos="0">
                          <a:srgbClr val="A2C7F0">
                            <a:alpha val="64000"/>
                          </a:srgbClr>
                        </a:gs>
                        <a:gs pos="100000">
                          <a:srgbClr val="A79DED"/>
                        </a:gs>
                      </a:gsLst>
                      <a:lin ang="16200000" scaled="0"/>
                    </a:gradFill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8B7406C6-8EDD-4840-A4DB-D5FC360FD1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584" t="33067" r="18390" b="47647"/>
              <a:stretch/>
            </p:blipFill>
            <p:spPr>
              <a:xfrm>
                <a:off x="9642405" y="305591"/>
                <a:ext cx="2054295" cy="591103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F8E25B-52CE-92C0-495A-F7F90EDCF257}"/>
                </a:ext>
              </a:extLst>
            </p:cNvPr>
            <p:cNvSpPr txBox="1"/>
            <p:nvPr/>
          </p:nvSpPr>
          <p:spPr>
            <a:xfrm>
              <a:off x="-5" y="137994"/>
              <a:ext cx="6096005" cy="140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ru-RU" sz="3200" dirty="0">
                  <a:solidFill>
                    <a:schemeClr val="bg1"/>
                  </a:solidFill>
                  <a:latin typeface="Geologica SemiBold" pitchFamily="2" charset="0"/>
                  <a:cs typeface="Suisse Intl SemiBold" panose="020B0504000000000000" pitchFamily="34" charset="-78"/>
                </a:rPr>
                <a:t>Обучение БП </a:t>
              </a:r>
              <a:r>
                <a:rPr lang="ru-RU" sz="3200" dirty="0">
                  <a:solidFill>
                    <a:schemeClr val="bg1"/>
                  </a:solidFill>
                  <a:latin typeface="Geologica" pitchFamily="2" charset="0"/>
                  <a:cs typeface="Suisse Intl SemiBold" panose="020B0504000000000000" pitchFamily="34" charset="-78"/>
                </a:rPr>
                <a:t>на платформе производительность.рф</a:t>
              </a:r>
            </a:p>
            <a:p>
              <a:pPr>
                <a:lnSpc>
                  <a:spcPts val="3400"/>
                </a:lnSpc>
              </a:pPr>
              <a:endParaRPr lang="ru-RU" sz="3100" dirty="0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endParaRPr>
            </a:p>
          </p:txBody>
        </p:sp>
      </p:grp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365FDCE8-B4CE-88D6-7B5C-17F60FC5C24E}"/>
              </a:ext>
            </a:extLst>
          </p:cNvPr>
          <p:cNvSpPr/>
          <p:nvPr/>
        </p:nvSpPr>
        <p:spPr>
          <a:xfrm>
            <a:off x="192722" y="1297260"/>
            <a:ext cx="9481351" cy="913712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Bef>
                <a:spcPts val="1000"/>
              </a:spcBef>
              <a:spcAft>
                <a:spcPts val="700"/>
              </a:spcAft>
            </a:pPr>
            <a:r>
              <a:rPr lang="ru-RU" dirty="0">
                <a:solidFill>
                  <a:srgbClr val="1B1B1B"/>
                </a:solidFill>
                <a:latin typeface="Geologica" pitchFamily="2" charset="0"/>
              </a:rPr>
              <a:t>6. В открывшемся окне «Мое обучение» необходимо пройти обучение</a:t>
            </a:r>
            <a:br>
              <a:rPr lang="ru-RU" dirty="0">
                <a:solidFill>
                  <a:srgbClr val="1B1B1B"/>
                </a:solidFill>
                <a:latin typeface="Geologica" pitchFamily="2" charset="0"/>
              </a:rPr>
            </a:br>
            <a:r>
              <a:rPr lang="ru-RU" dirty="0">
                <a:solidFill>
                  <a:srgbClr val="1B1B1B"/>
                </a:solidFill>
                <a:latin typeface="Geologica" pitchFamily="2" charset="0"/>
              </a:rPr>
              <a:t>руководителю и сотрудникам организации</a:t>
            </a:r>
            <a:r>
              <a:rPr lang="ru-RU" dirty="0">
                <a:solidFill>
                  <a:srgbClr val="1B1B1B"/>
                </a:solidFill>
                <a:latin typeface="Geologica SemiBold" pitchFamily="2" charset="0"/>
              </a:rPr>
              <a:t> </a:t>
            </a:r>
            <a:r>
              <a:rPr lang="ru-RU" dirty="0">
                <a:solidFill>
                  <a:srgbClr val="1B1B1B"/>
                </a:solidFill>
                <a:latin typeface="Geologica" pitchFamily="2" charset="0"/>
              </a:rPr>
              <a:t>исходя из их назначенных ролей</a:t>
            </a: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700"/>
              </a:spcAft>
            </a:pPr>
            <a:endParaRPr lang="ru-RU" dirty="0">
              <a:solidFill>
                <a:srgbClr val="1B1B1B"/>
              </a:solidFill>
              <a:latin typeface="Geologica SemiBold" pitchFamily="2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8CFED6-0050-8ED8-4D01-1A7F58A6C213}"/>
              </a:ext>
            </a:extLst>
          </p:cNvPr>
          <p:cNvSpPr txBox="1"/>
          <p:nvPr/>
        </p:nvSpPr>
        <p:spPr>
          <a:xfrm>
            <a:off x="11622252" y="6310712"/>
            <a:ext cx="45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7D3EE"/>
                </a:solidFill>
                <a:latin typeface="Geologica" pitchFamily="2" charset="0"/>
              </a:rPr>
              <a:t>6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D439383-9889-5E0D-5D97-35327F00C68B}"/>
              </a:ext>
            </a:extLst>
          </p:cNvPr>
          <p:cNvCxnSpPr>
            <a:cxnSpLocks/>
          </p:cNvCxnSpPr>
          <p:nvPr/>
        </p:nvCxnSpPr>
        <p:spPr>
          <a:xfrm flipH="1">
            <a:off x="4563588" y="3904771"/>
            <a:ext cx="119179" cy="3172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183202-A1E0-DA80-535B-F8C8FE67C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18" y="2008822"/>
            <a:ext cx="6886557" cy="4716819"/>
          </a:xfrm>
          <a:prstGeom prst="rect">
            <a:avLst/>
          </a:prstGeom>
        </p:spPr>
      </p:pic>
      <p:sp>
        <p:nvSpPr>
          <p:cNvPr id="4" name="TextBox 3734, chunk 1">
            <a:extLst>
              <a:ext uri="{FF2B5EF4-FFF2-40B4-BE49-F238E27FC236}">
                <a16:creationId xmlns:a16="http://schemas.microsoft.com/office/drawing/2014/main" id="{6B1B4238-7CA4-685A-108D-E95F72F3192F}"/>
              </a:ext>
            </a:extLst>
          </p:cNvPr>
          <p:cNvSpPr txBox="1"/>
          <p:nvPr/>
        </p:nvSpPr>
        <p:spPr>
          <a:xfrm>
            <a:off x="7404018" y="2723502"/>
            <a:ext cx="5017069" cy="5120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1F1F1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marR="0" lvl="0" indent="-216000" fontAlgn="auto">
              <a:lnSpc>
                <a:spcPts val="1400"/>
              </a:lnSpc>
              <a:spcBef>
                <a:spcPts val="0"/>
              </a:spcBef>
              <a:spcAft>
                <a:spcPts val="400"/>
              </a:spcAft>
              <a:buClr>
                <a:srgbClr val="306D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ea typeface="+mn-ea"/>
                <a:cs typeface="Arial" panose="020B0604020202020204" pitchFamily="34" charset="0"/>
              </a:rPr>
              <a:t>Введение в бережливое производство</a:t>
            </a:r>
          </a:p>
          <a:p>
            <a:pPr marL="285750" marR="0" lvl="0" indent="-216000" fontAlgn="auto">
              <a:lnSpc>
                <a:spcPts val="1400"/>
              </a:lnSpc>
              <a:spcBef>
                <a:spcPts val="0"/>
              </a:spcBef>
              <a:spcAft>
                <a:spcPts val="400"/>
              </a:spcAft>
              <a:buClr>
                <a:srgbClr val="306D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ea typeface="+mn-ea"/>
                <a:cs typeface="Arial" panose="020B0604020202020204" pitchFamily="34" charset="0"/>
              </a:rPr>
              <a:t>7 видов потерь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07430-9E03-EB97-C29C-D3E8CC399072}"/>
              </a:ext>
            </a:extLst>
          </p:cNvPr>
          <p:cNvSpPr txBox="1"/>
          <p:nvPr/>
        </p:nvSpPr>
        <p:spPr>
          <a:xfrm>
            <a:off x="7484199" y="2017765"/>
            <a:ext cx="4301958" cy="50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Bef>
                <a:spcPts val="500"/>
              </a:spcBef>
              <a:spcAft>
                <a:spcPts val="100"/>
              </a:spcAft>
              <a:tabLst>
                <a:tab pos="4756150" algn="l"/>
              </a:tabLst>
              <a:defRPr/>
            </a:pPr>
            <a:r>
              <a:rPr lang="ru-RU" sz="1600" dirty="0">
                <a:solidFill>
                  <a:srgbClr val="1B1B1B"/>
                </a:solidFill>
                <a:latin typeface="Geologica" pitchFamily="2" charset="0"/>
              </a:rPr>
              <a:t>Базовое обучение</a:t>
            </a:r>
            <a:br>
              <a:rPr lang="ru-RU" sz="1600" dirty="0">
                <a:solidFill>
                  <a:srgbClr val="1B1B1B"/>
                </a:solidFill>
                <a:latin typeface="Geologica" pitchFamily="2" charset="0"/>
              </a:rPr>
            </a:br>
            <a:r>
              <a:rPr lang="ru-RU" sz="1600" dirty="0">
                <a:solidFill>
                  <a:srgbClr val="1B1B1B"/>
                </a:solidFill>
                <a:latin typeface="Geologica" pitchFamily="2" charset="0"/>
              </a:rPr>
              <a:t>Руководителя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E4441-843D-5914-1B2D-5C179E79F558}"/>
              </a:ext>
            </a:extLst>
          </p:cNvPr>
          <p:cNvSpPr txBox="1"/>
          <p:nvPr/>
        </p:nvSpPr>
        <p:spPr>
          <a:xfrm>
            <a:off x="7506367" y="2414744"/>
            <a:ext cx="404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электронные курсы на ИТ–платформе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5CA24-3739-B642-1211-E377AD78E21D}"/>
              </a:ext>
            </a:extLst>
          </p:cNvPr>
          <p:cNvSpPr txBox="1"/>
          <p:nvPr/>
        </p:nvSpPr>
        <p:spPr>
          <a:xfrm>
            <a:off x="7492337" y="4478685"/>
            <a:ext cx="404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</a:rPr>
              <a:t>электронные курсы на ИТ–платформе</a:t>
            </a:r>
          </a:p>
        </p:txBody>
      </p:sp>
      <p:sp>
        <p:nvSpPr>
          <p:cNvPr id="9" name="TextBox 3734, chunk 1">
            <a:extLst>
              <a:ext uri="{FF2B5EF4-FFF2-40B4-BE49-F238E27FC236}">
                <a16:creationId xmlns:a16="http://schemas.microsoft.com/office/drawing/2014/main" id="{06A960BA-CDD0-A4A9-123C-0391F4E1B477}"/>
              </a:ext>
            </a:extLst>
          </p:cNvPr>
          <p:cNvSpPr txBox="1"/>
          <p:nvPr/>
        </p:nvSpPr>
        <p:spPr>
          <a:xfrm>
            <a:off x="7448420" y="4821671"/>
            <a:ext cx="4666045" cy="1435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1F1F1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16000">
              <a:lnSpc>
                <a:spcPts val="1400"/>
              </a:lnSpc>
              <a:spcAft>
                <a:spcPts val="400"/>
              </a:spcAft>
              <a:buClr>
                <a:srgbClr val="306DDC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ea typeface="+mn-ea"/>
                <a:cs typeface="Arial" panose="020B0604020202020204" pitchFamily="34" charset="0"/>
              </a:rPr>
              <a:t>Введение в бережливое производство</a:t>
            </a:r>
          </a:p>
          <a:p>
            <a:pPr marL="285750" indent="-216000">
              <a:lnSpc>
                <a:spcPts val="1400"/>
              </a:lnSpc>
              <a:spcAft>
                <a:spcPts val="400"/>
              </a:spcAft>
              <a:buClr>
                <a:srgbClr val="306DDC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ea typeface="+mn-ea"/>
                <a:cs typeface="Arial" panose="020B0604020202020204" pitchFamily="34" charset="0"/>
              </a:rPr>
              <a:t>7 видов потерь</a:t>
            </a:r>
          </a:p>
          <a:p>
            <a:pPr marL="285750" indent="-216000">
              <a:lnSpc>
                <a:spcPts val="1400"/>
              </a:lnSpc>
              <a:spcAft>
                <a:spcPts val="400"/>
              </a:spcAft>
              <a:buClr>
                <a:srgbClr val="306DDC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ea typeface="+mn-ea"/>
                <a:cs typeface="Arial" panose="020B0604020202020204" pitchFamily="34" charset="0"/>
              </a:rPr>
              <a:t>Картирование процессов в офисе</a:t>
            </a:r>
          </a:p>
          <a:p>
            <a:pPr marL="285750" indent="-216000">
              <a:lnSpc>
                <a:spcPts val="1400"/>
              </a:lnSpc>
              <a:spcAft>
                <a:spcPts val="400"/>
              </a:spcAft>
              <a:buClr>
                <a:srgbClr val="306DDC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ea typeface="+mn-ea"/>
                <a:cs typeface="Arial" panose="020B0604020202020204" pitchFamily="34" charset="0"/>
              </a:rPr>
              <a:t>Как проводить хронометраж</a:t>
            </a:r>
          </a:p>
          <a:p>
            <a:pPr marL="285750" indent="-216000">
              <a:lnSpc>
                <a:spcPts val="1400"/>
              </a:lnSpc>
              <a:spcAft>
                <a:spcPts val="400"/>
              </a:spcAft>
              <a:buClr>
                <a:srgbClr val="306DDC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ea typeface="+mn-ea"/>
                <a:cs typeface="Arial" panose="020B0604020202020204" pitchFamily="34" charset="0"/>
              </a:rPr>
              <a:t>Диаграмма «спагетти»</a:t>
            </a:r>
          </a:p>
          <a:p>
            <a:pPr marL="285750" indent="-216000">
              <a:lnSpc>
                <a:spcPts val="1400"/>
              </a:lnSpc>
              <a:spcAft>
                <a:spcPts val="400"/>
              </a:spcAft>
              <a:buClr>
                <a:srgbClr val="306DDC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ea typeface="+mn-ea"/>
                <a:cs typeface="Arial" panose="020B0604020202020204" pitchFamily="34" charset="0"/>
              </a:rPr>
              <a:t>5С в офисе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D5C8B-D9DA-B95D-737A-D57E945B7C69}"/>
              </a:ext>
            </a:extLst>
          </p:cNvPr>
          <p:cNvSpPr txBox="1"/>
          <p:nvPr/>
        </p:nvSpPr>
        <p:spPr>
          <a:xfrm>
            <a:off x="7461534" y="4071140"/>
            <a:ext cx="4301958" cy="50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ts val="16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756150" algn="l"/>
              </a:tabLst>
              <a:defRPr/>
            </a:pPr>
            <a:r>
              <a:rPr lang="ru-RU" sz="1600" dirty="0">
                <a:solidFill>
                  <a:srgbClr val="1B1B1B"/>
                </a:solidFill>
                <a:latin typeface="Geologica" pitchFamily="2" charset="0"/>
              </a:rPr>
              <a:t>Базовое обучение</a:t>
            </a:r>
            <a:br>
              <a:rPr lang="ru-RU" sz="1600" dirty="0">
                <a:solidFill>
                  <a:srgbClr val="1B1B1B"/>
                </a:solidFill>
                <a:latin typeface="Geologica" pitchFamily="2" charset="0"/>
              </a:rPr>
            </a:br>
            <a:r>
              <a:rPr lang="ru-RU" sz="1600" dirty="0">
                <a:solidFill>
                  <a:srgbClr val="1B1B1B"/>
                </a:solidFill>
                <a:latin typeface="Geologica" pitchFamily="2" charset="0"/>
              </a:rPr>
              <a:t>Руководителя РГ и участников РГ</a:t>
            </a:r>
            <a:endParaRPr lang="ru-RU" sz="2200" dirty="0">
              <a:solidFill>
                <a:srgbClr val="FF0000"/>
              </a:solidFill>
              <a:latin typeface="Geolog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FD1C0-C9F1-6841-844F-44AFF5186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0C00CA0D-85AD-2409-98EF-E50CFE677333}"/>
              </a:ext>
            </a:extLst>
          </p:cNvPr>
          <p:cNvSpPr/>
          <p:nvPr/>
        </p:nvSpPr>
        <p:spPr>
          <a:xfrm>
            <a:off x="-1" y="1133924"/>
            <a:ext cx="12192001" cy="617491"/>
          </a:xfrm>
          <a:prstGeom prst="roundRect">
            <a:avLst>
              <a:gd name="adj" fmla="val 0"/>
            </a:avLst>
          </a:prstGeom>
          <a:solidFill>
            <a:srgbClr val="EEF3FC"/>
          </a:solidFill>
          <a:ln w="19050">
            <a:gradFill>
              <a:gsLst>
                <a:gs pos="0">
                  <a:srgbClr val="A299EA"/>
                </a:gs>
                <a:gs pos="100000">
                  <a:srgbClr val="88ACE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0FCFD9B-6FCC-FDD5-536A-3F69E0A17915}"/>
              </a:ext>
            </a:extLst>
          </p:cNvPr>
          <p:cNvGrpSpPr/>
          <p:nvPr/>
        </p:nvGrpSpPr>
        <p:grpSpPr>
          <a:xfrm>
            <a:off x="-69850" y="0"/>
            <a:ext cx="12297407" cy="2538723"/>
            <a:chOff x="-69850" y="0"/>
            <a:chExt cx="12297407" cy="2538723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951DF12F-7D66-F2A5-5A90-BCE4862896DB}"/>
                </a:ext>
              </a:extLst>
            </p:cNvPr>
            <p:cNvGrpSpPr/>
            <p:nvPr/>
          </p:nvGrpSpPr>
          <p:grpSpPr>
            <a:xfrm>
              <a:off x="-69850" y="0"/>
              <a:ext cx="12297407" cy="2538723"/>
              <a:chOff x="-69850" y="0"/>
              <a:chExt cx="12297407" cy="2538723"/>
            </a:xfrm>
          </p:grpSpPr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101D7A33-EC76-2B33-5E45-DBFB9C09C3DC}"/>
                  </a:ext>
                </a:extLst>
              </p:cNvPr>
              <p:cNvGrpSpPr/>
              <p:nvPr/>
            </p:nvGrpSpPr>
            <p:grpSpPr>
              <a:xfrm>
                <a:off x="-69850" y="0"/>
                <a:ext cx="12297407" cy="2538723"/>
                <a:chOff x="-82853" y="-2728"/>
                <a:chExt cx="12297407" cy="2538723"/>
              </a:xfrm>
            </p:grpSpPr>
            <p:sp>
              <p:nvSpPr>
                <p:cNvPr id="53" name="Rectangle 15">
                  <a:extLst>
                    <a:ext uri="{FF2B5EF4-FFF2-40B4-BE49-F238E27FC236}">
                      <a16:creationId xmlns:a16="http://schemas.microsoft.com/office/drawing/2014/main" id="{36FC32D5-4BBE-ECA9-3082-6D329571A5F0}"/>
                    </a:ext>
                  </a:extLst>
                </p:cNvPr>
                <p:cNvSpPr/>
                <p:nvPr/>
              </p:nvSpPr>
              <p:spPr>
                <a:xfrm rot="10800000">
                  <a:off x="-13008" y="-2728"/>
                  <a:ext cx="12227562" cy="107578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769EE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Объект 6">
                  <a:extLst>
                    <a:ext uri="{FF2B5EF4-FFF2-40B4-BE49-F238E27FC236}">
                      <a16:creationId xmlns:a16="http://schemas.microsoft.com/office/drawing/2014/main" id="{CBD4CAEF-106B-842B-91BB-C3893CF97B1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82853" y="663616"/>
                  <a:ext cx="1437440" cy="1872379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2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Open Sans" panose="020B0606030504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24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20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3pPr>
                  <a:lvl4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1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4pPr>
                  <a:lvl5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1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5000"/>
                    </a:lnSpc>
                    <a:spcBef>
                      <a:spcPct val="0"/>
                    </a:spcBef>
                  </a:pPr>
                  <a:endParaRPr lang="ru-RU" sz="13200" b="1" dirty="0">
                    <a:solidFill>
                      <a:srgbClr val="FCFDFE"/>
                    </a:solidFill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  <a:p>
                  <a:pPr>
                    <a:lnSpc>
                      <a:spcPts val="5000"/>
                    </a:lnSpc>
                    <a:spcBef>
                      <a:spcPct val="0"/>
                    </a:spcBef>
                  </a:pPr>
                  <a:endParaRPr lang="ru-RU" sz="10000" b="1" dirty="0">
                    <a:gradFill>
                      <a:gsLst>
                        <a:gs pos="0">
                          <a:srgbClr val="A2C7F0">
                            <a:alpha val="64000"/>
                          </a:srgbClr>
                        </a:gs>
                        <a:gs pos="100000">
                          <a:srgbClr val="A79DED"/>
                        </a:gs>
                      </a:gsLst>
                      <a:lin ang="16200000" scaled="0"/>
                    </a:gradFill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E13E32A6-AF3F-3B0D-8605-3D85CB929A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584" t="33067" r="18390" b="47647"/>
              <a:stretch/>
            </p:blipFill>
            <p:spPr>
              <a:xfrm>
                <a:off x="9642405" y="305591"/>
                <a:ext cx="2054295" cy="591103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9ED6FAC-CEB1-CBDA-301C-8136860D829F}"/>
                </a:ext>
              </a:extLst>
            </p:cNvPr>
            <p:cNvSpPr txBox="1"/>
            <p:nvPr/>
          </p:nvSpPr>
          <p:spPr>
            <a:xfrm>
              <a:off x="-5" y="137994"/>
              <a:ext cx="6096005" cy="140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ru-RU" sz="3200" dirty="0">
                  <a:solidFill>
                    <a:schemeClr val="bg1"/>
                  </a:solidFill>
                  <a:latin typeface="Geologica SemiBold" pitchFamily="2" charset="0"/>
                  <a:cs typeface="Suisse Intl SemiBold" panose="020B0504000000000000" pitchFamily="34" charset="-78"/>
                </a:rPr>
                <a:t>Обучение БП </a:t>
              </a:r>
              <a:r>
                <a:rPr lang="ru-RU" sz="3200" dirty="0">
                  <a:solidFill>
                    <a:schemeClr val="bg1"/>
                  </a:solidFill>
                  <a:latin typeface="Geologica" pitchFamily="2" charset="0"/>
                  <a:cs typeface="Suisse Intl SemiBold" panose="020B0504000000000000" pitchFamily="34" charset="-78"/>
                </a:rPr>
                <a:t>на платформе производительность.рф</a:t>
              </a:r>
            </a:p>
            <a:p>
              <a:pPr>
                <a:lnSpc>
                  <a:spcPts val="3400"/>
                </a:lnSpc>
              </a:pPr>
              <a:endParaRPr lang="ru-RU" sz="3100" dirty="0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endParaRPr>
            </a:p>
          </p:txBody>
        </p:sp>
      </p:grp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9DC923E4-E318-62A5-C813-D77F1C4CCF25}"/>
              </a:ext>
            </a:extLst>
          </p:cNvPr>
          <p:cNvSpPr/>
          <p:nvPr/>
        </p:nvSpPr>
        <p:spPr>
          <a:xfrm>
            <a:off x="161054" y="1325070"/>
            <a:ext cx="11736779" cy="682879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Bef>
                <a:spcPts val="1000"/>
              </a:spcBef>
              <a:spcAft>
                <a:spcPts val="700"/>
              </a:spcAft>
            </a:pPr>
            <a:r>
              <a:rPr lang="ru-RU" dirty="0">
                <a:solidFill>
                  <a:srgbClr val="1B1B1B"/>
                </a:solidFill>
                <a:latin typeface="Geologica" pitchFamily="2" charset="0"/>
              </a:rPr>
              <a:t>7. При переходе на страницу электронного курса будут доступны открытые для прохождения курсы </a:t>
            </a: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700"/>
              </a:spcAft>
            </a:pPr>
            <a:endParaRPr lang="ru-RU" dirty="0">
              <a:solidFill>
                <a:srgbClr val="1B1B1B"/>
              </a:solidFill>
              <a:latin typeface="Geologica SemiBold" pitchFamily="2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3EB0CFF-3248-A59C-4C4B-F3CDD0D428A3}"/>
              </a:ext>
            </a:extLst>
          </p:cNvPr>
          <p:cNvSpPr txBox="1"/>
          <p:nvPr/>
        </p:nvSpPr>
        <p:spPr>
          <a:xfrm>
            <a:off x="11622252" y="6310712"/>
            <a:ext cx="45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7D3EE"/>
                </a:solidFill>
                <a:latin typeface="Geologica" pitchFamily="2" charset="0"/>
              </a:rPr>
              <a:t>7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7BE698-133B-5D63-6BAA-D48404C2A72F}"/>
              </a:ext>
            </a:extLst>
          </p:cNvPr>
          <p:cNvGrpSpPr/>
          <p:nvPr/>
        </p:nvGrpSpPr>
        <p:grpSpPr>
          <a:xfrm>
            <a:off x="5668654" y="1939793"/>
            <a:ext cx="8570664" cy="979725"/>
            <a:chOff x="3222320" y="4835793"/>
            <a:chExt cx="8570664" cy="97972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D49BAA98-6708-7C9E-B6FA-3836CEC2564A}"/>
                </a:ext>
              </a:extLst>
            </p:cNvPr>
            <p:cNvGrpSpPr/>
            <p:nvPr/>
          </p:nvGrpSpPr>
          <p:grpSpPr>
            <a:xfrm>
              <a:off x="3222320" y="4930633"/>
              <a:ext cx="1454931" cy="370218"/>
              <a:chOff x="3445840" y="4986513"/>
              <a:chExt cx="1454931" cy="370218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AC3D3265-2BE0-729D-0725-18CB99E3E2AD}"/>
                  </a:ext>
                </a:extLst>
              </p:cNvPr>
              <p:cNvSpPr/>
              <p:nvPr/>
            </p:nvSpPr>
            <p:spPr>
              <a:xfrm>
                <a:off x="3445840" y="4986513"/>
                <a:ext cx="1454930" cy="370218"/>
              </a:xfrm>
              <a:prstGeom prst="roundRect">
                <a:avLst>
                  <a:gd name="adj" fmla="val 14733"/>
                </a:avLst>
              </a:prstGeom>
              <a:solidFill>
                <a:schemeClr val="bg1"/>
              </a:solidFill>
              <a:ln>
                <a:solidFill>
                  <a:srgbClr val="306DDC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1600" dirty="0">
                  <a:solidFill>
                    <a:srgbClr val="F8CA5A"/>
                  </a:solidFill>
                  <a:latin typeface="Mulish ExtraBold" pitchFamily="2" charset="-52"/>
                  <a:ea typeface="Jura SemiBold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FA0079-3E2D-42DF-78A2-A4A4E548AE13}"/>
                  </a:ext>
                </a:extLst>
              </p:cNvPr>
              <p:cNvSpPr txBox="1"/>
              <p:nvPr/>
            </p:nvSpPr>
            <p:spPr>
              <a:xfrm>
                <a:off x="3541307" y="5021420"/>
                <a:ext cx="1359464" cy="290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500"/>
                  </a:lnSpc>
                  <a:spcAft>
                    <a:spcPts val="800"/>
                  </a:spcAft>
                </a:pPr>
                <a:r>
                  <a:rPr lang="ru-RU" sz="1600" dirty="0">
                    <a:latin typeface="Geologica" pitchFamily="2" charset="0"/>
                  </a:rPr>
                  <a:t>Подробнее</a:t>
                </a:r>
              </a:p>
            </p:txBody>
          </p:sp>
        </p:grpSp>
        <p:sp>
          <p:nvSpPr>
            <p:cNvPr id="14" name="Google Shape;66;p14">
              <a:extLst>
                <a:ext uri="{FF2B5EF4-FFF2-40B4-BE49-F238E27FC236}">
                  <a16:creationId xmlns:a16="http://schemas.microsoft.com/office/drawing/2014/main" id="{E81EC283-C3AA-9128-41B6-05DC1E180124}"/>
                </a:ext>
              </a:extLst>
            </p:cNvPr>
            <p:cNvSpPr txBox="1"/>
            <p:nvPr/>
          </p:nvSpPr>
          <p:spPr>
            <a:xfrm>
              <a:off x="4896294" y="4835793"/>
              <a:ext cx="6896690" cy="97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69750">
                <a:lnSpc>
                  <a:spcPts val="1600"/>
                </a:lnSpc>
                <a:spcAft>
                  <a:spcPts val="700"/>
                </a:spcAft>
                <a:buClr>
                  <a:srgbClr val="306DDC"/>
                </a:buClr>
                <a:defRPr/>
              </a:pPr>
              <a:r>
                <a:rPr lang="ru-RU" sz="1600" dirty="0">
                  <a:solidFill>
                    <a:srgbClr val="306DDC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Основные сведения о курсе</a:t>
              </a: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: </a:t>
              </a:r>
            </a:p>
            <a:p>
              <a:pPr marL="69750">
                <a:lnSpc>
                  <a:spcPts val="1600"/>
                </a:lnSpc>
                <a:spcAft>
                  <a:spcPts val="700"/>
                </a:spcAft>
                <a:buClr>
                  <a:srgbClr val="306DDC"/>
                </a:buClr>
                <a:defRPr/>
              </a:pP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кому предназначен, продолжительность, </a:t>
              </a:r>
              <a:b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</a:b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содержание, результат и т.д.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1047915-5BBF-2F3B-508D-E2448A315E10}"/>
              </a:ext>
            </a:extLst>
          </p:cNvPr>
          <p:cNvGrpSpPr/>
          <p:nvPr/>
        </p:nvGrpSpPr>
        <p:grpSpPr>
          <a:xfrm>
            <a:off x="5664481" y="3078294"/>
            <a:ext cx="6085096" cy="1095141"/>
            <a:chOff x="3222320" y="5407043"/>
            <a:chExt cx="6085096" cy="1095141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95A049E-B117-667E-574A-96A97A82A83A}"/>
                </a:ext>
              </a:extLst>
            </p:cNvPr>
            <p:cNvGrpSpPr/>
            <p:nvPr/>
          </p:nvGrpSpPr>
          <p:grpSpPr>
            <a:xfrm>
              <a:off x="3222320" y="5537935"/>
              <a:ext cx="1454930" cy="479747"/>
              <a:chOff x="3445840" y="5582068"/>
              <a:chExt cx="1454930" cy="479747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79348FA-99D2-5934-4BE1-AB2EDBA5FE73}"/>
                  </a:ext>
                </a:extLst>
              </p:cNvPr>
              <p:cNvSpPr/>
              <p:nvPr/>
            </p:nvSpPr>
            <p:spPr>
              <a:xfrm>
                <a:off x="3445840" y="5584791"/>
                <a:ext cx="1454930" cy="449998"/>
              </a:xfrm>
              <a:prstGeom prst="roundRect">
                <a:avLst>
                  <a:gd name="adj" fmla="val 14733"/>
                </a:avLst>
              </a:prstGeom>
              <a:solidFill>
                <a:schemeClr val="bg1"/>
              </a:solidFill>
              <a:ln>
                <a:solidFill>
                  <a:srgbClr val="306DDC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1400" dirty="0">
                  <a:solidFill>
                    <a:srgbClr val="F8CA5A"/>
                  </a:solidFill>
                  <a:latin typeface="Mulish ExtraBold" pitchFamily="2" charset="-52"/>
                  <a:ea typeface="Jura SemiBold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414BE7-88CF-40B9-B084-DA3BCF92901D}"/>
                  </a:ext>
                </a:extLst>
              </p:cNvPr>
              <p:cNvSpPr txBox="1"/>
              <p:nvPr/>
            </p:nvSpPr>
            <p:spPr>
              <a:xfrm>
                <a:off x="3527218" y="5582068"/>
                <a:ext cx="1230047" cy="479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  <a:spcAft>
                    <a:spcPts val="800"/>
                  </a:spcAft>
                </a:pPr>
                <a:r>
                  <a:rPr lang="ru-RU" sz="1400" dirty="0">
                    <a:latin typeface="Geologica" pitchFamily="2" charset="0"/>
                  </a:rPr>
                  <a:t>Начать</a:t>
                </a:r>
                <a:br>
                  <a:rPr lang="ru-RU" sz="1400" dirty="0">
                    <a:latin typeface="Geologica" pitchFamily="2" charset="0"/>
                  </a:rPr>
                </a:br>
                <a:r>
                  <a:rPr lang="ru-RU" sz="1400" dirty="0">
                    <a:latin typeface="Geologica" pitchFamily="2" charset="0"/>
                  </a:rPr>
                  <a:t>обучение</a:t>
                </a:r>
              </a:p>
            </p:txBody>
          </p:sp>
        </p:grpSp>
        <p:sp>
          <p:nvSpPr>
            <p:cNvPr id="19" name="Google Shape;66;p14">
              <a:extLst>
                <a:ext uri="{FF2B5EF4-FFF2-40B4-BE49-F238E27FC236}">
                  <a16:creationId xmlns:a16="http://schemas.microsoft.com/office/drawing/2014/main" id="{361B3ADA-CF01-4ADA-DD9B-5E9F9F08EB47}"/>
                </a:ext>
              </a:extLst>
            </p:cNvPr>
            <p:cNvSpPr txBox="1"/>
            <p:nvPr/>
          </p:nvSpPr>
          <p:spPr>
            <a:xfrm>
              <a:off x="4900467" y="5407043"/>
              <a:ext cx="4406949" cy="1095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69750">
                <a:lnSpc>
                  <a:spcPts val="1600"/>
                </a:lnSpc>
                <a:spcAft>
                  <a:spcPts val="700"/>
                </a:spcAft>
                <a:buClr>
                  <a:srgbClr val="306DDC"/>
                </a:buClr>
                <a:defRPr/>
              </a:pP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В любой момент можно вернуться к незавершенному курсу – «Продолжить» - </a:t>
              </a:r>
              <a:b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</a:b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с начала курса или с места, на котором остановились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BF612DE-055F-C31E-19CE-CC28A9DBA8C8}"/>
              </a:ext>
            </a:extLst>
          </p:cNvPr>
          <p:cNvGrpSpPr/>
          <p:nvPr/>
        </p:nvGrpSpPr>
        <p:grpSpPr>
          <a:xfrm>
            <a:off x="5672268" y="4525462"/>
            <a:ext cx="8567050" cy="1390094"/>
            <a:chOff x="3318883" y="6164720"/>
            <a:chExt cx="8567050" cy="1390094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1FF8CA8B-446F-6F88-5098-1B810FAF990A}"/>
                </a:ext>
              </a:extLst>
            </p:cNvPr>
            <p:cNvGrpSpPr/>
            <p:nvPr/>
          </p:nvGrpSpPr>
          <p:grpSpPr>
            <a:xfrm>
              <a:off x="3318883" y="6164720"/>
              <a:ext cx="1454930" cy="486694"/>
              <a:chOff x="3542403" y="6187810"/>
              <a:chExt cx="1454930" cy="486694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E9A2BF64-D74E-01C8-925A-6F502A5A2EE4}"/>
                  </a:ext>
                </a:extLst>
              </p:cNvPr>
              <p:cNvSpPr/>
              <p:nvPr/>
            </p:nvSpPr>
            <p:spPr>
              <a:xfrm>
                <a:off x="3542403" y="6187810"/>
                <a:ext cx="1454930" cy="478136"/>
              </a:xfrm>
              <a:prstGeom prst="roundRect">
                <a:avLst>
                  <a:gd name="adj" fmla="val 14733"/>
                </a:avLst>
              </a:prstGeom>
              <a:solidFill>
                <a:schemeClr val="bg1"/>
              </a:solidFill>
              <a:ln>
                <a:solidFill>
                  <a:srgbClr val="306DDC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1400" dirty="0">
                  <a:solidFill>
                    <a:srgbClr val="F8CA5A"/>
                  </a:solidFill>
                  <a:latin typeface="Mulish ExtraBold" pitchFamily="2" charset="-52"/>
                  <a:ea typeface="Jura SemiBold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4B3C797-38CB-0510-7A67-84195F21D60B}"/>
                  </a:ext>
                </a:extLst>
              </p:cNvPr>
              <p:cNvSpPr txBox="1"/>
              <p:nvPr/>
            </p:nvSpPr>
            <p:spPr>
              <a:xfrm>
                <a:off x="3590137" y="6191358"/>
                <a:ext cx="1359462" cy="483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  <a:spcAft>
                    <a:spcPts val="800"/>
                  </a:spcAft>
                </a:pPr>
                <a:r>
                  <a:rPr lang="ru-RU" sz="1400" dirty="0">
                    <a:latin typeface="Geologica" pitchFamily="2" charset="0"/>
                  </a:rPr>
                  <a:t>Завершить</a:t>
                </a:r>
                <a:br>
                  <a:rPr lang="ru-RU" sz="1400" dirty="0">
                    <a:latin typeface="Geologica" pitchFamily="2" charset="0"/>
                  </a:rPr>
                </a:br>
                <a:r>
                  <a:rPr lang="ru-RU" sz="1400" dirty="0">
                    <a:latin typeface="Geologica" pitchFamily="2" charset="0"/>
                  </a:rPr>
                  <a:t>курс</a:t>
                </a:r>
              </a:p>
            </p:txBody>
          </p:sp>
        </p:grpSp>
        <p:sp>
          <p:nvSpPr>
            <p:cNvPr id="24" name="Google Shape;66;p14">
              <a:extLst>
                <a:ext uri="{FF2B5EF4-FFF2-40B4-BE49-F238E27FC236}">
                  <a16:creationId xmlns:a16="http://schemas.microsoft.com/office/drawing/2014/main" id="{A1ACA1FA-87D3-3036-7745-C563C432F70F}"/>
                </a:ext>
              </a:extLst>
            </p:cNvPr>
            <p:cNvSpPr txBox="1"/>
            <p:nvPr/>
          </p:nvSpPr>
          <p:spPr>
            <a:xfrm>
              <a:off x="4989243" y="6164720"/>
              <a:ext cx="6896690" cy="1390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69750">
                <a:lnSpc>
                  <a:spcPts val="1600"/>
                </a:lnSpc>
                <a:spcAft>
                  <a:spcPts val="700"/>
                </a:spcAft>
                <a:buClr>
                  <a:srgbClr val="306DDC"/>
                </a:buClr>
                <a:defRPr/>
              </a:pPr>
              <a:r>
                <a:rPr lang="ru-RU" sz="1600" b="1" dirty="0">
                  <a:solidFill>
                    <a:srgbClr val="4A7FDE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Посмотрите на наличие поля </a:t>
              </a:r>
              <a:br>
                <a:rPr lang="ru-RU" sz="1600" b="1" dirty="0">
                  <a:solidFill>
                    <a:srgbClr val="4A7FDE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</a:br>
              <a:r>
                <a:rPr lang="ru-RU" sz="1600" b="1" dirty="0">
                  <a:solidFill>
                    <a:srgbClr val="4A7FDE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«Завершить курс».</a:t>
              </a:r>
            </a:p>
            <a:p>
              <a:pPr marL="69750">
                <a:lnSpc>
                  <a:spcPts val="1600"/>
                </a:lnSpc>
                <a:spcAft>
                  <a:spcPts val="700"/>
                </a:spcAft>
                <a:buClr>
                  <a:srgbClr val="306DDC"/>
                </a:buClr>
                <a:defRPr/>
              </a:pP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Если поле присутствует, но курс не завершен, </a:t>
              </a:r>
              <a:b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</a:b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он не появится в выгрузке по сотрудникам</a:t>
              </a:r>
              <a:b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</a:br>
              <a:r>
                <a:rPr lang="ru-RU" sz="1600" dirty="0">
                  <a:solidFill>
                    <a:srgbClr val="1B1B1B"/>
                  </a:solidFill>
                  <a:latin typeface="Geologica Roman Light" pitchFamily="2" charset="0"/>
                  <a:cs typeface="Arial" panose="020B0604020202020204" pitchFamily="34" charset="0"/>
                  <a:sym typeface="Nunito"/>
                </a:rPr>
                <a:t>организации при контроле ОЦК</a:t>
              </a: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D66F6EB-A2B4-C6CC-5E8C-F451957A3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05" y="1920890"/>
            <a:ext cx="5155856" cy="4796775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63815C8-5CC8-3650-ADC8-FC688F0F6B19}"/>
              </a:ext>
            </a:extLst>
          </p:cNvPr>
          <p:cNvCxnSpPr>
            <a:cxnSpLocks/>
          </p:cNvCxnSpPr>
          <p:nvPr/>
        </p:nvCxnSpPr>
        <p:spPr>
          <a:xfrm flipV="1">
            <a:off x="196841" y="4128276"/>
            <a:ext cx="52879" cy="42921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7FA2DD9-7105-4AA7-A4E2-CD205E7FAEF4}"/>
              </a:ext>
            </a:extLst>
          </p:cNvPr>
          <p:cNvCxnSpPr>
            <a:cxnSpLocks/>
          </p:cNvCxnSpPr>
          <p:nvPr/>
        </p:nvCxnSpPr>
        <p:spPr>
          <a:xfrm>
            <a:off x="6360882" y="2538723"/>
            <a:ext cx="0" cy="539571"/>
          </a:xfrm>
          <a:prstGeom prst="straightConnector1">
            <a:avLst/>
          </a:prstGeom>
          <a:ln w="34925">
            <a:solidFill>
              <a:srgbClr val="306D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08593D06-0229-4B2F-8656-05BF20AB5943}"/>
              </a:ext>
            </a:extLst>
          </p:cNvPr>
          <p:cNvCxnSpPr>
            <a:cxnSpLocks/>
          </p:cNvCxnSpPr>
          <p:nvPr/>
        </p:nvCxnSpPr>
        <p:spPr>
          <a:xfrm>
            <a:off x="6365178" y="3858490"/>
            <a:ext cx="0" cy="539571"/>
          </a:xfrm>
          <a:prstGeom prst="straightConnector1">
            <a:avLst/>
          </a:prstGeom>
          <a:ln w="34925">
            <a:solidFill>
              <a:srgbClr val="306D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6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FD1C0-C9F1-6841-844F-44AFF5186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0C00CA0D-85AD-2409-98EF-E50CFE677333}"/>
              </a:ext>
            </a:extLst>
          </p:cNvPr>
          <p:cNvSpPr/>
          <p:nvPr/>
        </p:nvSpPr>
        <p:spPr>
          <a:xfrm>
            <a:off x="-1" y="1133924"/>
            <a:ext cx="12192001" cy="947808"/>
          </a:xfrm>
          <a:prstGeom prst="roundRect">
            <a:avLst>
              <a:gd name="adj" fmla="val 0"/>
            </a:avLst>
          </a:prstGeom>
          <a:solidFill>
            <a:srgbClr val="EEF3FC"/>
          </a:solidFill>
          <a:ln w="19050">
            <a:gradFill>
              <a:gsLst>
                <a:gs pos="0">
                  <a:srgbClr val="A299EA"/>
                </a:gs>
                <a:gs pos="100000">
                  <a:srgbClr val="88ACE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0FCFD9B-6FCC-FDD5-536A-3F69E0A17915}"/>
              </a:ext>
            </a:extLst>
          </p:cNvPr>
          <p:cNvGrpSpPr/>
          <p:nvPr/>
        </p:nvGrpSpPr>
        <p:grpSpPr>
          <a:xfrm>
            <a:off x="-69850" y="0"/>
            <a:ext cx="12297407" cy="2538723"/>
            <a:chOff x="-69850" y="0"/>
            <a:chExt cx="12297407" cy="2538723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951DF12F-7D66-F2A5-5A90-BCE4862896DB}"/>
                </a:ext>
              </a:extLst>
            </p:cNvPr>
            <p:cNvGrpSpPr/>
            <p:nvPr/>
          </p:nvGrpSpPr>
          <p:grpSpPr>
            <a:xfrm>
              <a:off x="-69850" y="0"/>
              <a:ext cx="12297407" cy="2538723"/>
              <a:chOff x="-69850" y="0"/>
              <a:chExt cx="12297407" cy="2538723"/>
            </a:xfrm>
          </p:grpSpPr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101D7A33-EC76-2B33-5E45-DBFB9C09C3DC}"/>
                  </a:ext>
                </a:extLst>
              </p:cNvPr>
              <p:cNvGrpSpPr/>
              <p:nvPr/>
            </p:nvGrpSpPr>
            <p:grpSpPr>
              <a:xfrm>
                <a:off x="-69850" y="0"/>
                <a:ext cx="12297407" cy="2538723"/>
                <a:chOff x="-82853" y="-2728"/>
                <a:chExt cx="12297407" cy="2538723"/>
              </a:xfrm>
            </p:grpSpPr>
            <p:sp>
              <p:nvSpPr>
                <p:cNvPr id="53" name="Rectangle 15">
                  <a:extLst>
                    <a:ext uri="{FF2B5EF4-FFF2-40B4-BE49-F238E27FC236}">
                      <a16:creationId xmlns:a16="http://schemas.microsoft.com/office/drawing/2014/main" id="{36FC32D5-4BBE-ECA9-3082-6D329571A5F0}"/>
                    </a:ext>
                  </a:extLst>
                </p:cNvPr>
                <p:cNvSpPr/>
                <p:nvPr/>
              </p:nvSpPr>
              <p:spPr>
                <a:xfrm rot="10800000">
                  <a:off x="-13008" y="-2728"/>
                  <a:ext cx="12227562" cy="107578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769EE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Объект 6">
                  <a:extLst>
                    <a:ext uri="{FF2B5EF4-FFF2-40B4-BE49-F238E27FC236}">
                      <a16:creationId xmlns:a16="http://schemas.microsoft.com/office/drawing/2014/main" id="{CBD4CAEF-106B-842B-91BB-C3893CF97B1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82853" y="663616"/>
                  <a:ext cx="1437440" cy="1872379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2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Open Sans" panose="020B0606030504020204" pitchFamily="34" charset="0"/>
                    </a:defRPr>
                  </a:lvl1pPr>
                  <a:lvl2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24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2pPr>
                  <a:lvl3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20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3pPr>
                  <a:lvl4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1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4pPr>
                  <a:lvl5pPr marL="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Tx/>
                    <a:buNone/>
                    <a:defRPr sz="1800" kern="12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ts val="5000"/>
                    </a:lnSpc>
                    <a:spcBef>
                      <a:spcPct val="0"/>
                    </a:spcBef>
                  </a:pPr>
                  <a:endParaRPr lang="ru-RU" sz="13200" b="1" dirty="0">
                    <a:solidFill>
                      <a:srgbClr val="FCFDFE"/>
                    </a:solidFill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  <a:p>
                  <a:pPr>
                    <a:lnSpc>
                      <a:spcPts val="5000"/>
                    </a:lnSpc>
                    <a:spcBef>
                      <a:spcPct val="0"/>
                    </a:spcBef>
                  </a:pPr>
                  <a:endParaRPr lang="ru-RU" sz="10000" b="1" dirty="0">
                    <a:gradFill>
                      <a:gsLst>
                        <a:gs pos="0">
                          <a:srgbClr val="A2C7F0">
                            <a:alpha val="64000"/>
                          </a:srgbClr>
                        </a:gs>
                        <a:gs pos="100000">
                          <a:srgbClr val="A79DED"/>
                        </a:gs>
                      </a:gsLst>
                      <a:lin ang="16200000" scaled="0"/>
                    </a:gradFill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E13E32A6-AF3F-3B0D-8605-3D85CB929A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584" t="33067" r="18390" b="47647"/>
              <a:stretch/>
            </p:blipFill>
            <p:spPr>
              <a:xfrm>
                <a:off x="9642405" y="305591"/>
                <a:ext cx="2054295" cy="591103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9ED6FAC-CEB1-CBDA-301C-8136860D829F}"/>
                </a:ext>
              </a:extLst>
            </p:cNvPr>
            <p:cNvSpPr txBox="1"/>
            <p:nvPr/>
          </p:nvSpPr>
          <p:spPr>
            <a:xfrm>
              <a:off x="-5" y="137994"/>
              <a:ext cx="6096005" cy="140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ru-RU" sz="3200" dirty="0">
                  <a:solidFill>
                    <a:schemeClr val="bg1"/>
                  </a:solidFill>
                  <a:latin typeface="Geologica SemiBold" pitchFamily="2" charset="0"/>
                  <a:cs typeface="Suisse Intl SemiBold" panose="020B0504000000000000" pitchFamily="34" charset="-78"/>
                </a:rPr>
                <a:t>Обучение БП </a:t>
              </a:r>
              <a:r>
                <a:rPr lang="ru-RU" sz="3200" dirty="0">
                  <a:solidFill>
                    <a:schemeClr val="bg1"/>
                  </a:solidFill>
                  <a:latin typeface="Geologica" pitchFamily="2" charset="0"/>
                  <a:cs typeface="Suisse Intl SemiBold" panose="020B0504000000000000" pitchFamily="34" charset="-78"/>
                </a:rPr>
                <a:t>на платформе производительность.рф</a:t>
              </a:r>
            </a:p>
            <a:p>
              <a:pPr>
                <a:lnSpc>
                  <a:spcPts val="3400"/>
                </a:lnSpc>
              </a:pPr>
              <a:endParaRPr lang="ru-RU" sz="3100" dirty="0">
                <a:solidFill>
                  <a:schemeClr val="bg1"/>
                </a:solidFill>
                <a:latin typeface="Geologica SemiBold" pitchFamily="2" charset="0"/>
                <a:cs typeface="Suisse Intl SemiBold" panose="020B0504000000000000" pitchFamily="34" charset="-78"/>
              </a:endParaRPr>
            </a:p>
          </p:txBody>
        </p:sp>
      </p:grp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9DC923E4-E318-62A5-C813-D77F1C4CCF25}"/>
              </a:ext>
            </a:extLst>
          </p:cNvPr>
          <p:cNvSpPr/>
          <p:nvPr/>
        </p:nvSpPr>
        <p:spPr>
          <a:xfrm>
            <a:off x="245386" y="1360265"/>
            <a:ext cx="11736779" cy="464871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Bef>
                <a:spcPts val="1000"/>
              </a:spcBef>
              <a:spcAft>
                <a:spcPts val="700"/>
              </a:spcAft>
            </a:pPr>
            <a:r>
              <a:rPr lang="ru-RU" dirty="0">
                <a:solidFill>
                  <a:srgbClr val="1B1B1B"/>
                </a:solidFill>
                <a:latin typeface="Geologica" pitchFamily="2" charset="0"/>
              </a:rPr>
              <a:t>8. В подразделе «Пройденные» вкладки «Мое обучение» отражаются курсы, </a:t>
            </a:r>
            <a:br>
              <a:rPr lang="ru-RU" dirty="0">
                <a:solidFill>
                  <a:srgbClr val="1B1B1B"/>
                </a:solidFill>
                <a:latin typeface="Geologica" pitchFamily="2" charset="0"/>
              </a:rPr>
            </a:br>
            <a:r>
              <a:rPr lang="ru-RU" dirty="0">
                <a:solidFill>
                  <a:srgbClr val="1B1B1B"/>
                </a:solidFill>
                <a:latin typeface="Geologica" pitchFamily="2" charset="0"/>
              </a:rPr>
              <a:t>обучение по которым завершено</a:t>
            </a:r>
            <a:endParaRPr lang="ru-RU" dirty="0">
              <a:solidFill>
                <a:srgbClr val="1B1B1B"/>
              </a:solidFill>
              <a:latin typeface="Geologica SemiBold" pitchFamily="2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3EB0CFF-3248-A59C-4C4B-F3CDD0D428A3}"/>
              </a:ext>
            </a:extLst>
          </p:cNvPr>
          <p:cNvSpPr txBox="1"/>
          <p:nvPr/>
        </p:nvSpPr>
        <p:spPr>
          <a:xfrm>
            <a:off x="11622252" y="6310712"/>
            <a:ext cx="45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7D3EE"/>
                </a:solidFill>
                <a:latin typeface="Geologica" pitchFamily="2" charset="0"/>
              </a:rPr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D3B02F-1667-43A1-A1AF-03B566566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0" y="2869406"/>
            <a:ext cx="5019674" cy="2433637"/>
          </a:xfrm>
          <a:prstGeom prst="rect">
            <a:avLst/>
          </a:prstGeom>
        </p:spPr>
      </p:pic>
      <p:sp>
        <p:nvSpPr>
          <p:cNvPr id="33" name="Google Shape;66;p14">
            <a:extLst>
              <a:ext uri="{FF2B5EF4-FFF2-40B4-BE49-F238E27FC236}">
                <a16:creationId xmlns:a16="http://schemas.microsoft.com/office/drawing/2014/main" id="{5E1A1DDF-DD11-4B90-9AE1-B1920EC7C7C0}"/>
              </a:ext>
            </a:extLst>
          </p:cNvPr>
          <p:cNvSpPr txBox="1"/>
          <p:nvPr/>
        </p:nvSpPr>
        <p:spPr>
          <a:xfrm>
            <a:off x="5896093" y="3719600"/>
            <a:ext cx="5267328" cy="105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16000">
              <a:lnSpc>
                <a:spcPts val="2000"/>
              </a:lnSpc>
              <a:spcAft>
                <a:spcPts val="800"/>
              </a:spcAft>
              <a:buClr>
                <a:srgbClr val="306DDC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4A7FDE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  <a:t>ОЦК</a:t>
            </a: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  <a:t> во взаимодействии с </a:t>
            </a:r>
            <a:r>
              <a:rPr lang="ru-RU" sz="1600" b="1" dirty="0">
                <a:solidFill>
                  <a:srgbClr val="4A7FDE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  <a:t>ФЦК</a:t>
            </a:r>
            <a:r>
              <a:rPr lang="ru-RU" sz="1600" dirty="0">
                <a:solidFill>
                  <a:srgbClr val="4A7FDE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  <a:t> </a:t>
            </a: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  <a:t>осуществляет </a:t>
            </a:r>
            <a:b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</a:br>
            <a:r>
              <a:rPr lang="ru-RU" sz="1600" dirty="0">
                <a:solidFill>
                  <a:srgbClr val="1B1B1B"/>
                </a:solidFill>
                <a:latin typeface="Geologica Roman Light" pitchFamily="2" charset="0"/>
                <a:cs typeface="Arial" panose="020B0604020202020204" pitchFamily="34" charset="0"/>
                <a:sym typeface="Nunito"/>
              </a:rPr>
              <a:t>контроль прохождения курсов представителями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74404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BFDA78-8FE6-410D-8406-E5EAC01EB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 r="18388" b="16259"/>
          <a:stretch/>
        </p:blipFill>
        <p:spPr>
          <a:xfrm>
            <a:off x="2163641" y="-1"/>
            <a:ext cx="10025501" cy="6858001"/>
          </a:xfrm>
          <a:prstGeom prst="rect">
            <a:avLst/>
          </a:prstGeom>
        </p:spPr>
      </p:pic>
      <p:sp>
        <p:nvSpPr>
          <p:cNvPr id="1014" name="Прямоугольник 1013">
            <a:extLst>
              <a:ext uri="{FF2B5EF4-FFF2-40B4-BE49-F238E27FC236}">
                <a16:creationId xmlns:a16="http://schemas.microsoft.com/office/drawing/2014/main" id="{247BC406-973B-40C8-A0C5-25EE32AB8A3C}"/>
              </a:ext>
            </a:extLst>
          </p:cNvPr>
          <p:cNvSpPr>
            <a:spLocks/>
          </p:cNvSpPr>
          <p:nvPr/>
        </p:nvSpPr>
        <p:spPr>
          <a:xfrm>
            <a:off x="0" y="0"/>
            <a:ext cx="13550281" cy="6874164"/>
          </a:xfrm>
          <a:prstGeom prst="rect">
            <a:avLst/>
          </a:prstGeom>
          <a:gradFill flip="none" rotWithShape="1">
            <a:gsLst>
              <a:gs pos="0">
                <a:srgbClr val="2E363C">
                  <a:alpha val="30000"/>
                </a:srgbClr>
              </a:gs>
              <a:gs pos="19000">
                <a:srgbClr val="2D353B">
                  <a:alpha val="33000"/>
                </a:srgbClr>
              </a:gs>
              <a:gs pos="33000">
                <a:srgbClr val="282F34">
                  <a:alpha val="54000"/>
                </a:srgbClr>
              </a:gs>
              <a:gs pos="49000">
                <a:srgbClr val="22272B">
                  <a:alpha val="66000"/>
                </a:srgbClr>
              </a:gs>
              <a:gs pos="75000">
                <a:srgbClr val="1A1C20"/>
              </a:gs>
              <a:gs pos="60000">
                <a:srgbClr val="1E2125">
                  <a:alpha val="79000"/>
                </a:srgbClr>
              </a:gs>
              <a:gs pos="99000">
                <a:srgbClr val="16171A"/>
              </a:gs>
            </a:gsLst>
            <a:lin ang="108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noFill/>
              </a:rPr>
              <a:t>м</a:t>
            </a:r>
          </a:p>
        </p:txBody>
      </p:sp>
      <p:sp>
        <p:nvSpPr>
          <p:cNvPr id="4" name="Объект 6">
            <a:extLst>
              <a:ext uri="{FF2B5EF4-FFF2-40B4-BE49-F238E27FC236}">
                <a16:creationId xmlns:a16="http://schemas.microsoft.com/office/drawing/2014/main" id="{851D2046-36A8-5C22-C249-341D72330371}"/>
              </a:ext>
            </a:extLst>
          </p:cNvPr>
          <p:cNvSpPr txBox="1">
            <a:spLocks/>
          </p:cNvSpPr>
          <p:nvPr/>
        </p:nvSpPr>
        <p:spPr>
          <a:xfrm>
            <a:off x="10686051" y="3021875"/>
            <a:ext cx="3330038" cy="53489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</a:pPr>
            <a:endParaRPr lang="ru-RU" sz="1600" dirty="0">
              <a:latin typeface="Unbounded" panose="020B0505040102020103" pitchFamily="34" charset="-52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015" name="TextBox 1014">
            <a:extLst>
              <a:ext uri="{FF2B5EF4-FFF2-40B4-BE49-F238E27FC236}">
                <a16:creationId xmlns:a16="http://schemas.microsoft.com/office/drawing/2014/main" id="{A039715B-BCE5-43C0-A0B8-A97855E2225A}"/>
              </a:ext>
            </a:extLst>
          </p:cNvPr>
          <p:cNvSpPr txBox="1"/>
          <p:nvPr/>
        </p:nvSpPr>
        <p:spPr>
          <a:xfrm>
            <a:off x="386430" y="2330141"/>
            <a:ext cx="10053906" cy="73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5000" dirty="0">
                <a:solidFill>
                  <a:srgbClr val="F9F9F9"/>
                </a:solidFill>
                <a:latin typeface="Geologica SemiBold" pitchFamily="2" charset="0"/>
                <a:cs typeface="Suisse Intl SemiBold" panose="020B0504000000000000" pitchFamily="34" charset="-78"/>
              </a:rPr>
              <a:t>Спасибо за внимание</a:t>
            </a:r>
            <a:endParaRPr lang="ru-RU" sz="5200" dirty="0">
              <a:gradFill flip="none" rotWithShape="1">
                <a:gsLst>
                  <a:gs pos="22000">
                    <a:srgbClr val="9E8BED"/>
                  </a:gs>
                  <a:gs pos="57000">
                    <a:srgbClr val="8BADE9"/>
                  </a:gs>
                </a:gsLst>
                <a:lin ang="16200000" scaled="1"/>
                <a:tileRect/>
              </a:gradFill>
              <a:latin typeface="Suisse Intl SemiBold" panose="020B0504000000000000" pitchFamily="34" charset="-78"/>
              <a:cs typeface="Suisse Intl SemiBold" panose="020B0504000000000000" pitchFamily="34" charset="-78"/>
            </a:endParaRPr>
          </a:p>
        </p:txBody>
      </p:sp>
      <p:grpSp>
        <p:nvGrpSpPr>
          <p:cNvPr id="7342" name="Группа 7341">
            <a:extLst>
              <a:ext uri="{FF2B5EF4-FFF2-40B4-BE49-F238E27FC236}">
                <a16:creationId xmlns:a16="http://schemas.microsoft.com/office/drawing/2014/main" id="{D23D95EB-8EE3-4A87-A941-D302AF386D68}"/>
              </a:ext>
            </a:extLst>
          </p:cNvPr>
          <p:cNvGrpSpPr/>
          <p:nvPr/>
        </p:nvGrpSpPr>
        <p:grpSpPr>
          <a:xfrm>
            <a:off x="8808162" y="303719"/>
            <a:ext cx="2878061" cy="591649"/>
            <a:chOff x="4360069" y="647699"/>
            <a:chExt cx="3077489" cy="632645"/>
          </a:xfrm>
        </p:grpSpPr>
        <p:sp>
          <p:nvSpPr>
            <p:cNvPr id="7343" name="Полилиния: фигура 7342">
              <a:extLst>
                <a:ext uri="{FF2B5EF4-FFF2-40B4-BE49-F238E27FC236}">
                  <a16:creationId xmlns:a16="http://schemas.microsoft.com/office/drawing/2014/main" id="{6D7B7432-7A1B-4A05-AF4E-8D0822721CD2}"/>
                </a:ext>
              </a:extLst>
            </p:cNvPr>
            <p:cNvSpPr/>
            <p:nvPr/>
          </p:nvSpPr>
          <p:spPr>
            <a:xfrm flipV="1">
              <a:off x="5022832" y="840082"/>
              <a:ext cx="2414726" cy="322272"/>
            </a:xfrm>
            <a:custGeom>
              <a:avLst/>
              <a:gdLst>
                <a:gd name="connsiteX0" fmla="*/ 2934885 w 5771144"/>
                <a:gd name="connsiteY0" fmla="*/ 366473 h 770222"/>
                <a:gd name="connsiteX1" fmla="*/ 2936218 w 5771144"/>
                <a:gd name="connsiteY1" fmla="*/ 376222 h 770222"/>
                <a:gd name="connsiteX2" fmla="*/ 2926172 w 5771144"/>
                <a:gd name="connsiteY2" fmla="*/ 369252 h 770222"/>
                <a:gd name="connsiteX3" fmla="*/ 2889190 w 5771144"/>
                <a:gd name="connsiteY3" fmla="*/ 351119 h 770222"/>
                <a:gd name="connsiteX4" fmla="*/ 2862380 w 5771144"/>
                <a:gd name="connsiteY4" fmla="*/ 374634 h 770222"/>
                <a:gd name="connsiteX5" fmla="*/ 2857339 w 5771144"/>
                <a:gd name="connsiteY5" fmla="*/ 391714 h 770222"/>
                <a:gd name="connsiteX6" fmla="*/ 2839508 w 5771144"/>
                <a:gd name="connsiteY6" fmla="*/ 366746 h 770222"/>
                <a:gd name="connsiteX7" fmla="*/ 2882142 w 5771144"/>
                <a:gd name="connsiteY7" fmla="*/ 339064 h 770222"/>
                <a:gd name="connsiteX8" fmla="*/ 2934885 w 5771144"/>
                <a:gd name="connsiteY8" fmla="*/ 366473 h 770222"/>
                <a:gd name="connsiteX9" fmla="*/ 1713148 w 5771144"/>
                <a:gd name="connsiteY9" fmla="*/ 366473 h 770222"/>
                <a:gd name="connsiteX10" fmla="*/ 1714494 w 5771144"/>
                <a:gd name="connsiteY10" fmla="*/ 376222 h 770222"/>
                <a:gd name="connsiteX11" fmla="*/ 1704423 w 5771144"/>
                <a:gd name="connsiteY11" fmla="*/ 369252 h 770222"/>
                <a:gd name="connsiteX12" fmla="*/ 1667428 w 5771144"/>
                <a:gd name="connsiteY12" fmla="*/ 351119 h 770222"/>
                <a:gd name="connsiteX13" fmla="*/ 1640605 w 5771144"/>
                <a:gd name="connsiteY13" fmla="*/ 374634 h 770222"/>
                <a:gd name="connsiteX14" fmla="*/ 1635576 w 5771144"/>
                <a:gd name="connsiteY14" fmla="*/ 391714 h 770222"/>
                <a:gd name="connsiteX15" fmla="*/ 1617771 w 5771144"/>
                <a:gd name="connsiteY15" fmla="*/ 366746 h 770222"/>
                <a:gd name="connsiteX16" fmla="*/ 1660392 w 5771144"/>
                <a:gd name="connsiteY16" fmla="*/ 339064 h 770222"/>
                <a:gd name="connsiteX17" fmla="*/ 1713148 w 5771144"/>
                <a:gd name="connsiteY17" fmla="*/ 366473 h 770222"/>
                <a:gd name="connsiteX18" fmla="*/ 5514680 w 5771144"/>
                <a:gd name="connsiteY18" fmla="*/ 34290 h 770222"/>
                <a:gd name="connsiteX19" fmla="*/ 5523417 w 5771144"/>
                <a:gd name="connsiteY19" fmla="*/ 28510 h 770222"/>
                <a:gd name="connsiteX20" fmla="*/ 5527736 w 5771144"/>
                <a:gd name="connsiteY20" fmla="*/ 34290 h 770222"/>
                <a:gd name="connsiteX21" fmla="*/ 5557720 w 5771144"/>
                <a:gd name="connsiteY21" fmla="*/ 72911 h 770222"/>
                <a:gd name="connsiteX22" fmla="*/ 5697649 w 5771144"/>
                <a:gd name="connsiteY22" fmla="*/ 243913 h 770222"/>
                <a:gd name="connsiteX23" fmla="*/ 5702602 w 5771144"/>
                <a:gd name="connsiteY23" fmla="*/ 241359 h 770222"/>
                <a:gd name="connsiteX24" fmla="*/ 5702602 w 5771144"/>
                <a:gd name="connsiteY24" fmla="*/ 136931 h 770222"/>
                <a:gd name="connsiteX25" fmla="*/ 5700849 w 5771144"/>
                <a:gd name="connsiteY25" fmla="*/ 58499 h 770222"/>
                <a:gd name="connsiteX26" fmla="*/ 5690371 w 5771144"/>
                <a:gd name="connsiteY26" fmla="*/ 38582 h 770222"/>
                <a:gd name="connsiteX27" fmla="*/ 5679538 w 5771144"/>
                <a:gd name="connsiteY27" fmla="*/ 37167 h 770222"/>
                <a:gd name="connsiteX28" fmla="*/ 5676655 w 5771144"/>
                <a:gd name="connsiteY28" fmla="*/ 35014 h 770222"/>
                <a:gd name="connsiteX29" fmla="*/ 5682434 w 5771144"/>
                <a:gd name="connsiteY29" fmla="*/ 32107 h 770222"/>
                <a:gd name="connsiteX30" fmla="*/ 5717829 w 5771144"/>
                <a:gd name="connsiteY30" fmla="*/ 33198 h 770222"/>
                <a:gd name="connsiteX31" fmla="*/ 5762304 w 5771144"/>
                <a:gd name="connsiteY31" fmla="*/ 32107 h 770222"/>
                <a:gd name="connsiteX32" fmla="*/ 5768095 w 5771144"/>
                <a:gd name="connsiteY32" fmla="*/ 35014 h 770222"/>
                <a:gd name="connsiteX33" fmla="*/ 5765187 w 5771144"/>
                <a:gd name="connsiteY33" fmla="*/ 37167 h 770222"/>
                <a:gd name="connsiteX34" fmla="*/ 5748867 w 5771144"/>
                <a:gd name="connsiteY34" fmla="*/ 38582 h 770222"/>
                <a:gd name="connsiteX35" fmla="*/ 5734846 w 5771144"/>
                <a:gd name="connsiteY35" fmla="*/ 58499 h 770222"/>
                <a:gd name="connsiteX36" fmla="*/ 5733094 w 5771144"/>
                <a:gd name="connsiteY36" fmla="*/ 136931 h 770222"/>
                <a:gd name="connsiteX37" fmla="*/ 5733094 w 5771144"/>
                <a:gd name="connsiteY37" fmla="*/ 200556 h 770222"/>
                <a:gd name="connsiteX38" fmla="*/ 5733094 w 5771144"/>
                <a:gd name="connsiteY38" fmla="*/ 300295 h 770222"/>
                <a:gd name="connsiteX39" fmla="*/ 5724280 w 5771144"/>
                <a:gd name="connsiteY39" fmla="*/ 306049 h 770222"/>
                <a:gd name="connsiteX40" fmla="*/ 5548322 w 5771144"/>
                <a:gd name="connsiteY40" fmla="*/ 90298 h 770222"/>
                <a:gd name="connsiteX41" fmla="*/ 5545097 w 5771144"/>
                <a:gd name="connsiteY41" fmla="*/ 91713 h 770222"/>
                <a:gd name="connsiteX42" fmla="*/ 5545795 w 5771144"/>
                <a:gd name="connsiteY42" fmla="*/ 278616 h 770222"/>
                <a:gd name="connsiteX43" fmla="*/ 5559181 w 5771144"/>
                <a:gd name="connsiteY43" fmla="*/ 299203 h 770222"/>
                <a:gd name="connsiteX44" fmla="*/ 5568210 w 5771144"/>
                <a:gd name="connsiteY44" fmla="*/ 300295 h 770222"/>
                <a:gd name="connsiteX45" fmla="*/ 5571093 w 5771144"/>
                <a:gd name="connsiteY45" fmla="*/ 302453 h 770222"/>
                <a:gd name="connsiteX46" fmla="*/ 5565340 w 5771144"/>
                <a:gd name="connsiteY46" fmla="*/ 305355 h 770222"/>
                <a:gd name="connsiteX47" fmla="*/ 5529920 w 5771144"/>
                <a:gd name="connsiteY47" fmla="*/ 304214 h 770222"/>
                <a:gd name="connsiteX48" fmla="*/ 5489039 w 5771144"/>
                <a:gd name="connsiteY48" fmla="*/ 305355 h 770222"/>
                <a:gd name="connsiteX49" fmla="*/ 5483210 w 5771144"/>
                <a:gd name="connsiteY49" fmla="*/ 302453 h 770222"/>
                <a:gd name="connsiteX50" fmla="*/ 5486156 w 5771144"/>
                <a:gd name="connsiteY50" fmla="*/ 300295 h 770222"/>
                <a:gd name="connsiteX51" fmla="*/ 5498462 w 5771144"/>
                <a:gd name="connsiteY51" fmla="*/ 299203 h 770222"/>
                <a:gd name="connsiteX52" fmla="*/ 5514019 w 5771144"/>
                <a:gd name="connsiteY52" fmla="*/ 278616 h 770222"/>
                <a:gd name="connsiteX53" fmla="*/ 5514680 w 5771144"/>
                <a:gd name="connsiteY53" fmla="*/ 200556 h 770222"/>
                <a:gd name="connsiteX54" fmla="*/ 5165291 w 5771144"/>
                <a:gd name="connsiteY54" fmla="*/ 34290 h 770222"/>
                <a:gd name="connsiteX55" fmla="*/ 5173965 w 5771144"/>
                <a:gd name="connsiteY55" fmla="*/ 28510 h 770222"/>
                <a:gd name="connsiteX56" fmla="*/ 5178334 w 5771144"/>
                <a:gd name="connsiteY56" fmla="*/ 34290 h 770222"/>
                <a:gd name="connsiteX57" fmla="*/ 5208293 w 5771144"/>
                <a:gd name="connsiteY57" fmla="*/ 72911 h 770222"/>
                <a:gd name="connsiteX58" fmla="*/ 5348196 w 5771144"/>
                <a:gd name="connsiteY58" fmla="*/ 243913 h 770222"/>
                <a:gd name="connsiteX59" fmla="*/ 5353251 w 5771144"/>
                <a:gd name="connsiteY59" fmla="*/ 241359 h 770222"/>
                <a:gd name="connsiteX60" fmla="*/ 5353251 w 5771144"/>
                <a:gd name="connsiteY60" fmla="*/ 136931 h 770222"/>
                <a:gd name="connsiteX61" fmla="*/ 5351447 w 5771144"/>
                <a:gd name="connsiteY61" fmla="*/ 58499 h 770222"/>
                <a:gd name="connsiteX62" fmla="*/ 5340932 w 5771144"/>
                <a:gd name="connsiteY62" fmla="*/ 38582 h 770222"/>
                <a:gd name="connsiteX63" fmla="*/ 5330086 w 5771144"/>
                <a:gd name="connsiteY63" fmla="*/ 37167 h 770222"/>
                <a:gd name="connsiteX64" fmla="*/ 5327216 w 5771144"/>
                <a:gd name="connsiteY64" fmla="*/ 35014 h 770222"/>
                <a:gd name="connsiteX65" fmla="*/ 5333019 w 5771144"/>
                <a:gd name="connsiteY65" fmla="*/ 32107 h 770222"/>
                <a:gd name="connsiteX66" fmla="*/ 5368491 w 5771144"/>
                <a:gd name="connsiteY66" fmla="*/ 33198 h 770222"/>
                <a:gd name="connsiteX67" fmla="*/ 5412864 w 5771144"/>
                <a:gd name="connsiteY67" fmla="*/ 32107 h 770222"/>
                <a:gd name="connsiteX68" fmla="*/ 5418643 w 5771144"/>
                <a:gd name="connsiteY68" fmla="*/ 35014 h 770222"/>
                <a:gd name="connsiteX69" fmla="*/ 5415760 w 5771144"/>
                <a:gd name="connsiteY69" fmla="*/ 37167 h 770222"/>
                <a:gd name="connsiteX70" fmla="*/ 5399542 w 5771144"/>
                <a:gd name="connsiteY70" fmla="*/ 38582 h 770222"/>
                <a:gd name="connsiteX71" fmla="*/ 5385356 w 5771144"/>
                <a:gd name="connsiteY71" fmla="*/ 58499 h 770222"/>
                <a:gd name="connsiteX72" fmla="*/ 5383617 w 5771144"/>
                <a:gd name="connsiteY72" fmla="*/ 136931 h 770222"/>
                <a:gd name="connsiteX73" fmla="*/ 5383617 w 5771144"/>
                <a:gd name="connsiteY73" fmla="*/ 200556 h 770222"/>
                <a:gd name="connsiteX74" fmla="*/ 5383617 w 5771144"/>
                <a:gd name="connsiteY74" fmla="*/ 300295 h 770222"/>
                <a:gd name="connsiteX75" fmla="*/ 5374929 w 5771144"/>
                <a:gd name="connsiteY75" fmla="*/ 306049 h 770222"/>
                <a:gd name="connsiteX76" fmla="*/ 5198921 w 5771144"/>
                <a:gd name="connsiteY76" fmla="*/ 90298 h 770222"/>
                <a:gd name="connsiteX77" fmla="*/ 5195644 w 5771144"/>
                <a:gd name="connsiteY77" fmla="*/ 91713 h 770222"/>
                <a:gd name="connsiteX78" fmla="*/ 5196368 w 5771144"/>
                <a:gd name="connsiteY78" fmla="*/ 278616 h 770222"/>
                <a:gd name="connsiteX79" fmla="*/ 5209792 w 5771144"/>
                <a:gd name="connsiteY79" fmla="*/ 299203 h 770222"/>
                <a:gd name="connsiteX80" fmla="*/ 5218796 w 5771144"/>
                <a:gd name="connsiteY80" fmla="*/ 300295 h 770222"/>
                <a:gd name="connsiteX81" fmla="*/ 5221717 w 5771144"/>
                <a:gd name="connsiteY81" fmla="*/ 302453 h 770222"/>
                <a:gd name="connsiteX82" fmla="*/ 5215888 w 5771144"/>
                <a:gd name="connsiteY82" fmla="*/ 305355 h 770222"/>
                <a:gd name="connsiteX83" fmla="*/ 5180467 w 5771144"/>
                <a:gd name="connsiteY83" fmla="*/ 304214 h 770222"/>
                <a:gd name="connsiteX84" fmla="*/ 5139688 w 5771144"/>
                <a:gd name="connsiteY84" fmla="*/ 305355 h 770222"/>
                <a:gd name="connsiteX85" fmla="*/ 5133859 w 5771144"/>
                <a:gd name="connsiteY85" fmla="*/ 302453 h 770222"/>
                <a:gd name="connsiteX86" fmla="*/ 5136793 w 5771144"/>
                <a:gd name="connsiteY86" fmla="*/ 300295 h 770222"/>
                <a:gd name="connsiteX87" fmla="*/ 5148985 w 5771144"/>
                <a:gd name="connsiteY87" fmla="*/ 299203 h 770222"/>
                <a:gd name="connsiteX88" fmla="*/ 5164592 w 5771144"/>
                <a:gd name="connsiteY88" fmla="*/ 278616 h 770222"/>
                <a:gd name="connsiteX89" fmla="*/ 5165291 w 5771144"/>
                <a:gd name="connsiteY89" fmla="*/ 200556 h 770222"/>
                <a:gd name="connsiteX90" fmla="*/ 5004509 w 5771144"/>
                <a:gd name="connsiteY90" fmla="*/ 58499 h 770222"/>
                <a:gd name="connsiteX91" fmla="*/ 5001969 w 5771144"/>
                <a:gd name="connsiteY91" fmla="*/ 45824 h 770222"/>
                <a:gd name="connsiteX92" fmla="*/ 4853469 w 5771144"/>
                <a:gd name="connsiteY92" fmla="*/ 45824 h 770222"/>
                <a:gd name="connsiteX93" fmla="*/ 4850561 w 5771144"/>
                <a:gd name="connsiteY93" fmla="*/ 58499 h 770222"/>
                <a:gd name="connsiteX94" fmla="*/ 4848782 w 5771144"/>
                <a:gd name="connsiteY94" fmla="*/ 136931 h 770222"/>
                <a:gd name="connsiteX95" fmla="*/ 4849468 w 5771144"/>
                <a:gd name="connsiteY95" fmla="*/ 278616 h 770222"/>
                <a:gd name="connsiteX96" fmla="*/ 4862867 w 5771144"/>
                <a:gd name="connsiteY96" fmla="*/ 299203 h 770222"/>
                <a:gd name="connsiteX97" fmla="*/ 4871897 w 5771144"/>
                <a:gd name="connsiteY97" fmla="*/ 300295 h 770222"/>
                <a:gd name="connsiteX98" fmla="*/ 4874805 w 5771144"/>
                <a:gd name="connsiteY98" fmla="*/ 302453 h 770222"/>
                <a:gd name="connsiteX99" fmla="*/ 4869001 w 5771144"/>
                <a:gd name="connsiteY99" fmla="*/ 305355 h 770222"/>
                <a:gd name="connsiteX100" fmla="*/ 4833555 w 5771144"/>
                <a:gd name="connsiteY100" fmla="*/ 304214 h 770222"/>
                <a:gd name="connsiteX101" fmla="*/ 4792725 w 5771144"/>
                <a:gd name="connsiteY101" fmla="*/ 305355 h 770222"/>
                <a:gd name="connsiteX102" fmla="*/ 4786946 w 5771144"/>
                <a:gd name="connsiteY102" fmla="*/ 302453 h 770222"/>
                <a:gd name="connsiteX103" fmla="*/ 4789842 w 5771144"/>
                <a:gd name="connsiteY103" fmla="*/ 300295 h 770222"/>
                <a:gd name="connsiteX104" fmla="*/ 4802148 w 5771144"/>
                <a:gd name="connsiteY104" fmla="*/ 299203 h 770222"/>
                <a:gd name="connsiteX105" fmla="*/ 4817680 w 5771144"/>
                <a:gd name="connsiteY105" fmla="*/ 278616 h 770222"/>
                <a:gd name="connsiteX106" fmla="*/ 4818392 w 5771144"/>
                <a:gd name="connsiteY106" fmla="*/ 200556 h 770222"/>
                <a:gd name="connsiteX107" fmla="*/ 4818392 w 5771144"/>
                <a:gd name="connsiteY107" fmla="*/ 136931 h 770222"/>
                <a:gd name="connsiteX108" fmla="*/ 4816588 w 5771144"/>
                <a:gd name="connsiteY108" fmla="*/ 58499 h 770222"/>
                <a:gd name="connsiteX109" fmla="*/ 4806086 w 5771144"/>
                <a:gd name="connsiteY109" fmla="*/ 38582 h 770222"/>
                <a:gd name="connsiteX110" fmla="*/ 4795252 w 5771144"/>
                <a:gd name="connsiteY110" fmla="*/ 37167 h 770222"/>
                <a:gd name="connsiteX111" fmla="*/ 4792344 w 5771144"/>
                <a:gd name="connsiteY111" fmla="*/ 35014 h 770222"/>
                <a:gd name="connsiteX112" fmla="*/ 4798148 w 5771144"/>
                <a:gd name="connsiteY112" fmla="*/ 32107 h 770222"/>
                <a:gd name="connsiteX113" fmla="*/ 4833555 w 5771144"/>
                <a:gd name="connsiteY113" fmla="*/ 33198 h 770222"/>
                <a:gd name="connsiteX114" fmla="*/ 4864277 w 5771144"/>
                <a:gd name="connsiteY114" fmla="*/ 32107 h 770222"/>
                <a:gd name="connsiteX115" fmla="*/ 4995823 w 5771144"/>
                <a:gd name="connsiteY115" fmla="*/ 32107 h 770222"/>
                <a:gd name="connsiteX116" fmla="*/ 5021515 w 5771144"/>
                <a:gd name="connsiteY116" fmla="*/ 33198 h 770222"/>
                <a:gd name="connsiteX117" fmla="*/ 5038863 w 5771144"/>
                <a:gd name="connsiteY117" fmla="*/ 33198 h 770222"/>
                <a:gd name="connsiteX118" fmla="*/ 5067057 w 5771144"/>
                <a:gd name="connsiteY118" fmla="*/ 9684 h 770222"/>
                <a:gd name="connsiteX119" fmla="*/ 5067057 w 5771144"/>
                <a:gd name="connsiteY119" fmla="*/ 5715 h 770222"/>
                <a:gd name="connsiteX120" fmla="*/ 5069546 w 5771144"/>
                <a:gd name="connsiteY120" fmla="*/ -437 h 770222"/>
                <a:gd name="connsiteX121" fmla="*/ 5073267 w 5771144"/>
                <a:gd name="connsiteY121" fmla="*/ 4251 h 770222"/>
                <a:gd name="connsiteX122" fmla="*/ 5081103 w 5771144"/>
                <a:gd name="connsiteY122" fmla="*/ 45824 h 770222"/>
                <a:gd name="connsiteX123" fmla="*/ 5080087 w 5771144"/>
                <a:gd name="connsiteY123" fmla="*/ 50189 h 770222"/>
                <a:gd name="connsiteX124" fmla="*/ 5061304 w 5771144"/>
                <a:gd name="connsiteY124" fmla="*/ 47287 h 770222"/>
                <a:gd name="connsiteX125" fmla="*/ 5037441 w 5771144"/>
                <a:gd name="connsiteY125" fmla="*/ 69710 h 770222"/>
                <a:gd name="connsiteX126" fmla="*/ 5036755 w 5771144"/>
                <a:gd name="connsiteY126" fmla="*/ 136931 h 770222"/>
                <a:gd name="connsiteX127" fmla="*/ 5036755 w 5771144"/>
                <a:gd name="connsiteY127" fmla="*/ 200556 h 770222"/>
                <a:gd name="connsiteX128" fmla="*/ 5037441 w 5771144"/>
                <a:gd name="connsiteY128" fmla="*/ 278616 h 770222"/>
                <a:gd name="connsiteX129" fmla="*/ 5050788 w 5771144"/>
                <a:gd name="connsiteY129" fmla="*/ 299203 h 770222"/>
                <a:gd name="connsiteX130" fmla="*/ 5059818 w 5771144"/>
                <a:gd name="connsiteY130" fmla="*/ 300295 h 770222"/>
                <a:gd name="connsiteX131" fmla="*/ 5062714 w 5771144"/>
                <a:gd name="connsiteY131" fmla="*/ 302453 h 770222"/>
                <a:gd name="connsiteX132" fmla="*/ 5056935 w 5771144"/>
                <a:gd name="connsiteY132" fmla="*/ 305355 h 770222"/>
                <a:gd name="connsiteX133" fmla="*/ 5021515 w 5771144"/>
                <a:gd name="connsiteY133" fmla="*/ 304214 h 770222"/>
                <a:gd name="connsiteX134" fmla="*/ 4980672 w 5771144"/>
                <a:gd name="connsiteY134" fmla="*/ 305355 h 770222"/>
                <a:gd name="connsiteX135" fmla="*/ 4974868 w 5771144"/>
                <a:gd name="connsiteY135" fmla="*/ 302453 h 770222"/>
                <a:gd name="connsiteX136" fmla="*/ 4977763 w 5771144"/>
                <a:gd name="connsiteY136" fmla="*/ 300295 h 770222"/>
                <a:gd name="connsiteX137" fmla="*/ 4990120 w 5771144"/>
                <a:gd name="connsiteY137" fmla="*/ 299203 h 770222"/>
                <a:gd name="connsiteX138" fmla="*/ 5005589 w 5771144"/>
                <a:gd name="connsiteY138" fmla="*/ 278616 h 770222"/>
                <a:gd name="connsiteX139" fmla="*/ 5006338 w 5771144"/>
                <a:gd name="connsiteY139" fmla="*/ 200556 h 770222"/>
                <a:gd name="connsiteX140" fmla="*/ 5006338 w 5771144"/>
                <a:gd name="connsiteY140" fmla="*/ 136931 h 770222"/>
                <a:gd name="connsiteX141" fmla="*/ 5004509 w 5771144"/>
                <a:gd name="connsiteY141" fmla="*/ 58499 h 770222"/>
                <a:gd name="connsiteX142" fmla="*/ 4656518 w 5771144"/>
                <a:gd name="connsiteY142" fmla="*/ 154269 h 770222"/>
                <a:gd name="connsiteX143" fmla="*/ 4622164 w 5771144"/>
                <a:gd name="connsiteY143" fmla="*/ 251851 h 770222"/>
                <a:gd name="connsiteX144" fmla="*/ 4619281 w 5771144"/>
                <a:gd name="connsiteY144" fmla="*/ 255845 h 770222"/>
                <a:gd name="connsiteX145" fmla="*/ 4616780 w 5771144"/>
                <a:gd name="connsiteY145" fmla="*/ 251851 h 770222"/>
                <a:gd name="connsiteX146" fmla="*/ 4584954 w 5771144"/>
                <a:gd name="connsiteY146" fmla="*/ 154269 h 770222"/>
                <a:gd name="connsiteX147" fmla="*/ 4585995 w 5771144"/>
                <a:gd name="connsiteY147" fmla="*/ 151715 h 770222"/>
                <a:gd name="connsiteX148" fmla="*/ 4655057 w 5771144"/>
                <a:gd name="connsiteY148" fmla="*/ 151715 h 770222"/>
                <a:gd name="connsiteX149" fmla="*/ 4656518 w 5771144"/>
                <a:gd name="connsiteY149" fmla="*/ 154269 h 770222"/>
                <a:gd name="connsiteX150" fmla="*/ 4766753 w 5771144"/>
                <a:gd name="connsiteY150" fmla="*/ 35014 h 770222"/>
                <a:gd name="connsiteX151" fmla="*/ 4759527 w 5771144"/>
                <a:gd name="connsiteY151" fmla="*/ 32107 h 770222"/>
                <a:gd name="connsiteX152" fmla="*/ 4702733 w 5771144"/>
                <a:gd name="connsiteY152" fmla="*/ 32802 h 770222"/>
                <a:gd name="connsiteX153" fmla="*/ 4691887 w 5771144"/>
                <a:gd name="connsiteY153" fmla="*/ 35332 h 770222"/>
                <a:gd name="connsiteX154" fmla="*/ 4694440 w 5771144"/>
                <a:gd name="connsiteY154" fmla="*/ 37861 h 770222"/>
                <a:gd name="connsiteX155" fmla="*/ 4697323 w 5771144"/>
                <a:gd name="connsiteY155" fmla="*/ 42952 h 770222"/>
                <a:gd name="connsiteX156" fmla="*/ 4696599 w 5771144"/>
                <a:gd name="connsiteY156" fmla="*/ 47659 h 770222"/>
                <a:gd name="connsiteX157" fmla="*/ 4663020 w 5771144"/>
                <a:gd name="connsiteY157" fmla="*/ 136585 h 770222"/>
                <a:gd name="connsiteX158" fmla="*/ 4659769 w 5771144"/>
                <a:gd name="connsiteY158" fmla="*/ 138717 h 770222"/>
                <a:gd name="connsiteX159" fmla="*/ 4582032 w 5771144"/>
                <a:gd name="connsiteY159" fmla="*/ 138717 h 770222"/>
                <a:gd name="connsiteX160" fmla="*/ 4578439 w 5771144"/>
                <a:gd name="connsiteY160" fmla="*/ 135840 h 770222"/>
                <a:gd name="connsiteX161" fmla="*/ 4556734 w 5771144"/>
                <a:gd name="connsiteY161" fmla="*/ 71869 h 770222"/>
                <a:gd name="connsiteX162" fmla="*/ 4551692 w 5771144"/>
                <a:gd name="connsiteY162" fmla="*/ 47659 h 770222"/>
                <a:gd name="connsiteX163" fmla="*/ 4565408 w 5771144"/>
                <a:gd name="connsiteY163" fmla="*/ 37167 h 770222"/>
                <a:gd name="connsiteX164" fmla="*/ 4569053 w 5771144"/>
                <a:gd name="connsiteY164" fmla="*/ 37167 h 770222"/>
                <a:gd name="connsiteX165" fmla="*/ 4572660 w 5771144"/>
                <a:gd name="connsiteY165" fmla="*/ 35014 h 770222"/>
                <a:gd name="connsiteX166" fmla="*/ 4567275 w 5771144"/>
                <a:gd name="connsiteY166" fmla="*/ 32107 h 770222"/>
                <a:gd name="connsiteX167" fmla="*/ 4539018 w 5771144"/>
                <a:gd name="connsiteY167" fmla="*/ 33198 h 770222"/>
                <a:gd name="connsiteX168" fmla="*/ 4498187 w 5771144"/>
                <a:gd name="connsiteY168" fmla="*/ 32107 h 770222"/>
                <a:gd name="connsiteX169" fmla="*/ 4491317 w 5771144"/>
                <a:gd name="connsiteY169" fmla="*/ 35014 h 770222"/>
                <a:gd name="connsiteX170" fmla="*/ 4494568 w 5771144"/>
                <a:gd name="connsiteY170" fmla="*/ 37167 h 770222"/>
                <a:gd name="connsiteX171" fmla="*/ 4505083 w 5771144"/>
                <a:gd name="connsiteY171" fmla="*/ 37861 h 770222"/>
                <a:gd name="connsiteX172" fmla="*/ 4535449 w 5771144"/>
                <a:gd name="connsiteY172" fmla="*/ 71869 h 770222"/>
                <a:gd name="connsiteX173" fmla="*/ 4617503 w 5771144"/>
                <a:gd name="connsiteY173" fmla="*/ 296326 h 770222"/>
                <a:gd name="connsiteX174" fmla="*/ 4625441 w 5771144"/>
                <a:gd name="connsiteY174" fmla="*/ 310390 h 770222"/>
                <a:gd name="connsiteX175" fmla="*/ 4633404 w 5771144"/>
                <a:gd name="connsiteY175" fmla="*/ 297393 h 770222"/>
                <a:gd name="connsiteX176" fmla="*/ 4717592 w 5771144"/>
                <a:gd name="connsiteY176" fmla="*/ 79464 h 770222"/>
                <a:gd name="connsiteX177" fmla="*/ 4748668 w 5771144"/>
                <a:gd name="connsiteY177" fmla="*/ 39350 h 770222"/>
                <a:gd name="connsiteX178" fmla="*/ 4763159 w 5771144"/>
                <a:gd name="connsiteY178" fmla="*/ 37167 h 770222"/>
                <a:gd name="connsiteX179" fmla="*/ 4766753 w 5771144"/>
                <a:gd name="connsiteY179" fmla="*/ 35014 h 770222"/>
                <a:gd name="connsiteX180" fmla="*/ 4343565 w 5771144"/>
                <a:gd name="connsiteY180" fmla="*/ 136931 h 770222"/>
                <a:gd name="connsiteX181" fmla="*/ 4341775 w 5771144"/>
                <a:gd name="connsiteY181" fmla="*/ 58499 h 770222"/>
                <a:gd name="connsiteX182" fmla="*/ 4331309 w 5771144"/>
                <a:gd name="connsiteY182" fmla="*/ 38582 h 770222"/>
                <a:gd name="connsiteX183" fmla="*/ 4320464 w 5771144"/>
                <a:gd name="connsiteY183" fmla="*/ 37167 h 770222"/>
                <a:gd name="connsiteX184" fmla="*/ 4317594 w 5771144"/>
                <a:gd name="connsiteY184" fmla="*/ 35014 h 770222"/>
                <a:gd name="connsiteX185" fmla="*/ 4323372 w 5771144"/>
                <a:gd name="connsiteY185" fmla="*/ 32107 h 770222"/>
                <a:gd name="connsiteX186" fmla="*/ 4358069 w 5771144"/>
                <a:gd name="connsiteY186" fmla="*/ 33198 h 770222"/>
                <a:gd name="connsiteX187" fmla="*/ 4402544 w 5771144"/>
                <a:gd name="connsiteY187" fmla="*/ 32107 h 770222"/>
                <a:gd name="connsiteX188" fmla="*/ 4408297 w 5771144"/>
                <a:gd name="connsiteY188" fmla="*/ 35014 h 770222"/>
                <a:gd name="connsiteX189" fmla="*/ 4405427 w 5771144"/>
                <a:gd name="connsiteY189" fmla="*/ 37167 h 770222"/>
                <a:gd name="connsiteX190" fmla="*/ 4389171 w 5771144"/>
                <a:gd name="connsiteY190" fmla="*/ 38582 h 770222"/>
                <a:gd name="connsiteX191" fmla="*/ 4375036 w 5771144"/>
                <a:gd name="connsiteY191" fmla="*/ 58499 h 770222"/>
                <a:gd name="connsiteX192" fmla="*/ 4373219 w 5771144"/>
                <a:gd name="connsiteY192" fmla="*/ 136931 h 770222"/>
                <a:gd name="connsiteX193" fmla="*/ 4373219 w 5771144"/>
                <a:gd name="connsiteY193" fmla="*/ 285487 h 770222"/>
                <a:gd name="connsiteX194" fmla="*/ 4376102 w 5771144"/>
                <a:gd name="connsiteY194" fmla="*/ 292357 h 770222"/>
                <a:gd name="connsiteX195" fmla="*/ 4391660 w 5771144"/>
                <a:gd name="connsiteY195" fmla="*/ 294491 h 770222"/>
                <a:gd name="connsiteX196" fmla="*/ 4441164 w 5771144"/>
                <a:gd name="connsiteY196" fmla="*/ 276482 h 770222"/>
                <a:gd name="connsiteX197" fmla="*/ 4461433 w 5771144"/>
                <a:gd name="connsiteY197" fmla="*/ 220771 h 770222"/>
                <a:gd name="connsiteX198" fmla="*/ 4398924 w 5771144"/>
                <a:gd name="connsiteY198" fmla="*/ 161860 h 770222"/>
                <a:gd name="connsiteX199" fmla="*/ 4389171 w 5771144"/>
                <a:gd name="connsiteY199" fmla="*/ 158586 h 770222"/>
                <a:gd name="connsiteX200" fmla="*/ 4393120 w 5771144"/>
                <a:gd name="connsiteY200" fmla="*/ 156106 h 770222"/>
                <a:gd name="connsiteX201" fmla="*/ 4400689 w 5771144"/>
                <a:gd name="connsiteY201" fmla="*/ 155708 h 770222"/>
                <a:gd name="connsiteX202" fmla="*/ 4489627 w 5771144"/>
                <a:gd name="connsiteY202" fmla="*/ 241756 h 770222"/>
                <a:gd name="connsiteX203" fmla="*/ 4471555 w 5771144"/>
                <a:gd name="connsiteY203" fmla="*/ 284717 h 770222"/>
                <a:gd name="connsiteX204" fmla="*/ 4404360 w 5771144"/>
                <a:gd name="connsiteY204" fmla="*/ 305355 h 770222"/>
                <a:gd name="connsiteX205" fmla="*/ 4358767 w 5771144"/>
                <a:gd name="connsiteY205" fmla="*/ 304214 h 770222"/>
                <a:gd name="connsiteX206" fmla="*/ 4317937 w 5771144"/>
                <a:gd name="connsiteY206" fmla="*/ 305355 h 770222"/>
                <a:gd name="connsiteX207" fmla="*/ 4312158 w 5771144"/>
                <a:gd name="connsiteY207" fmla="*/ 302453 h 770222"/>
                <a:gd name="connsiteX208" fmla="*/ 4315079 w 5771144"/>
                <a:gd name="connsiteY208" fmla="*/ 300295 h 770222"/>
                <a:gd name="connsiteX209" fmla="*/ 4327284 w 5771144"/>
                <a:gd name="connsiteY209" fmla="*/ 299203 h 770222"/>
                <a:gd name="connsiteX210" fmla="*/ 4342892 w 5771144"/>
                <a:gd name="connsiteY210" fmla="*/ 278616 h 770222"/>
                <a:gd name="connsiteX211" fmla="*/ 4343565 w 5771144"/>
                <a:gd name="connsiteY211" fmla="*/ 200556 h 770222"/>
                <a:gd name="connsiteX212" fmla="*/ 4133215 w 5771144"/>
                <a:gd name="connsiteY212" fmla="*/ 287595 h 770222"/>
                <a:gd name="connsiteX213" fmla="*/ 4135375 w 5771144"/>
                <a:gd name="connsiteY213" fmla="*/ 290894 h 770222"/>
                <a:gd name="connsiteX214" fmla="*/ 4177271 w 5771144"/>
                <a:gd name="connsiteY214" fmla="*/ 289778 h 770222"/>
                <a:gd name="connsiteX215" fmla="*/ 4209491 w 5771144"/>
                <a:gd name="connsiteY215" fmla="*/ 277872 h 770222"/>
                <a:gd name="connsiteX216" fmla="*/ 4212692 w 5771144"/>
                <a:gd name="connsiteY216" fmla="*/ 264155 h 770222"/>
                <a:gd name="connsiteX217" fmla="*/ 4215245 w 5771144"/>
                <a:gd name="connsiteY217" fmla="*/ 260160 h 770222"/>
                <a:gd name="connsiteX218" fmla="*/ 4218127 w 5771144"/>
                <a:gd name="connsiteY218" fmla="*/ 263807 h 770222"/>
                <a:gd name="connsiteX219" fmla="*/ 4219931 w 5771144"/>
                <a:gd name="connsiteY219" fmla="*/ 287595 h 770222"/>
                <a:gd name="connsiteX220" fmla="*/ 4222814 w 5771144"/>
                <a:gd name="connsiteY220" fmla="*/ 304636 h 770222"/>
                <a:gd name="connsiteX221" fmla="*/ 4220680 w 5771144"/>
                <a:gd name="connsiteY221" fmla="*/ 308604 h 770222"/>
                <a:gd name="connsiteX222" fmla="*/ 4215587 w 5771144"/>
                <a:gd name="connsiteY222" fmla="*/ 306421 h 770222"/>
                <a:gd name="connsiteX223" fmla="*/ 4199687 w 5771144"/>
                <a:gd name="connsiteY223" fmla="*/ 305008 h 770222"/>
                <a:gd name="connsiteX224" fmla="*/ 4118014 w 5771144"/>
                <a:gd name="connsiteY224" fmla="*/ 304214 h 770222"/>
                <a:gd name="connsiteX225" fmla="*/ 4077157 w 5771144"/>
                <a:gd name="connsiteY225" fmla="*/ 305355 h 770222"/>
                <a:gd name="connsiteX226" fmla="*/ 4071379 w 5771144"/>
                <a:gd name="connsiteY226" fmla="*/ 302453 h 770222"/>
                <a:gd name="connsiteX227" fmla="*/ 4074275 w 5771144"/>
                <a:gd name="connsiteY227" fmla="*/ 300295 h 770222"/>
                <a:gd name="connsiteX228" fmla="*/ 4086581 w 5771144"/>
                <a:gd name="connsiteY228" fmla="*/ 299203 h 770222"/>
                <a:gd name="connsiteX229" fmla="*/ 4101745 w 5771144"/>
                <a:gd name="connsiteY229" fmla="*/ 282559 h 770222"/>
                <a:gd name="connsiteX230" fmla="*/ 4102850 w 5771144"/>
                <a:gd name="connsiteY230" fmla="*/ 200580 h 770222"/>
                <a:gd name="connsiteX231" fmla="*/ 4102850 w 5771144"/>
                <a:gd name="connsiteY231" fmla="*/ 136931 h 770222"/>
                <a:gd name="connsiteX232" fmla="*/ 4100297 w 5771144"/>
                <a:gd name="connsiteY232" fmla="*/ 54158 h 770222"/>
                <a:gd name="connsiteX233" fmla="*/ 4090556 w 5771144"/>
                <a:gd name="connsiteY233" fmla="*/ 38582 h 770222"/>
                <a:gd name="connsiteX234" fmla="*/ 4079710 w 5771144"/>
                <a:gd name="connsiteY234" fmla="*/ 37167 h 770222"/>
                <a:gd name="connsiteX235" fmla="*/ 4076790 w 5771144"/>
                <a:gd name="connsiteY235" fmla="*/ 35014 h 770222"/>
                <a:gd name="connsiteX236" fmla="*/ 4082593 w 5771144"/>
                <a:gd name="connsiteY236" fmla="*/ 32107 h 770222"/>
                <a:gd name="connsiteX237" fmla="*/ 4118014 w 5771144"/>
                <a:gd name="connsiteY237" fmla="*/ 33198 h 770222"/>
                <a:gd name="connsiteX238" fmla="*/ 4207282 w 5771144"/>
                <a:gd name="connsiteY238" fmla="*/ 31045 h 770222"/>
                <a:gd name="connsiteX239" fmla="*/ 4226827 w 5771144"/>
                <a:gd name="connsiteY239" fmla="*/ 40441 h 770222"/>
                <a:gd name="connsiteX240" fmla="*/ 4231488 w 5771144"/>
                <a:gd name="connsiteY240" fmla="*/ 75466 h 770222"/>
                <a:gd name="connsiteX241" fmla="*/ 4229354 w 5771144"/>
                <a:gd name="connsiteY241" fmla="*/ 80872 h 770222"/>
                <a:gd name="connsiteX242" fmla="*/ 4226090 w 5771144"/>
                <a:gd name="connsiteY242" fmla="*/ 75466 h 770222"/>
                <a:gd name="connsiteX243" fmla="*/ 4209834 w 5771144"/>
                <a:gd name="connsiteY243" fmla="*/ 49421 h 770222"/>
                <a:gd name="connsiteX244" fmla="*/ 4175087 w 5771144"/>
                <a:gd name="connsiteY244" fmla="*/ 45476 h 770222"/>
                <a:gd name="connsiteX245" fmla="*/ 4133215 w 5771144"/>
                <a:gd name="connsiteY245" fmla="*/ 75094 h 770222"/>
                <a:gd name="connsiteX246" fmla="*/ 4133215 w 5771144"/>
                <a:gd name="connsiteY246" fmla="*/ 168707 h 770222"/>
                <a:gd name="connsiteX247" fmla="*/ 4135692 w 5771144"/>
                <a:gd name="connsiteY247" fmla="*/ 171237 h 770222"/>
                <a:gd name="connsiteX248" fmla="*/ 4187394 w 5771144"/>
                <a:gd name="connsiteY248" fmla="*/ 169451 h 770222"/>
                <a:gd name="connsiteX249" fmla="*/ 4206240 w 5771144"/>
                <a:gd name="connsiteY249" fmla="*/ 156775 h 770222"/>
                <a:gd name="connsiteX250" fmla="*/ 4207675 w 5771144"/>
                <a:gd name="connsiteY250" fmla="*/ 144869 h 770222"/>
                <a:gd name="connsiteX251" fmla="*/ 4210165 w 5771144"/>
                <a:gd name="connsiteY251" fmla="*/ 141595 h 770222"/>
                <a:gd name="connsiteX252" fmla="*/ 4212692 w 5771144"/>
                <a:gd name="connsiteY252" fmla="*/ 148465 h 770222"/>
                <a:gd name="connsiteX253" fmla="*/ 4217061 w 5771144"/>
                <a:gd name="connsiteY253" fmla="*/ 191849 h 770222"/>
                <a:gd name="connsiteX254" fmla="*/ 4215245 w 5771144"/>
                <a:gd name="connsiteY254" fmla="*/ 194751 h 770222"/>
                <a:gd name="connsiteX255" fmla="*/ 4209834 w 5771144"/>
                <a:gd name="connsiteY255" fmla="*/ 190063 h 770222"/>
                <a:gd name="connsiteX256" fmla="*/ 4192791 w 5771144"/>
                <a:gd name="connsiteY256" fmla="*/ 184978 h 770222"/>
                <a:gd name="connsiteX257" fmla="*/ 4135375 w 5771144"/>
                <a:gd name="connsiteY257" fmla="*/ 184259 h 770222"/>
                <a:gd name="connsiteX258" fmla="*/ 4133215 w 5771144"/>
                <a:gd name="connsiteY258" fmla="*/ 187880 h 770222"/>
                <a:gd name="connsiteX259" fmla="*/ 3959365 w 5771144"/>
                <a:gd name="connsiteY259" fmla="*/ 49073 h 770222"/>
                <a:gd name="connsiteX260" fmla="*/ 3959035 w 5771144"/>
                <a:gd name="connsiteY260" fmla="*/ 50189 h 770222"/>
                <a:gd name="connsiteX261" fmla="*/ 3878797 w 5771144"/>
                <a:gd name="connsiteY261" fmla="*/ 255075 h 770222"/>
                <a:gd name="connsiteX262" fmla="*/ 3871177 w 5771144"/>
                <a:gd name="connsiteY262" fmla="*/ 254753 h 770222"/>
                <a:gd name="connsiteX263" fmla="*/ 3808299 w 5771144"/>
                <a:gd name="connsiteY263" fmla="*/ 74423 h 770222"/>
                <a:gd name="connsiteX264" fmla="*/ 3803270 w 5771144"/>
                <a:gd name="connsiteY264" fmla="*/ 50189 h 770222"/>
                <a:gd name="connsiteX265" fmla="*/ 3803270 w 5771144"/>
                <a:gd name="connsiteY265" fmla="*/ 49073 h 770222"/>
                <a:gd name="connsiteX266" fmla="*/ 3959365 w 5771144"/>
                <a:gd name="connsiteY266" fmla="*/ 49073 h 770222"/>
                <a:gd name="connsiteX267" fmla="*/ 4036772 w 5771144"/>
                <a:gd name="connsiteY267" fmla="*/ 48032 h 770222"/>
                <a:gd name="connsiteX268" fmla="*/ 4028390 w 5771144"/>
                <a:gd name="connsiteY268" fmla="*/ 6067 h 770222"/>
                <a:gd name="connsiteX269" fmla="*/ 4024821 w 5771144"/>
                <a:gd name="connsiteY269" fmla="*/ 1399 h 770222"/>
                <a:gd name="connsiteX270" fmla="*/ 4022294 w 5771144"/>
                <a:gd name="connsiteY270" fmla="*/ 7526 h 770222"/>
                <a:gd name="connsiteX271" fmla="*/ 4022294 w 5771144"/>
                <a:gd name="connsiteY271" fmla="*/ 11495 h 770222"/>
                <a:gd name="connsiteX272" fmla="*/ 3991179 w 5771144"/>
                <a:gd name="connsiteY272" fmla="*/ 33918 h 770222"/>
                <a:gd name="connsiteX273" fmla="*/ 3936264 w 5771144"/>
                <a:gd name="connsiteY273" fmla="*/ 34290 h 770222"/>
                <a:gd name="connsiteX274" fmla="*/ 3839376 w 5771144"/>
                <a:gd name="connsiteY274" fmla="*/ 34290 h 770222"/>
                <a:gd name="connsiteX275" fmla="*/ 3777222 w 5771144"/>
                <a:gd name="connsiteY275" fmla="*/ 33918 h 770222"/>
                <a:gd name="connsiteX276" fmla="*/ 3747632 w 5771144"/>
                <a:gd name="connsiteY276" fmla="*/ 20896 h 770222"/>
                <a:gd name="connsiteX277" fmla="*/ 3746883 w 5771144"/>
                <a:gd name="connsiteY277" fmla="*/ 5021 h 770222"/>
                <a:gd name="connsiteX278" fmla="*/ 3744723 w 5771144"/>
                <a:gd name="connsiteY278" fmla="*/ 1399 h 770222"/>
                <a:gd name="connsiteX279" fmla="*/ 3741803 w 5771144"/>
                <a:gd name="connsiteY279" fmla="*/ 4648 h 770222"/>
                <a:gd name="connsiteX280" fmla="*/ 3734208 w 5771144"/>
                <a:gd name="connsiteY280" fmla="*/ 46519 h 770222"/>
                <a:gd name="connsiteX281" fmla="*/ 3735326 w 5771144"/>
                <a:gd name="connsiteY281" fmla="*/ 53439 h 770222"/>
                <a:gd name="connsiteX282" fmla="*/ 3753727 w 5771144"/>
                <a:gd name="connsiteY282" fmla="*/ 49073 h 770222"/>
                <a:gd name="connsiteX283" fmla="*/ 3785528 w 5771144"/>
                <a:gd name="connsiteY283" fmla="*/ 74423 h 770222"/>
                <a:gd name="connsiteX284" fmla="*/ 3874110 w 5771144"/>
                <a:gd name="connsiteY284" fmla="*/ 299923 h 770222"/>
                <a:gd name="connsiteX285" fmla="*/ 3882391 w 5771144"/>
                <a:gd name="connsiteY285" fmla="*/ 314012 h 770222"/>
                <a:gd name="connsiteX286" fmla="*/ 3891053 w 5771144"/>
                <a:gd name="connsiteY286" fmla="*/ 301014 h 770222"/>
                <a:gd name="connsiteX287" fmla="*/ 3979304 w 5771144"/>
                <a:gd name="connsiteY287" fmla="*/ 81965 h 770222"/>
                <a:gd name="connsiteX288" fmla="*/ 3993719 w 5771144"/>
                <a:gd name="connsiteY288" fmla="*/ 57755 h 770222"/>
                <a:gd name="connsiteX289" fmla="*/ 4016134 w 5771144"/>
                <a:gd name="connsiteY289" fmla="*/ 49421 h 770222"/>
                <a:gd name="connsiteX290" fmla="*/ 4035654 w 5771144"/>
                <a:gd name="connsiteY290" fmla="*/ 52323 h 770222"/>
                <a:gd name="connsiteX291" fmla="*/ 4036772 w 5771144"/>
                <a:gd name="connsiteY291" fmla="*/ 48032 h 770222"/>
                <a:gd name="connsiteX292" fmla="*/ 3596515 w 5771144"/>
                <a:gd name="connsiteY292" fmla="*/ 287595 h 770222"/>
                <a:gd name="connsiteX293" fmla="*/ 3598699 w 5771144"/>
                <a:gd name="connsiteY293" fmla="*/ 290894 h 770222"/>
                <a:gd name="connsiteX294" fmla="*/ 3640647 w 5771144"/>
                <a:gd name="connsiteY294" fmla="*/ 289778 h 770222"/>
                <a:gd name="connsiteX295" fmla="*/ 3672816 w 5771144"/>
                <a:gd name="connsiteY295" fmla="*/ 277872 h 770222"/>
                <a:gd name="connsiteX296" fmla="*/ 3676067 w 5771144"/>
                <a:gd name="connsiteY296" fmla="*/ 264155 h 770222"/>
                <a:gd name="connsiteX297" fmla="*/ 3678595 w 5771144"/>
                <a:gd name="connsiteY297" fmla="*/ 260160 h 770222"/>
                <a:gd name="connsiteX298" fmla="*/ 3681478 w 5771144"/>
                <a:gd name="connsiteY298" fmla="*/ 263807 h 770222"/>
                <a:gd name="connsiteX299" fmla="*/ 3683281 w 5771144"/>
                <a:gd name="connsiteY299" fmla="*/ 287595 h 770222"/>
                <a:gd name="connsiteX300" fmla="*/ 3686164 w 5771144"/>
                <a:gd name="connsiteY300" fmla="*/ 304636 h 770222"/>
                <a:gd name="connsiteX301" fmla="*/ 3684030 w 5771144"/>
                <a:gd name="connsiteY301" fmla="*/ 308604 h 770222"/>
                <a:gd name="connsiteX302" fmla="*/ 3678950 w 5771144"/>
                <a:gd name="connsiteY302" fmla="*/ 306421 h 770222"/>
                <a:gd name="connsiteX303" fmla="*/ 3663088 w 5771144"/>
                <a:gd name="connsiteY303" fmla="*/ 305008 h 770222"/>
                <a:gd name="connsiteX304" fmla="*/ 3581338 w 5771144"/>
                <a:gd name="connsiteY304" fmla="*/ 304214 h 770222"/>
                <a:gd name="connsiteX305" fmla="*/ 3540508 w 5771144"/>
                <a:gd name="connsiteY305" fmla="*/ 305355 h 770222"/>
                <a:gd name="connsiteX306" fmla="*/ 3534755 w 5771144"/>
                <a:gd name="connsiteY306" fmla="*/ 302453 h 770222"/>
                <a:gd name="connsiteX307" fmla="*/ 3537663 w 5771144"/>
                <a:gd name="connsiteY307" fmla="*/ 300295 h 770222"/>
                <a:gd name="connsiteX308" fmla="*/ 3549931 w 5771144"/>
                <a:gd name="connsiteY308" fmla="*/ 299203 h 770222"/>
                <a:gd name="connsiteX309" fmla="*/ 3565095 w 5771144"/>
                <a:gd name="connsiteY309" fmla="*/ 282559 h 770222"/>
                <a:gd name="connsiteX310" fmla="*/ 3566162 w 5771144"/>
                <a:gd name="connsiteY310" fmla="*/ 200580 h 770222"/>
                <a:gd name="connsiteX311" fmla="*/ 3566162 w 5771144"/>
                <a:gd name="connsiteY311" fmla="*/ 136931 h 770222"/>
                <a:gd name="connsiteX312" fmla="*/ 3563622 w 5771144"/>
                <a:gd name="connsiteY312" fmla="*/ 54158 h 770222"/>
                <a:gd name="connsiteX313" fmla="*/ 3553906 w 5771144"/>
                <a:gd name="connsiteY313" fmla="*/ 38582 h 770222"/>
                <a:gd name="connsiteX314" fmla="*/ 3543035 w 5771144"/>
                <a:gd name="connsiteY314" fmla="*/ 37167 h 770222"/>
                <a:gd name="connsiteX315" fmla="*/ 3540165 w 5771144"/>
                <a:gd name="connsiteY315" fmla="*/ 35014 h 770222"/>
                <a:gd name="connsiteX316" fmla="*/ 3545918 w 5771144"/>
                <a:gd name="connsiteY316" fmla="*/ 32107 h 770222"/>
                <a:gd name="connsiteX317" fmla="*/ 3581338 w 5771144"/>
                <a:gd name="connsiteY317" fmla="*/ 33198 h 770222"/>
                <a:gd name="connsiteX318" fmla="*/ 3670632 w 5771144"/>
                <a:gd name="connsiteY318" fmla="*/ 31045 h 770222"/>
                <a:gd name="connsiteX319" fmla="*/ 3690177 w 5771144"/>
                <a:gd name="connsiteY319" fmla="*/ 40441 h 770222"/>
                <a:gd name="connsiteX320" fmla="*/ 3694838 w 5771144"/>
                <a:gd name="connsiteY320" fmla="*/ 75466 h 770222"/>
                <a:gd name="connsiteX321" fmla="*/ 3692666 w 5771144"/>
                <a:gd name="connsiteY321" fmla="*/ 80872 h 770222"/>
                <a:gd name="connsiteX322" fmla="*/ 3689441 w 5771144"/>
                <a:gd name="connsiteY322" fmla="*/ 75466 h 770222"/>
                <a:gd name="connsiteX323" fmla="*/ 3673159 w 5771144"/>
                <a:gd name="connsiteY323" fmla="*/ 49421 h 770222"/>
                <a:gd name="connsiteX324" fmla="*/ 3638463 w 5771144"/>
                <a:gd name="connsiteY324" fmla="*/ 45476 h 770222"/>
                <a:gd name="connsiteX325" fmla="*/ 3596515 w 5771144"/>
                <a:gd name="connsiteY325" fmla="*/ 75094 h 770222"/>
                <a:gd name="connsiteX326" fmla="*/ 3596515 w 5771144"/>
                <a:gd name="connsiteY326" fmla="*/ 168707 h 770222"/>
                <a:gd name="connsiteX327" fmla="*/ 3599093 w 5771144"/>
                <a:gd name="connsiteY327" fmla="*/ 171237 h 770222"/>
                <a:gd name="connsiteX328" fmla="*/ 3650769 w 5771144"/>
                <a:gd name="connsiteY328" fmla="*/ 169451 h 770222"/>
                <a:gd name="connsiteX329" fmla="*/ 3669565 w 5771144"/>
                <a:gd name="connsiteY329" fmla="*/ 156775 h 770222"/>
                <a:gd name="connsiteX330" fmla="*/ 3670987 w 5771144"/>
                <a:gd name="connsiteY330" fmla="*/ 144869 h 770222"/>
                <a:gd name="connsiteX331" fmla="*/ 3673515 w 5771144"/>
                <a:gd name="connsiteY331" fmla="*/ 141595 h 770222"/>
                <a:gd name="connsiteX332" fmla="*/ 3676067 w 5771144"/>
                <a:gd name="connsiteY332" fmla="*/ 148465 h 770222"/>
                <a:gd name="connsiteX333" fmla="*/ 3680360 w 5771144"/>
                <a:gd name="connsiteY333" fmla="*/ 191849 h 770222"/>
                <a:gd name="connsiteX334" fmla="*/ 3678595 w 5771144"/>
                <a:gd name="connsiteY334" fmla="*/ 194751 h 770222"/>
                <a:gd name="connsiteX335" fmla="*/ 3673159 w 5771144"/>
                <a:gd name="connsiteY335" fmla="*/ 190063 h 770222"/>
                <a:gd name="connsiteX336" fmla="*/ 3656153 w 5771144"/>
                <a:gd name="connsiteY336" fmla="*/ 184978 h 770222"/>
                <a:gd name="connsiteX337" fmla="*/ 3598699 w 5771144"/>
                <a:gd name="connsiteY337" fmla="*/ 184259 h 770222"/>
                <a:gd name="connsiteX338" fmla="*/ 3596515 w 5771144"/>
                <a:gd name="connsiteY338" fmla="*/ 187880 h 770222"/>
                <a:gd name="connsiteX339" fmla="*/ 3357705 w 5771144"/>
                <a:gd name="connsiteY339" fmla="*/ 70033 h 770222"/>
                <a:gd name="connsiteX340" fmla="*/ 3448039 w 5771144"/>
                <a:gd name="connsiteY340" fmla="*/ 168364 h 770222"/>
                <a:gd name="connsiteX341" fmla="*/ 3367077 w 5771144"/>
                <a:gd name="connsiteY341" fmla="*/ 272092 h 770222"/>
                <a:gd name="connsiteX342" fmla="*/ 3359863 w 5771144"/>
                <a:gd name="connsiteY342" fmla="*/ 272811 h 770222"/>
                <a:gd name="connsiteX343" fmla="*/ 3355889 w 5771144"/>
                <a:gd name="connsiteY343" fmla="*/ 261947 h 770222"/>
                <a:gd name="connsiteX344" fmla="*/ 3355520 w 5771144"/>
                <a:gd name="connsiteY344" fmla="*/ 255845 h 770222"/>
                <a:gd name="connsiteX345" fmla="*/ 3355520 w 5771144"/>
                <a:gd name="connsiteY345" fmla="*/ 200556 h 770222"/>
                <a:gd name="connsiteX346" fmla="*/ 3355520 w 5771144"/>
                <a:gd name="connsiteY346" fmla="*/ 136931 h 770222"/>
                <a:gd name="connsiteX347" fmla="*/ 3356231 w 5771144"/>
                <a:gd name="connsiteY347" fmla="*/ 71527 h 770222"/>
                <a:gd name="connsiteX348" fmla="*/ 3357705 w 5771144"/>
                <a:gd name="connsiteY348" fmla="*/ 70033 h 770222"/>
                <a:gd name="connsiteX349" fmla="*/ 3325154 w 5771144"/>
                <a:gd name="connsiteY349" fmla="*/ 260558 h 770222"/>
                <a:gd name="connsiteX350" fmla="*/ 3324431 w 5771144"/>
                <a:gd name="connsiteY350" fmla="*/ 272488 h 770222"/>
                <a:gd name="connsiteX351" fmla="*/ 3321535 w 5771144"/>
                <a:gd name="connsiteY351" fmla="*/ 274622 h 770222"/>
                <a:gd name="connsiteX352" fmla="*/ 3230794 w 5771144"/>
                <a:gd name="connsiteY352" fmla="*/ 175577 h 770222"/>
                <a:gd name="connsiteX353" fmla="*/ 3320811 w 5771144"/>
                <a:gd name="connsiteY353" fmla="*/ 70777 h 770222"/>
                <a:gd name="connsiteX354" fmla="*/ 3324431 w 5771144"/>
                <a:gd name="connsiteY354" fmla="*/ 74002 h 770222"/>
                <a:gd name="connsiteX355" fmla="*/ 3325154 w 5771144"/>
                <a:gd name="connsiteY355" fmla="*/ 136931 h 770222"/>
                <a:gd name="connsiteX356" fmla="*/ 3325154 w 5771144"/>
                <a:gd name="connsiteY356" fmla="*/ 200556 h 770222"/>
                <a:gd name="connsiteX357" fmla="*/ 3358047 w 5771144"/>
                <a:gd name="connsiteY357" fmla="*/ 59938 h 770222"/>
                <a:gd name="connsiteX358" fmla="*/ 3357298 w 5771144"/>
                <a:gd name="connsiteY358" fmla="*/ 58847 h 770222"/>
                <a:gd name="connsiteX359" fmla="*/ 3371395 w 5771144"/>
                <a:gd name="connsiteY359" fmla="*/ 28138 h 770222"/>
                <a:gd name="connsiteX360" fmla="*/ 3387689 w 5771144"/>
                <a:gd name="connsiteY360" fmla="*/ 26650 h 770222"/>
                <a:gd name="connsiteX361" fmla="*/ 3390585 w 5771144"/>
                <a:gd name="connsiteY361" fmla="*/ 24516 h 770222"/>
                <a:gd name="connsiteX362" fmla="*/ 3384781 w 5771144"/>
                <a:gd name="connsiteY362" fmla="*/ 21614 h 770222"/>
                <a:gd name="connsiteX363" fmla="*/ 3340331 w 5771144"/>
                <a:gd name="connsiteY363" fmla="*/ 22736 h 770222"/>
                <a:gd name="connsiteX364" fmla="*/ 3304885 w 5771144"/>
                <a:gd name="connsiteY364" fmla="*/ 21614 h 770222"/>
                <a:gd name="connsiteX365" fmla="*/ 3299132 w 5771144"/>
                <a:gd name="connsiteY365" fmla="*/ 24516 h 770222"/>
                <a:gd name="connsiteX366" fmla="*/ 3302040 w 5771144"/>
                <a:gd name="connsiteY366" fmla="*/ 26650 h 770222"/>
                <a:gd name="connsiteX367" fmla="*/ 3312848 w 5771144"/>
                <a:gd name="connsiteY367" fmla="*/ 28138 h 770222"/>
                <a:gd name="connsiteX368" fmla="*/ 3324431 w 5771144"/>
                <a:gd name="connsiteY368" fmla="*/ 58847 h 770222"/>
                <a:gd name="connsiteX369" fmla="*/ 3323719 w 5771144"/>
                <a:gd name="connsiteY369" fmla="*/ 59938 h 770222"/>
                <a:gd name="connsiteX370" fmla="*/ 3198650 w 5771144"/>
                <a:gd name="connsiteY370" fmla="*/ 171237 h 770222"/>
                <a:gd name="connsiteX371" fmla="*/ 3322970 w 5771144"/>
                <a:gd name="connsiteY371" fmla="*/ 284370 h 770222"/>
                <a:gd name="connsiteX372" fmla="*/ 3323719 w 5771144"/>
                <a:gd name="connsiteY372" fmla="*/ 285487 h 770222"/>
                <a:gd name="connsiteX373" fmla="*/ 3312162 w 5771144"/>
                <a:gd name="connsiteY373" fmla="*/ 308951 h 770222"/>
                <a:gd name="connsiteX374" fmla="*/ 3300923 w 5771144"/>
                <a:gd name="connsiteY374" fmla="*/ 310390 h 770222"/>
                <a:gd name="connsiteX375" fmla="*/ 3298040 w 5771144"/>
                <a:gd name="connsiteY375" fmla="*/ 312597 h 770222"/>
                <a:gd name="connsiteX376" fmla="*/ 3303819 w 5771144"/>
                <a:gd name="connsiteY376" fmla="*/ 315475 h 770222"/>
                <a:gd name="connsiteX377" fmla="*/ 3340331 w 5771144"/>
                <a:gd name="connsiteY377" fmla="*/ 314384 h 770222"/>
                <a:gd name="connsiteX378" fmla="*/ 3375751 w 5771144"/>
                <a:gd name="connsiteY378" fmla="*/ 315475 h 770222"/>
                <a:gd name="connsiteX379" fmla="*/ 3381542 w 5771144"/>
                <a:gd name="connsiteY379" fmla="*/ 312597 h 770222"/>
                <a:gd name="connsiteX380" fmla="*/ 3378634 w 5771144"/>
                <a:gd name="connsiteY380" fmla="*/ 310390 h 770222"/>
                <a:gd name="connsiteX381" fmla="*/ 3369579 w 5771144"/>
                <a:gd name="connsiteY381" fmla="*/ 309299 h 770222"/>
                <a:gd name="connsiteX382" fmla="*/ 3356955 w 5771144"/>
                <a:gd name="connsiteY382" fmla="*/ 285487 h 770222"/>
                <a:gd name="connsiteX383" fmla="*/ 3357705 w 5771144"/>
                <a:gd name="connsiteY383" fmla="*/ 284370 h 770222"/>
                <a:gd name="connsiteX384" fmla="*/ 3480183 w 5771144"/>
                <a:gd name="connsiteY384" fmla="*/ 177388 h 770222"/>
                <a:gd name="connsiteX385" fmla="*/ 3358047 w 5771144"/>
                <a:gd name="connsiteY385" fmla="*/ 59938 h 770222"/>
                <a:gd name="connsiteX386" fmla="*/ 2768616 w 5771144"/>
                <a:gd name="connsiteY386" fmla="*/ 34290 h 770222"/>
                <a:gd name="connsiteX387" fmla="*/ 2777291 w 5771144"/>
                <a:gd name="connsiteY387" fmla="*/ 28510 h 770222"/>
                <a:gd name="connsiteX388" fmla="*/ 2781634 w 5771144"/>
                <a:gd name="connsiteY388" fmla="*/ 34290 h 770222"/>
                <a:gd name="connsiteX389" fmla="*/ 2811631 w 5771144"/>
                <a:gd name="connsiteY389" fmla="*/ 72911 h 770222"/>
                <a:gd name="connsiteX390" fmla="*/ 2951496 w 5771144"/>
                <a:gd name="connsiteY390" fmla="*/ 243913 h 770222"/>
                <a:gd name="connsiteX391" fmla="*/ 2956538 w 5771144"/>
                <a:gd name="connsiteY391" fmla="*/ 241359 h 770222"/>
                <a:gd name="connsiteX392" fmla="*/ 2956538 w 5771144"/>
                <a:gd name="connsiteY392" fmla="*/ 136931 h 770222"/>
                <a:gd name="connsiteX393" fmla="*/ 2954747 w 5771144"/>
                <a:gd name="connsiteY393" fmla="*/ 58499 h 770222"/>
                <a:gd name="connsiteX394" fmla="*/ 2944257 w 5771144"/>
                <a:gd name="connsiteY394" fmla="*/ 38582 h 770222"/>
                <a:gd name="connsiteX395" fmla="*/ 2933411 w 5771144"/>
                <a:gd name="connsiteY395" fmla="*/ 37167 h 770222"/>
                <a:gd name="connsiteX396" fmla="*/ 2930516 w 5771144"/>
                <a:gd name="connsiteY396" fmla="*/ 35014 h 770222"/>
                <a:gd name="connsiteX397" fmla="*/ 2936294 w 5771144"/>
                <a:gd name="connsiteY397" fmla="*/ 32107 h 770222"/>
                <a:gd name="connsiteX398" fmla="*/ 2971714 w 5771144"/>
                <a:gd name="connsiteY398" fmla="*/ 33198 h 770222"/>
                <a:gd name="connsiteX399" fmla="*/ 3016139 w 5771144"/>
                <a:gd name="connsiteY399" fmla="*/ 32107 h 770222"/>
                <a:gd name="connsiteX400" fmla="*/ 3021943 w 5771144"/>
                <a:gd name="connsiteY400" fmla="*/ 35014 h 770222"/>
                <a:gd name="connsiteX401" fmla="*/ 3019047 w 5771144"/>
                <a:gd name="connsiteY401" fmla="*/ 37167 h 770222"/>
                <a:gd name="connsiteX402" fmla="*/ 3002791 w 5771144"/>
                <a:gd name="connsiteY402" fmla="*/ 38582 h 770222"/>
                <a:gd name="connsiteX403" fmla="*/ 2988707 w 5771144"/>
                <a:gd name="connsiteY403" fmla="*/ 58499 h 770222"/>
                <a:gd name="connsiteX404" fmla="*/ 2986865 w 5771144"/>
                <a:gd name="connsiteY404" fmla="*/ 136931 h 770222"/>
                <a:gd name="connsiteX405" fmla="*/ 2986865 w 5771144"/>
                <a:gd name="connsiteY405" fmla="*/ 200556 h 770222"/>
                <a:gd name="connsiteX406" fmla="*/ 2986865 w 5771144"/>
                <a:gd name="connsiteY406" fmla="*/ 300295 h 770222"/>
                <a:gd name="connsiteX407" fmla="*/ 2978217 w 5771144"/>
                <a:gd name="connsiteY407" fmla="*/ 306049 h 770222"/>
                <a:gd name="connsiteX408" fmla="*/ 2802246 w 5771144"/>
                <a:gd name="connsiteY408" fmla="*/ 90298 h 770222"/>
                <a:gd name="connsiteX409" fmla="*/ 2798995 w 5771144"/>
                <a:gd name="connsiteY409" fmla="*/ 91713 h 770222"/>
                <a:gd name="connsiteX410" fmla="*/ 2799693 w 5771144"/>
                <a:gd name="connsiteY410" fmla="*/ 278616 h 770222"/>
                <a:gd name="connsiteX411" fmla="*/ 2813066 w 5771144"/>
                <a:gd name="connsiteY411" fmla="*/ 299203 h 770222"/>
                <a:gd name="connsiteX412" fmla="*/ 2822096 w 5771144"/>
                <a:gd name="connsiteY412" fmla="*/ 300295 h 770222"/>
                <a:gd name="connsiteX413" fmla="*/ 2824992 w 5771144"/>
                <a:gd name="connsiteY413" fmla="*/ 302453 h 770222"/>
                <a:gd name="connsiteX414" fmla="*/ 2819213 w 5771144"/>
                <a:gd name="connsiteY414" fmla="*/ 305355 h 770222"/>
                <a:gd name="connsiteX415" fmla="*/ 2783793 w 5771144"/>
                <a:gd name="connsiteY415" fmla="*/ 304214 h 770222"/>
                <a:gd name="connsiteX416" fmla="*/ 2742937 w 5771144"/>
                <a:gd name="connsiteY416" fmla="*/ 305355 h 770222"/>
                <a:gd name="connsiteX417" fmla="*/ 2737159 w 5771144"/>
                <a:gd name="connsiteY417" fmla="*/ 302453 h 770222"/>
                <a:gd name="connsiteX418" fmla="*/ 2740067 w 5771144"/>
                <a:gd name="connsiteY418" fmla="*/ 300295 h 770222"/>
                <a:gd name="connsiteX419" fmla="*/ 2752373 w 5771144"/>
                <a:gd name="connsiteY419" fmla="*/ 299203 h 770222"/>
                <a:gd name="connsiteX420" fmla="*/ 2767893 w 5771144"/>
                <a:gd name="connsiteY420" fmla="*/ 278616 h 770222"/>
                <a:gd name="connsiteX421" fmla="*/ 2768616 w 5771144"/>
                <a:gd name="connsiteY421" fmla="*/ 200556 h 770222"/>
                <a:gd name="connsiteX422" fmla="*/ 2656666 w 5771144"/>
                <a:gd name="connsiteY422" fmla="*/ 164762 h 770222"/>
                <a:gd name="connsiteX423" fmla="*/ 2546786 w 5771144"/>
                <a:gd name="connsiteY423" fmla="*/ 298112 h 770222"/>
                <a:gd name="connsiteX424" fmla="*/ 2441262 w 5771144"/>
                <a:gd name="connsiteY424" fmla="*/ 179198 h 770222"/>
                <a:gd name="connsiteX425" fmla="*/ 2556933 w 5771144"/>
                <a:gd name="connsiteY425" fmla="*/ 40763 h 770222"/>
                <a:gd name="connsiteX426" fmla="*/ 2656666 w 5771144"/>
                <a:gd name="connsiteY426" fmla="*/ 164762 h 770222"/>
                <a:gd name="connsiteX427" fmla="*/ 2691375 w 5771144"/>
                <a:gd name="connsiteY427" fmla="*/ 174883 h 770222"/>
                <a:gd name="connsiteX428" fmla="*/ 2547154 w 5771144"/>
                <a:gd name="connsiteY428" fmla="*/ 27047 h 770222"/>
                <a:gd name="connsiteX429" fmla="*/ 2406934 w 5771144"/>
                <a:gd name="connsiteY429" fmla="*/ 169128 h 770222"/>
                <a:gd name="connsiteX430" fmla="*/ 2549313 w 5771144"/>
                <a:gd name="connsiteY430" fmla="*/ 310390 h 770222"/>
                <a:gd name="connsiteX431" fmla="*/ 2691375 w 5771144"/>
                <a:gd name="connsiteY431" fmla="*/ 174883 h 770222"/>
                <a:gd name="connsiteX432" fmla="*/ 2176417 w 5771144"/>
                <a:gd name="connsiteY432" fmla="*/ 136931 h 770222"/>
                <a:gd name="connsiteX433" fmla="*/ 2174614 w 5771144"/>
                <a:gd name="connsiteY433" fmla="*/ 58499 h 770222"/>
                <a:gd name="connsiteX434" fmla="*/ 2164111 w 5771144"/>
                <a:gd name="connsiteY434" fmla="*/ 38582 h 770222"/>
                <a:gd name="connsiteX435" fmla="*/ 2153265 w 5771144"/>
                <a:gd name="connsiteY435" fmla="*/ 37167 h 770222"/>
                <a:gd name="connsiteX436" fmla="*/ 2150382 w 5771144"/>
                <a:gd name="connsiteY436" fmla="*/ 35014 h 770222"/>
                <a:gd name="connsiteX437" fmla="*/ 2156160 w 5771144"/>
                <a:gd name="connsiteY437" fmla="*/ 32107 h 770222"/>
                <a:gd name="connsiteX438" fmla="*/ 2190844 w 5771144"/>
                <a:gd name="connsiteY438" fmla="*/ 33198 h 770222"/>
                <a:gd name="connsiteX439" fmla="*/ 2232437 w 5771144"/>
                <a:gd name="connsiteY439" fmla="*/ 32107 h 770222"/>
                <a:gd name="connsiteX440" fmla="*/ 2238215 w 5771144"/>
                <a:gd name="connsiteY440" fmla="*/ 35014 h 770222"/>
                <a:gd name="connsiteX441" fmla="*/ 2235294 w 5771144"/>
                <a:gd name="connsiteY441" fmla="*/ 37167 h 770222"/>
                <a:gd name="connsiteX442" fmla="*/ 2221197 w 5771144"/>
                <a:gd name="connsiteY442" fmla="*/ 38582 h 770222"/>
                <a:gd name="connsiteX443" fmla="*/ 2207164 w 5771144"/>
                <a:gd name="connsiteY443" fmla="*/ 58499 h 770222"/>
                <a:gd name="connsiteX444" fmla="*/ 2205297 w 5771144"/>
                <a:gd name="connsiteY444" fmla="*/ 136931 h 770222"/>
                <a:gd name="connsiteX445" fmla="*/ 2205297 w 5771144"/>
                <a:gd name="connsiteY445" fmla="*/ 172353 h 770222"/>
                <a:gd name="connsiteX446" fmla="*/ 2207164 w 5771144"/>
                <a:gd name="connsiteY446" fmla="*/ 172353 h 770222"/>
                <a:gd name="connsiteX447" fmla="*/ 2317399 w 5771144"/>
                <a:gd name="connsiteY447" fmla="*/ 54902 h 770222"/>
                <a:gd name="connsiteX448" fmla="*/ 2361100 w 5771144"/>
                <a:gd name="connsiteY448" fmla="*/ 32802 h 770222"/>
                <a:gd name="connsiteX449" fmla="*/ 2386030 w 5771144"/>
                <a:gd name="connsiteY449" fmla="*/ 32107 h 770222"/>
                <a:gd name="connsiteX450" fmla="*/ 2404458 w 5771144"/>
                <a:gd name="connsiteY450" fmla="*/ 32107 h 770222"/>
                <a:gd name="connsiteX451" fmla="*/ 2412395 w 5771144"/>
                <a:gd name="connsiteY451" fmla="*/ 35014 h 770222"/>
                <a:gd name="connsiteX452" fmla="*/ 2407709 w 5771144"/>
                <a:gd name="connsiteY452" fmla="*/ 37167 h 770222"/>
                <a:gd name="connsiteX453" fmla="*/ 2385306 w 5771144"/>
                <a:gd name="connsiteY453" fmla="*/ 41905 h 770222"/>
                <a:gd name="connsiteX454" fmla="*/ 2331458 w 5771144"/>
                <a:gd name="connsiteY454" fmla="*/ 83105 h 770222"/>
                <a:gd name="connsiteX455" fmla="*/ 2232043 w 5771144"/>
                <a:gd name="connsiteY455" fmla="*/ 184978 h 770222"/>
                <a:gd name="connsiteX456" fmla="*/ 2311570 w 5771144"/>
                <a:gd name="connsiteY456" fmla="*/ 264155 h 770222"/>
                <a:gd name="connsiteX457" fmla="*/ 2350635 w 5771144"/>
                <a:gd name="connsiteY457" fmla="*/ 295234 h 770222"/>
                <a:gd name="connsiteX458" fmla="*/ 2370828 w 5771144"/>
                <a:gd name="connsiteY458" fmla="*/ 300295 h 770222"/>
                <a:gd name="connsiteX459" fmla="*/ 2374448 w 5771144"/>
                <a:gd name="connsiteY459" fmla="*/ 302825 h 770222"/>
                <a:gd name="connsiteX460" fmla="*/ 2369012 w 5771144"/>
                <a:gd name="connsiteY460" fmla="*/ 305355 h 770222"/>
                <a:gd name="connsiteX461" fmla="*/ 2334379 w 5771144"/>
                <a:gd name="connsiteY461" fmla="*/ 304214 h 770222"/>
                <a:gd name="connsiteX462" fmla="*/ 2307227 w 5771144"/>
                <a:gd name="connsiteY462" fmla="*/ 305355 h 770222"/>
                <a:gd name="connsiteX463" fmla="*/ 2302883 w 5771144"/>
                <a:gd name="connsiteY463" fmla="*/ 302825 h 770222"/>
                <a:gd name="connsiteX464" fmla="*/ 2306160 w 5771144"/>
                <a:gd name="connsiteY464" fmla="*/ 299923 h 770222"/>
                <a:gd name="connsiteX465" fmla="*/ 2310872 w 5771144"/>
                <a:gd name="connsiteY465" fmla="*/ 292357 h 770222"/>
                <a:gd name="connsiteX466" fmla="*/ 2291352 w 5771144"/>
                <a:gd name="connsiteY466" fmla="*/ 266288 h 770222"/>
                <a:gd name="connsiteX467" fmla="*/ 2206744 w 5771144"/>
                <a:gd name="connsiteY467" fmla="*/ 178851 h 770222"/>
                <a:gd name="connsiteX468" fmla="*/ 2205297 w 5771144"/>
                <a:gd name="connsiteY468" fmla="*/ 178851 h 770222"/>
                <a:gd name="connsiteX469" fmla="*/ 2205297 w 5771144"/>
                <a:gd name="connsiteY469" fmla="*/ 200556 h 770222"/>
                <a:gd name="connsiteX470" fmla="*/ 2206046 w 5771144"/>
                <a:gd name="connsiteY470" fmla="*/ 278616 h 770222"/>
                <a:gd name="connsiteX471" fmla="*/ 2219419 w 5771144"/>
                <a:gd name="connsiteY471" fmla="*/ 299203 h 770222"/>
                <a:gd name="connsiteX472" fmla="*/ 2228474 w 5771144"/>
                <a:gd name="connsiteY472" fmla="*/ 300295 h 770222"/>
                <a:gd name="connsiteX473" fmla="*/ 2231370 w 5771144"/>
                <a:gd name="connsiteY473" fmla="*/ 302453 h 770222"/>
                <a:gd name="connsiteX474" fmla="*/ 2225566 w 5771144"/>
                <a:gd name="connsiteY474" fmla="*/ 305355 h 770222"/>
                <a:gd name="connsiteX475" fmla="*/ 2190463 w 5771144"/>
                <a:gd name="connsiteY475" fmla="*/ 304214 h 770222"/>
                <a:gd name="connsiteX476" fmla="*/ 2150750 w 5771144"/>
                <a:gd name="connsiteY476" fmla="*/ 305355 h 770222"/>
                <a:gd name="connsiteX477" fmla="*/ 2144959 w 5771144"/>
                <a:gd name="connsiteY477" fmla="*/ 302453 h 770222"/>
                <a:gd name="connsiteX478" fmla="*/ 2147855 w 5771144"/>
                <a:gd name="connsiteY478" fmla="*/ 300295 h 770222"/>
                <a:gd name="connsiteX479" fmla="*/ 2160148 w 5771144"/>
                <a:gd name="connsiteY479" fmla="*/ 299203 h 770222"/>
                <a:gd name="connsiteX480" fmla="*/ 2175655 w 5771144"/>
                <a:gd name="connsiteY480" fmla="*/ 278616 h 770222"/>
                <a:gd name="connsiteX481" fmla="*/ 2176417 w 5771144"/>
                <a:gd name="connsiteY481" fmla="*/ 200556 h 770222"/>
                <a:gd name="connsiteX482" fmla="*/ 1844287 w 5771144"/>
                <a:gd name="connsiteY482" fmla="*/ 173097 h 770222"/>
                <a:gd name="connsiteX483" fmla="*/ 2007291 w 5771144"/>
                <a:gd name="connsiteY483" fmla="*/ 27047 h 770222"/>
                <a:gd name="connsiteX484" fmla="*/ 2072353 w 5771144"/>
                <a:gd name="connsiteY484" fmla="*/ 35332 h 770222"/>
                <a:gd name="connsiteX485" fmla="*/ 2081751 w 5771144"/>
                <a:gd name="connsiteY485" fmla="*/ 45824 h 770222"/>
                <a:gd name="connsiteX486" fmla="*/ 2089714 w 5771144"/>
                <a:gd name="connsiteY486" fmla="*/ 92085 h 770222"/>
                <a:gd name="connsiteX487" fmla="*/ 2087187 w 5771144"/>
                <a:gd name="connsiteY487" fmla="*/ 97517 h 770222"/>
                <a:gd name="connsiteX488" fmla="*/ 2083580 w 5771144"/>
                <a:gd name="connsiteY488" fmla="*/ 92085 h 770222"/>
                <a:gd name="connsiteX489" fmla="*/ 2070194 w 5771144"/>
                <a:gd name="connsiteY489" fmla="*/ 61773 h 770222"/>
                <a:gd name="connsiteX490" fmla="*/ 2007291 w 5771144"/>
                <a:gd name="connsiteY490" fmla="*/ 43641 h 770222"/>
                <a:gd name="connsiteX491" fmla="*/ 1876825 w 5771144"/>
                <a:gd name="connsiteY491" fmla="*/ 175974 h 770222"/>
                <a:gd name="connsiteX492" fmla="*/ 1992471 w 5771144"/>
                <a:gd name="connsiteY492" fmla="*/ 296673 h 770222"/>
                <a:gd name="connsiteX493" fmla="*/ 2079935 w 5771144"/>
                <a:gd name="connsiteY493" fmla="*/ 239200 h 770222"/>
                <a:gd name="connsiteX494" fmla="*/ 2082818 w 5771144"/>
                <a:gd name="connsiteY494" fmla="*/ 231611 h 770222"/>
                <a:gd name="connsiteX495" fmla="*/ 2086438 w 5771144"/>
                <a:gd name="connsiteY495" fmla="*/ 254357 h 770222"/>
                <a:gd name="connsiteX496" fmla="*/ 2088965 w 5771144"/>
                <a:gd name="connsiteY496" fmla="*/ 296673 h 770222"/>
                <a:gd name="connsiteX497" fmla="*/ 2084279 w 5771144"/>
                <a:gd name="connsiteY497" fmla="*/ 300667 h 770222"/>
                <a:gd name="connsiteX498" fmla="*/ 1995011 w 5771144"/>
                <a:gd name="connsiteY498" fmla="*/ 310390 h 770222"/>
                <a:gd name="connsiteX499" fmla="*/ 1844287 w 5771144"/>
                <a:gd name="connsiteY499" fmla="*/ 173097 h 770222"/>
                <a:gd name="connsiteX500" fmla="*/ 1538574 w 5771144"/>
                <a:gd name="connsiteY500" fmla="*/ 34290 h 770222"/>
                <a:gd name="connsiteX501" fmla="*/ 1547222 w 5771144"/>
                <a:gd name="connsiteY501" fmla="*/ 28510 h 770222"/>
                <a:gd name="connsiteX502" fmla="*/ 1551579 w 5771144"/>
                <a:gd name="connsiteY502" fmla="*/ 34290 h 770222"/>
                <a:gd name="connsiteX503" fmla="*/ 1581563 w 5771144"/>
                <a:gd name="connsiteY503" fmla="*/ 72911 h 770222"/>
                <a:gd name="connsiteX504" fmla="*/ 1721441 w 5771144"/>
                <a:gd name="connsiteY504" fmla="*/ 243913 h 770222"/>
                <a:gd name="connsiteX505" fmla="*/ 1726495 w 5771144"/>
                <a:gd name="connsiteY505" fmla="*/ 241359 h 770222"/>
                <a:gd name="connsiteX506" fmla="*/ 1726495 w 5771144"/>
                <a:gd name="connsiteY506" fmla="*/ 136931 h 770222"/>
                <a:gd name="connsiteX507" fmla="*/ 1724692 w 5771144"/>
                <a:gd name="connsiteY507" fmla="*/ 58499 h 770222"/>
                <a:gd name="connsiteX508" fmla="*/ 1714214 w 5771144"/>
                <a:gd name="connsiteY508" fmla="*/ 38582 h 770222"/>
                <a:gd name="connsiteX509" fmla="*/ 1703356 w 5771144"/>
                <a:gd name="connsiteY509" fmla="*/ 37167 h 770222"/>
                <a:gd name="connsiteX510" fmla="*/ 1700473 w 5771144"/>
                <a:gd name="connsiteY510" fmla="*/ 35014 h 770222"/>
                <a:gd name="connsiteX511" fmla="*/ 1706251 w 5771144"/>
                <a:gd name="connsiteY511" fmla="*/ 32107 h 770222"/>
                <a:gd name="connsiteX512" fmla="*/ 1741672 w 5771144"/>
                <a:gd name="connsiteY512" fmla="*/ 33198 h 770222"/>
                <a:gd name="connsiteX513" fmla="*/ 1786122 w 5771144"/>
                <a:gd name="connsiteY513" fmla="*/ 32107 h 770222"/>
                <a:gd name="connsiteX514" fmla="*/ 1791913 w 5771144"/>
                <a:gd name="connsiteY514" fmla="*/ 35014 h 770222"/>
                <a:gd name="connsiteX515" fmla="*/ 1789030 w 5771144"/>
                <a:gd name="connsiteY515" fmla="*/ 37167 h 770222"/>
                <a:gd name="connsiteX516" fmla="*/ 1772761 w 5771144"/>
                <a:gd name="connsiteY516" fmla="*/ 38582 h 770222"/>
                <a:gd name="connsiteX517" fmla="*/ 1758651 w 5771144"/>
                <a:gd name="connsiteY517" fmla="*/ 58499 h 770222"/>
                <a:gd name="connsiteX518" fmla="*/ 1756861 w 5771144"/>
                <a:gd name="connsiteY518" fmla="*/ 136931 h 770222"/>
                <a:gd name="connsiteX519" fmla="*/ 1756861 w 5771144"/>
                <a:gd name="connsiteY519" fmla="*/ 200556 h 770222"/>
                <a:gd name="connsiteX520" fmla="*/ 1756861 w 5771144"/>
                <a:gd name="connsiteY520" fmla="*/ 300295 h 770222"/>
                <a:gd name="connsiteX521" fmla="*/ 1748199 w 5771144"/>
                <a:gd name="connsiteY521" fmla="*/ 306049 h 770222"/>
                <a:gd name="connsiteX522" fmla="*/ 1572165 w 5771144"/>
                <a:gd name="connsiteY522" fmla="*/ 90298 h 770222"/>
                <a:gd name="connsiteX523" fmla="*/ 1568914 w 5771144"/>
                <a:gd name="connsiteY523" fmla="*/ 91713 h 770222"/>
                <a:gd name="connsiteX524" fmla="*/ 1569638 w 5771144"/>
                <a:gd name="connsiteY524" fmla="*/ 278616 h 770222"/>
                <a:gd name="connsiteX525" fmla="*/ 1583024 w 5771144"/>
                <a:gd name="connsiteY525" fmla="*/ 299203 h 770222"/>
                <a:gd name="connsiteX526" fmla="*/ 1592053 w 5771144"/>
                <a:gd name="connsiteY526" fmla="*/ 300295 h 770222"/>
                <a:gd name="connsiteX527" fmla="*/ 1594949 w 5771144"/>
                <a:gd name="connsiteY527" fmla="*/ 302453 h 770222"/>
                <a:gd name="connsiteX528" fmla="*/ 1589183 w 5771144"/>
                <a:gd name="connsiteY528" fmla="*/ 305355 h 770222"/>
                <a:gd name="connsiteX529" fmla="*/ 1553738 w 5771144"/>
                <a:gd name="connsiteY529" fmla="*/ 304214 h 770222"/>
                <a:gd name="connsiteX530" fmla="*/ 1512907 w 5771144"/>
                <a:gd name="connsiteY530" fmla="*/ 305355 h 770222"/>
                <a:gd name="connsiteX531" fmla="*/ 1507103 w 5771144"/>
                <a:gd name="connsiteY531" fmla="*/ 302453 h 770222"/>
                <a:gd name="connsiteX532" fmla="*/ 1510024 w 5771144"/>
                <a:gd name="connsiteY532" fmla="*/ 300295 h 770222"/>
                <a:gd name="connsiteX533" fmla="*/ 1522305 w 5771144"/>
                <a:gd name="connsiteY533" fmla="*/ 299203 h 770222"/>
                <a:gd name="connsiteX534" fmla="*/ 1537812 w 5771144"/>
                <a:gd name="connsiteY534" fmla="*/ 278616 h 770222"/>
                <a:gd name="connsiteX535" fmla="*/ 1538574 w 5771144"/>
                <a:gd name="connsiteY535" fmla="*/ 200556 h 770222"/>
                <a:gd name="connsiteX536" fmla="*/ 1191636 w 5771144"/>
                <a:gd name="connsiteY536" fmla="*/ 34290 h 770222"/>
                <a:gd name="connsiteX537" fmla="*/ 1200297 w 5771144"/>
                <a:gd name="connsiteY537" fmla="*/ 28510 h 770222"/>
                <a:gd name="connsiteX538" fmla="*/ 1204628 w 5771144"/>
                <a:gd name="connsiteY538" fmla="*/ 34290 h 770222"/>
                <a:gd name="connsiteX539" fmla="*/ 1234651 w 5771144"/>
                <a:gd name="connsiteY539" fmla="*/ 72911 h 770222"/>
                <a:gd name="connsiteX540" fmla="*/ 1374490 w 5771144"/>
                <a:gd name="connsiteY540" fmla="*/ 243913 h 770222"/>
                <a:gd name="connsiteX541" fmla="*/ 1379583 w 5771144"/>
                <a:gd name="connsiteY541" fmla="*/ 241359 h 770222"/>
                <a:gd name="connsiteX542" fmla="*/ 1379583 w 5771144"/>
                <a:gd name="connsiteY542" fmla="*/ 136931 h 770222"/>
                <a:gd name="connsiteX543" fmla="*/ 1377754 w 5771144"/>
                <a:gd name="connsiteY543" fmla="*/ 58499 h 770222"/>
                <a:gd name="connsiteX544" fmla="*/ 1367302 w 5771144"/>
                <a:gd name="connsiteY544" fmla="*/ 38582 h 770222"/>
                <a:gd name="connsiteX545" fmla="*/ 1356456 w 5771144"/>
                <a:gd name="connsiteY545" fmla="*/ 37167 h 770222"/>
                <a:gd name="connsiteX546" fmla="*/ 1353548 w 5771144"/>
                <a:gd name="connsiteY546" fmla="*/ 35014 h 770222"/>
                <a:gd name="connsiteX547" fmla="*/ 1359339 w 5771144"/>
                <a:gd name="connsiteY547" fmla="*/ 32107 h 770222"/>
                <a:gd name="connsiteX548" fmla="*/ 1394759 w 5771144"/>
                <a:gd name="connsiteY548" fmla="*/ 33198 h 770222"/>
                <a:gd name="connsiteX549" fmla="*/ 1439209 w 5771144"/>
                <a:gd name="connsiteY549" fmla="*/ 32107 h 770222"/>
                <a:gd name="connsiteX550" fmla="*/ 1445013 w 5771144"/>
                <a:gd name="connsiteY550" fmla="*/ 35014 h 770222"/>
                <a:gd name="connsiteX551" fmla="*/ 1442117 w 5771144"/>
                <a:gd name="connsiteY551" fmla="*/ 37167 h 770222"/>
                <a:gd name="connsiteX552" fmla="*/ 1425836 w 5771144"/>
                <a:gd name="connsiteY552" fmla="*/ 38582 h 770222"/>
                <a:gd name="connsiteX553" fmla="*/ 1411726 w 5771144"/>
                <a:gd name="connsiteY553" fmla="*/ 58499 h 770222"/>
                <a:gd name="connsiteX554" fmla="*/ 1409936 w 5771144"/>
                <a:gd name="connsiteY554" fmla="*/ 136931 h 770222"/>
                <a:gd name="connsiteX555" fmla="*/ 1409936 w 5771144"/>
                <a:gd name="connsiteY555" fmla="*/ 200556 h 770222"/>
                <a:gd name="connsiteX556" fmla="*/ 1409936 w 5771144"/>
                <a:gd name="connsiteY556" fmla="*/ 300295 h 770222"/>
                <a:gd name="connsiteX557" fmla="*/ 1401274 w 5771144"/>
                <a:gd name="connsiteY557" fmla="*/ 306049 h 770222"/>
                <a:gd name="connsiteX558" fmla="*/ 1225253 w 5771144"/>
                <a:gd name="connsiteY558" fmla="*/ 90298 h 770222"/>
                <a:gd name="connsiteX559" fmla="*/ 1221989 w 5771144"/>
                <a:gd name="connsiteY559" fmla="*/ 91713 h 770222"/>
                <a:gd name="connsiteX560" fmla="*/ 1222713 w 5771144"/>
                <a:gd name="connsiteY560" fmla="*/ 278616 h 770222"/>
                <a:gd name="connsiteX561" fmla="*/ 1236086 w 5771144"/>
                <a:gd name="connsiteY561" fmla="*/ 299203 h 770222"/>
                <a:gd name="connsiteX562" fmla="*/ 1245116 w 5771144"/>
                <a:gd name="connsiteY562" fmla="*/ 300295 h 770222"/>
                <a:gd name="connsiteX563" fmla="*/ 1247986 w 5771144"/>
                <a:gd name="connsiteY563" fmla="*/ 302453 h 770222"/>
                <a:gd name="connsiteX564" fmla="*/ 1242220 w 5771144"/>
                <a:gd name="connsiteY564" fmla="*/ 305355 h 770222"/>
                <a:gd name="connsiteX565" fmla="*/ 1206812 w 5771144"/>
                <a:gd name="connsiteY565" fmla="*/ 304214 h 770222"/>
                <a:gd name="connsiteX566" fmla="*/ 1165957 w 5771144"/>
                <a:gd name="connsiteY566" fmla="*/ 305355 h 770222"/>
                <a:gd name="connsiteX567" fmla="*/ 1160178 w 5771144"/>
                <a:gd name="connsiteY567" fmla="*/ 302453 h 770222"/>
                <a:gd name="connsiteX568" fmla="*/ 1163099 w 5771144"/>
                <a:gd name="connsiteY568" fmla="*/ 300295 h 770222"/>
                <a:gd name="connsiteX569" fmla="*/ 1175367 w 5771144"/>
                <a:gd name="connsiteY569" fmla="*/ 299203 h 770222"/>
                <a:gd name="connsiteX570" fmla="*/ 1190912 w 5771144"/>
                <a:gd name="connsiteY570" fmla="*/ 278616 h 770222"/>
                <a:gd name="connsiteX571" fmla="*/ 1191636 w 5771144"/>
                <a:gd name="connsiteY571" fmla="*/ 200556 h 770222"/>
                <a:gd name="connsiteX572" fmla="*/ 859532 w 5771144"/>
                <a:gd name="connsiteY572" fmla="*/ 173097 h 770222"/>
                <a:gd name="connsiteX573" fmla="*/ 1022523 w 5771144"/>
                <a:gd name="connsiteY573" fmla="*/ 27047 h 770222"/>
                <a:gd name="connsiteX574" fmla="*/ 1087585 w 5771144"/>
                <a:gd name="connsiteY574" fmla="*/ 35332 h 770222"/>
                <a:gd name="connsiteX575" fmla="*/ 1096983 w 5771144"/>
                <a:gd name="connsiteY575" fmla="*/ 45824 h 770222"/>
                <a:gd name="connsiteX576" fmla="*/ 1104946 w 5771144"/>
                <a:gd name="connsiteY576" fmla="*/ 92085 h 770222"/>
                <a:gd name="connsiteX577" fmla="*/ 1102393 w 5771144"/>
                <a:gd name="connsiteY577" fmla="*/ 97517 h 770222"/>
                <a:gd name="connsiteX578" fmla="*/ 1098787 w 5771144"/>
                <a:gd name="connsiteY578" fmla="*/ 92085 h 770222"/>
                <a:gd name="connsiteX579" fmla="*/ 1085426 w 5771144"/>
                <a:gd name="connsiteY579" fmla="*/ 61773 h 770222"/>
                <a:gd name="connsiteX580" fmla="*/ 1022523 w 5771144"/>
                <a:gd name="connsiteY580" fmla="*/ 43641 h 770222"/>
                <a:gd name="connsiteX581" fmla="*/ 892069 w 5771144"/>
                <a:gd name="connsiteY581" fmla="*/ 175974 h 770222"/>
                <a:gd name="connsiteX582" fmla="*/ 1007715 w 5771144"/>
                <a:gd name="connsiteY582" fmla="*/ 296673 h 770222"/>
                <a:gd name="connsiteX583" fmla="*/ 1095167 w 5771144"/>
                <a:gd name="connsiteY583" fmla="*/ 239200 h 770222"/>
                <a:gd name="connsiteX584" fmla="*/ 1098075 w 5771144"/>
                <a:gd name="connsiteY584" fmla="*/ 231611 h 770222"/>
                <a:gd name="connsiteX585" fmla="*/ 1101682 w 5771144"/>
                <a:gd name="connsiteY585" fmla="*/ 254357 h 770222"/>
                <a:gd name="connsiteX586" fmla="*/ 1104222 w 5771144"/>
                <a:gd name="connsiteY586" fmla="*/ 296673 h 770222"/>
                <a:gd name="connsiteX587" fmla="*/ 1099510 w 5771144"/>
                <a:gd name="connsiteY587" fmla="*/ 300667 h 770222"/>
                <a:gd name="connsiteX588" fmla="*/ 1010242 w 5771144"/>
                <a:gd name="connsiteY588" fmla="*/ 310390 h 770222"/>
                <a:gd name="connsiteX589" fmla="*/ 859532 w 5771144"/>
                <a:gd name="connsiteY589" fmla="*/ 173097 h 770222"/>
                <a:gd name="connsiteX590" fmla="*/ 568614 w 5771144"/>
                <a:gd name="connsiteY590" fmla="*/ 173097 h 770222"/>
                <a:gd name="connsiteX591" fmla="*/ 731630 w 5771144"/>
                <a:gd name="connsiteY591" fmla="*/ 27047 h 770222"/>
                <a:gd name="connsiteX592" fmla="*/ 796667 w 5771144"/>
                <a:gd name="connsiteY592" fmla="*/ 35332 h 770222"/>
                <a:gd name="connsiteX593" fmla="*/ 806078 w 5771144"/>
                <a:gd name="connsiteY593" fmla="*/ 45824 h 770222"/>
                <a:gd name="connsiteX594" fmla="*/ 814040 w 5771144"/>
                <a:gd name="connsiteY594" fmla="*/ 92085 h 770222"/>
                <a:gd name="connsiteX595" fmla="*/ 811500 w 5771144"/>
                <a:gd name="connsiteY595" fmla="*/ 97517 h 770222"/>
                <a:gd name="connsiteX596" fmla="*/ 807881 w 5771144"/>
                <a:gd name="connsiteY596" fmla="*/ 92085 h 770222"/>
                <a:gd name="connsiteX597" fmla="*/ 794508 w 5771144"/>
                <a:gd name="connsiteY597" fmla="*/ 61773 h 770222"/>
                <a:gd name="connsiteX598" fmla="*/ 731630 w 5771144"/>
                <a:gd name="connsiteY598" fmla="*/ 43641 h 770222"/>
                <a:gd name="connsiteX599" fmla="*/ 601138 w 5771144"/>
                <a:gd name="connsiteY599" fmla="*/ 175974 h 770222"/>
                <a:gd name="connsiteX600" fmla="*/ 716797 w 5771144"/>
                <a:gd name="connsiteY600" fmla="*/ 296673 h 770222"/>
                <a:gd name="connsiteX601" fmla="*/ 804274 w 5771144"/>
                <a:gd name="connsiteY601" fmla="*/ 239200 h 770222"/>
                <a:gd name="connsiteX602" fmla="*/ 807170 w 5771144"/>
                <a:gd name="connsiteY602" fmla="*/ 231611 h 770222"/>
                <a:gd name="connsiteX603" fmla="*/ 810789 w 5771144"/>
                <a:gd name="connsiteY603" fmla="*/ 254357 h 770222"/>
                <a:gd name="connsiteX604" fmla="*/ 813291 w 5771144"/>
                <a:gd name="connsiteY604" fmla="*/ 296673 h 770222"/>
                <a:gd name="connsiteX605" fmla="*/ 808605 w 5771144"/>
                <a:gd name="connsiteY605" fmla="*/ 300667 h 770222"/>
                <a:gd name="connsiteX606" fmla="*/ 719337 w 5771144"/>
                <a:gd name="connsiteY606" fmla="*/ 310390 h 770222"/>
                <a:gd name="connsiteX607" fmla="*/ 568614 w 5771144"/>
                <a:gd name="connsiteY607" fmla="*/ 173097 h 770222"/>
                <a:gd name="connsiteX608" fmla="*/ 477529 w 5771144"/>
                <a:gd name="connsiteY608" fmla="*/ 164762 h 770222"/>
                <a:gd name="connsiteX609" fmla="*/ 367675 w 5771144"/>
                <a:gd name="connsiteY609" fmla="*/ 298112 h 770222"/>
                <a:gd name="connsiteX610" fmla="*/ 262125 w 5771144"/>
                <a:gd name="connsiteY610" fmla="*/ 179198 h 770222"/>
                <a:gd name="connsiteX611" fmla="*/ 377771 w 5771144"/>
                <a:gd name="connsiteY611" fmla="*/ 40763 h 770222"/>
                <a:gd name="connsiteX612" fmla="*/ 477529 w 5771144"/>
                <a:gd name="connsiteY612" fmla="*/ 164762 h 770222"/>
                <a:gd name="connsiteX613" fmla="*/ 512264 w 5771144"/>
                <a:gd name="connsiteY613" fmla="*/ 174883 h 770222"/>
                <a:gd name="connsiteX614" fmla="*/ 368018 w 5771144"/>
                <a:gd name="connsiteY614" fmla="*/ 27047 h 770222"/>
                <a:gd name="connsiteX615" fmla="*/ 227797 w 5771144"/>
                <a:gd name="connsiteY615" fmla="*/ 169128 h 770222"/>
                <a:gd name="connsiteX616" fmla="*/ 370189 w 5771144"/>
                <a:gd name="connsiteY616" fmla="*/ 310390 h 770222"/>
                <a:gd name="connsiteX617" fmla="*/ 512264 w 5771144"/>
                <a:gd name="connsiteY617" fmla="*/ 174883 h 770222"/>
                <a:gd name="connsiteX618" fmla="*/ 37006 w 5771144"/>
                <a:gd name="connsiteY618" fmla="*/ 136931 h 770222"/>
                <a:gd name="connsiteX619" fmla="*/ 35189 w 5771144"/>
                <a:gd name="connsiteY619" fmla="*/ 58499 h 770222"/>
                <a:gd name="connsiteX620" fmla="*/ 24674 w 5771144"/>
                <a:gd name="connsiteY620" fmla="*/ 38582 h 770222"/>
                <a:gd name="connsiteX621" fmla="*/ 13892 w 5771144"/>
                <a:gd name="connsiteY621" fmla="*/ 37167 h 770222"/>
                <a:gd name="connsiteX622" fmla="*/ 10971 w 5771144"/>
                <a:gd name="connsiteY622" fmla="*/ 35014 h 770222"/>
                <a:gd name="connsiteX623" fmla="*/ 16762 w 5771144"/>
                <a:gd name="connsiteY623" fmla="*/ 32107 h 770222"/>
                <a:gd name="connsiteX624" fmla="*/ 51446 w 5771144"/>
                <a:gd name="connsiteY624" fmla="*/ 33198 h 770222"/>
                <a:gd name="connsiteX625" fmla="*/ 95895 w 5771144"/>
                <a:gd name="connsiteY625" fmla="*/ 32107 h 770222"/>
                <a:gd name="connsiteX626" fmla="*/ 101712 w 5771144"/>
                <a:gd name="connsiteY626" fmla="*/ 35014 h 770222"/>
                <a:gd name="connsiteX627" fmla="*/ 98778 w 5771144"/>
                <a:gd name="connsiteY627" fmla="*/ 37167 h 770222"/>
                <a:gd name="connsiteX628" fmla="*/ 82560 w 5771144"/>
                <a:gd name="connsiteY628" fmla="*/ 38582 h 770222"/>
                <a:gd name="connsiteX629" fmla="*/ 68438 w 5771144"/>
                <a:gd name="connsiteY629" fmla="*/ 58499 h 770222"/>
                <a:gd name="connsiteX630" fmla="*/ 66635 w 5771144"/>
                <a:gd name="connsiteY630" fmla="*/ 136931 h 770222"/>
                <a:gd name="connsiteX631" fmla="*/ 66635 w 5771144"/>
                <a:gd name="connsiteY631" fmla="*/ 285487 h 770222"/>
                <a:gd name="connsiteX632" fmla="*/ 69505 w 5771144"/>
                <a:gd name="connsiteY632" fmla="*/ 292357 h 770222"/>
                <a:gd name="connsiteX633" fmla="*/ 85037 w 5771144"/>
                <a:gd name="connsiteY633" fmla="*/ 294491 h 770222"/>
                <a:gd name="connsiteX634" fmla="*/ 134567 w 5771144"/>
                <a:gd name="connsiteY634" fmla="*/ 276482 h 770222"/>
                <a:gd name="connsiteX635" fmla="*/ 154798 w 5771144"/>
                <a:gd name="connsiteY635" fmla="*/ 220771 h 770222"/>
                <a:gd name="connsiteX636" fmla="*/ 92289 w 5771144"/>
                <a:gd name="connsiteY636" fmla="*/ 161860 h 770222"/>
                <a:gd name="connsiteX637" fmla="*/ 82560 w 5771144"/>
                <a:gd name="connsiteY637" fmla="*/ 158586 h 770222"/>
                <a:gd name="connsiteX638" fmla="*/ 86485 w 5771144"/>
                <a:gd name="connsiteY638" fmla="*/ 156106 h 770222"/>
                <a:gd name="connsiteX639" fmla="*/ 94079 w 5771144"/>
                <a:gd name="connsiteY639" fmla="*/ 155708 h 770222"/>
                <a:gd name="connsiteX640" fmla="*/ 183004 w 5771144"/>
                <a:gd name="connsiteY640" fmla="*/ 241756 h 770222"/>
                <a:gd name="connsiteX641" fmla="*/ 164945 w 5771144"/>
                <a:gd name="connsiteY641" fmla="*/ 284717 h 770222"/>
                <a:gd name="connsiteX642" fmla="*/ 97699 w 5771144"/>
                <a:gd name="connsiteY642" fmla="*/ 305355 h 770222"/>
                <a:gd name="connsiteX643" fmla="*/ 52182 w 5771144"/>
                <a:gd name="connsiteY643" fmla="*/ 304214 h 770222"/>
                <a:gd name="connsiteX644" fmla="*/ 11326 w 5771144"/>
                <a:gd name="connsiteY644" fmla="*/ 305355 h 770222"/>
                <a:gd name="connsiteX645" fmla="*/ 5522 w 5771144"/>
                <a:gd name="connsiteY645" fmla="*/ 302453 h 770222"/>
                <a:gd name="connsiteX646" fmla="*/ 8456 w 5771144"/>
                <a:gd name="connsiteY646" fmla="*/ 300295 h 770222"/>
                <a:gd name="connsiteX647" fmla="*/ 20750 w 5771144"/>
                <a:gd name="connsiteY647" fmla="*/ 299203 h 770222"/>
                <a:gd name="connsiteX648" fmla="*/ 36282 w 5771144"/>
                <a:gd name="connsiteY648" fmla="*/ 278616 h 770222"/>
                <a:gd name="connsiteX649" fmla="*/ 37006 w 5771144"/>
                <a:gd name="connsiteY649" fmla="*/ 200556 h 770222"/>
                <a:gd name="connsiteX650" fmla="*/ 5726617 w 5771144"/>
                <a:gd name="connsiteY650" fmla="*/ 659600 h 770222"/>
                <a:gd name="connsiteX651" fmla="*/ 5727341 w 5771144"/>
                <a:gd name="connsiteY651" fmla="*/ 737660 h 770222"/>
                <a:gd name="connsiteX652" fmla="*/ 5740701 w 5771144"/>
                <a:gd name="connsiteY652" fmla="*/ 758248 h 770222"/>
                <a:gd name="connsiteX653" fmla="*/ 5749756 w 5771144"/>
                <a:gd name="connsiteY653" fmla="*/ 759314 h 770222"/>
                <a:gd name="connsiteX654" fmla="*/ 5752665 w 5771144"/>
                <a:gd name="connsiteY654" fmla="*/ 761497 h 770222"/>
                <a:gd name="connsiteX655" fmla="*/ 5746861 w 5771144"/>
                <a:gd name="connsiteY655" fmla="*/ 764375 h 770222"/>
                <a:gd name="connsiteX656" fmla="*/ 5711441 w 5771144"/>
                <a:gd name="connsiteY656" fmla="*/ 763282 h 770222"/>
                <a:gd name="connsiteX657" fmla="*/ 5674966 w 5771144"/>
                <a:gd name="connsiteY657" fmla="*/ 764375 h 770222"/>
                <a:gd name="connsiteX658" fmla="*/ 5669213 w 5771144"/>
                <a:gd name="connsiteY658" fmla="*/ 761497 h 770222"/>
                <a:gd name="connsiteX659" fmla="*/ 5672096 w 5771144"/>
                <a:gd name="connsiteY659" fmla="*/ 759314 h 770222"/>
                <a:gd name="connsiteX660" fmla="*/ 5683285 w 5771144"/>
                <a:gd name="connsiteY660" fmla="*/ 757876 h 770222"/>
                <a:gd name="connsiteX661" fmla="*/ 5695540 w 5771144"/>
                <a:gd name="connsiteY661" fmla="*/ 737660 h 770222"/>
                <a:gd name="connsiteX662" fmla="*/ 5696277 w 5771144"/>
                <a:gd name="connsiteY662" fmla="*/ 659600 h 770222"/>
                <a:gd name="connsiteX663" fmla="*/ 5696277 w 5771144"/>
                <a:gd name="connsiteY663" fmla="*/ 596011 h 770222"/>
                <a:gd name="connsiteX664" fmla="*/ 5694474 w 5771144"/>
                <a:gd name="connsiteY664" fmla="*/ 517603 h 770222"/>
                <a:gd name="connsiteX665" fmla="*/ 5683971 w 5771144"/>
                <a:gd name="connsiteY665" fmla="*/ 497735 h 770222"/>
                <a:gd name="connsiteX666" fmla="*/ 5673163 w 5771144"/>
                <a:gd name="connsiteY666" fmla="*/ 496296 h 770222"/>
                <a:gd name="connsiteX667" fmla="*/ 5670254 w 5771144"/>
                <a:gd name="connsiteY667" fmla="*/ 494138 h 770222"/>
                <a:gd name="connsiteX668" fmla="*/ 5676059 w 5771144"/>
                <a:gd name="connsiteY668" fmla="*/ 491211 h 770222"/>
                <a:gd name="connsiteX669" fmla="*/ 5711441 w 5771144"/>
                <a:gd name="connsiteY669" fmla="*/ 492327 h 770222"/>
                <a:gd name="connsiteX670" fmla="*/ 5755916 w 5771144"/>
                <a:gd name="connsiteY670" fmla="*/ 491211 h 770222"/>
                <a:gd name="connsiteX671" fmla="*/ 5761694 w 5771144"/>
                <a:gd name="connsiteY671" fmla="*/ 494138 h 770222"/>
                <a:gd name="connsiteX672" fmla="*/ 5758786 w 5771144"/>
                <a:gd name="connsiteY672" fmla="*/ 496296 h 770222"/>
                <a:gd name="connsiteX673" fmla="*/ 5742543 w 5771144"/>
                <a:gd name="connsiteY673" fmla="*/ 497735 h 770222"/>
                <a:gd name="connsiteX674" fmla="*/ 5728446 w 5771144"/>
                <a:gd name="connsiteY674" fmla="*/ 517603 h 770222"/>
                <a:gd name="connsiteX675" fmla="*/ 5726617 w 5771144"/>
                <a:gd name="connsiteY675" fmla="*/ 596011 h 770222"/>
                <a:gd name="connsiteX676" fmla="*/ 5608126 w 5771144"/>
                <a:gd name="connsiteY676" fmla="*/ 553024 h 770222"/>
                <a:gd name="connsiteX677" fmla="*/ 5533361 w 5771144"/>
                <a:gd name="connsiteY677" fmla="*/ 634323 h 770222"/>
                <a:gd name="connsiteX678" fmla="*/ 5512749 w 5771144"/>
                <a:gd name="connsiteY678" fmla="*/ 621674 h 770222"/>
                <a:gd name="connsiteX679" fmla="*/ 5512749 w 5771144"/>
                <a:gd name="connsiteY679" fmla="*/ 613349 h 770222"/>
                <a:gd name="connsiteX680" fmla="*/ 5513118 w 5771144"/>
                <a:gd name="connsiteY680" fmla="*/ 535314 h 770222"/>
                <a:gd name="connsiteX681" fmla="*/ 5525399 w 5771144"/>
                <a:gd name="connsiteY681" fmla="*/ 507135 h 770222"/>
                <a:gd name="connsiteX682" fmla="*/ 5557199 w 5771144"/>
                <a:gd name="connsiteY682" fmla="*/ 501704 h 770222"/>
                <a:gd name="connsiteX683" fmla="*/ 5608126 w 5771144"/>
                <a:gd name="connsiteY683" fmla="*/ 553024 h 770222"/>
                <a:gd name="connsiteX684" fmla="*/ 5639178 w 5771144"/>
                <a:gd name="connsiteY684" fmla="*/ 568923 h 770222"/>
                <a:gd name="connsiteX685" fmla="*/ 5547052 w 5771144"/>
                <a:gd name="connsiteY685" fmla="*/ 490144 h 770222"/>
                <a:gd name="connsiteX686" fmla="*/ 5499008 w 5771144"/>
                <a:gd name="connsiteY686" fmla="*/ 492327 h 770222"/>
                <a:gd name="connsiteX687" fmla="*/ 5463639 w 5771144"/>
                <a:gd name="connsiteY687" fmla="*/ 491211 h 770222"/>
                <a:gd name="connsiteX688" fmla="*/ 5457835 w 5771144"/>
                <a:gd name="connsiteY688" fmla="*/ 494138 h 770222"/>
                <a:gd name="connsiteX689" fmla="*/ 5460730 w 5771144"/>
                <a:gd name="connsiteY689" fmla="*/ 496296 h 770222"/>
                <a:gd name="connsiteX690" fmla="*/ 5471576 w 5771144"/>
                <a:gd name="connsiteY690" fmla="*/ 497735 h 770222"/>
                <a:gd name="connsiteX691" fmla="*/ 5482041 w 5771144"/>
                <a:gd name="connsiteY691" fmla="*/ 517603 h 770222"/>
                <a:gd name="connsiteX692" fmla="*/ 5483857 w 5771144"/>
                <a:gd name="connsiteY692" fmla="*/ 596011 h 770222"/>
                <a:gd name="connsiteX693" fmla="*/ 5483857 w 5771144"/>
                <a:gd name="connsiteY693" fmla="*/ 659600 h 770222"/>
                <a:gd name="connsiteX694" fmla="*/ 5483082 w 5771144"/>
                <a:gd name="connsiteY694" fmla="*/ 737660 h 770222"/>
                <a:gd name="connsiteX695" fmla="*/ 5469024 w 5771144"/>
                <a:gd name="connsiteY695" fmla="*/ 757876 h 770222"/>
                <a:gd name="connsiteX696" fmla="*/ 5457835 w 5771144"/>
                <a:gd name="connsiteY696" fmla="*/ 759314 h 770222"/>
                <a:gd name="connsiteX697" fmla="*/ 5454952 w 5771144"/>
                <a:gd name="connsiteY697" fmla="*/ 761497 h 770222"/>
                <a:gd name="connsiteX698" fmla="*/ 5460730 w 5771144"/>
                <a:gd name="connsiteY698" fmla="*/ 764375 h 770222"/>
                <a:gd name="connsiteX699" fmla="*/ 5497217 w 5771144"/>
                <a:gd name="connsiteY699" fmla="*/ 763282 h 770222"/>
                <a:gd name="connsiteX700" fmla="*/ 5532612 w 5771144"/>
                <a:gd name="connsiteY700" fmla="*/ 764375 h 770222"/>
                <a:gd name="connsiteX701" fmla="*/ 5538378 w 5771144"/>
                <a:gd name="connsiteY701" fmla="*/ 761497 h 770222"/>
                <a:gd name="connsiteX702" fmla="*/ 5535495 w 5771144"/>
                <a:gd name="connsiteY702" fmla="*/ 759314 h 770222"/>
                <a:gd name="connsiteX703" fmla="*/ 5526466 w 5771144"/>
                <a:gd name="connsiteY703" fmla="*/ 758248 h 770222"/>
                <a:gd name="connsiteX704" fmla="*/ 5513118 w 5771144"/>
                <a:gd name="connsiteY704" fmla="*/ 737660 h 770222"/>
                <a:gd name="connsiteX705" fmla="*/ 5512749 w 5771144"/>
                <a:gd name="connsiteY705" fmla="*/ 651662 h 770222"/>
                <a:gd name="connsiteX706" fmla="*/ 5515277 w 5771144"/>
                <a:gd name="connsiteY706" fmla="*/ 647694 h 770222"/>
                <a:gd name="connsiteX707" fmla="*/ 5537336 w 5771144"/>
                <a:gd name="connsiteY707" fmla="*/ 646229 h 770222"/>
                <a:gd name="connsiteX708" fmla="*/ 5548868 w 5771144"/>
                <a:gd name="connsiteY708" fmla="*/ 646229 h 770222"/>
                <a:gd name="connsiteX709" fmla="*/ 5639178 w 5771144"/>
                <a:gd name="connsiteY709" fmla="*/ 568923 h 770222"/>
                <a:gd name="connsiteX710" fmla="*/ 5251854 w 5771144"/>
                <a:gd name="connsiteY710" fmla="*/ 596011 h 770222"/>
                <a:gd name="connsiteX711" fmla="*/ 5250038 w 5771144"/>
                <a:gd name="connsiteY711" fmla="*/ 517603 h 770222"/>
                <a:gd name="connsiteX712" fmla="*/ 5239548 w 5771144"/>
                <a:gd name="connsiteY712" fmla="*/ 497735 h 770222"/>
                <a:gd name="connsiteX713" fmla="*/ 5228740 w 5771144"/>
                <a:gd name="connsiteY713" fmla="*/ 496296 h 770222"/>
                <a:gd name="connsiteX714" fmla="*/ 5225832 w 5771144"/>
                <a:gd name="connsiteY714" fmla="*/ 494138 h 770222"/>
                <a:gd name="connsiteX715" fmla="*/ 5231636 w 5771144"/>
                <a:gd name="connsiteY715" fmla="*/ 491236 h 770222"/>
                <a:gd name="connsiteX716" fmla="*/ 5266294 w 5771144"/>
                <a:gd name="connsiteY716" fmla="*/ 492327 h 770222"/>
                <a:gd name="connsiteX717" fmla="*/ 5310744 w 5771144"/>
                <a:gd name="connsiteY717" fmla="*/ 491236 h 770222"/>
                <a:gd name="connsiteX718" fmla="*/ 5316523 w 5771144"/>
                <a:gd name="connsiteY718" fmla="*/ 494138 h 770222"/>
                <a:gd name="connsiteX719" fmla="*/ 5313614 w 5771144"/>
                <a:gd name="connsiteY719" fmla="*/ 496296 h 770222"/>
                <a:gd name="connsiteX720" fmla="*/ 5297345 w 5771144"/>
                <a:gd name="connsiteY720" fmla="*/ 497735 h 770222"/>
                <a:gd name="connsiteX721" fmla="*/ 5283287 w 5771144"/>
                <a:gd name="connsiteY721" fmla="*/ 517603 h 770222"/>
                <a:gd name="connsiteX722" fmla="*/ 5281470 w 5771144"/>
                <a:gd name="connsiteY722" fmla="*/ 596011 h 770222"/>
                <a:gd name="connsiteX723" fmla="*/ 5281470 w 5771144"/>
                <a:gd name="connsiteY723" fmla="*/ 744505 h 770222"/>
                <a:gd name="connsiteX724" fmla="*/ 5284353 w 5771144"/>
                <a:gd name="connsiteY724" fmla="*/ 751376 h 770222"/>
                <a:gd name="connsiteX725" fmla="*/ 5299923 w 5771144"/>
                <a:gd name="connsiteY725" fmla="*/ 753559 h 770222"/>
                <a:gd name="connsiteX726" fmla="*/ 5349390 w 5771144"/>
                <a:gd name="connsiteY726" fmla="*/ 735501 h 770222"/>
                <a:gd name="connsiteX727" fmla="*/ 5369634 w 5771144"/>
                <a:gd name="connsiteY727" fmla="*/ 679840 h 770222"/>
                <a:gd name="connsiteX728" fmla="*/ 5307149 w 5771144"/>
                <a:gd name="connsiteY728" fmla="*/ 620954 h 770222"/>
                <a:gd name="connsiteX729" fmla="*/ 5297345 w 5771144"/>
                <a:gd name="connsiteY729" fmla="*/ 617690 h 770222"/>
                <a:gd name="connsiteX730" fmla="*/ 5301371 w 5771144"/>
                <a:gd name="connsiteY730" fmla="*/ 615160 h 770222"/>
                <a:gd name="connsiteX731" fmla="*/ 5308928 w 5771144"/>
                <a:gd name="connsiteY731" fmla="*/ 614788 h 770222"/>
                <a:gd name="connsiteX732" fmla="*/ 5397828 w 5771144"/>
                <a:gd name="connsiteY732" fmla="*/ 700800 h 770222"/>
                <a:gd name="connsiteX733" fmla="*/ 5379717 w 5771144"/>
                <a:gd name="connsiteY733" fmla="*/ 743787 h 770222"/>
                <a:gd name="connsiteX734" fmla="*/ 5312547 w 5771144"/>
                <a:gd name="connsiteY734" fmla="*/ 764375 h 770222"/>
                <a:gd name="connsiteX735" fmla="*/ 5267005 w 5771144"/>
                <a:gd name="connsiteY735" fmla="*/ 763282 h 770222"/>
                <a:gd name="connsiteX736" fmla="*/ 5226213 w 5771144"/>
                <a:gd name="connsiteY736" fmla="*/ 764375 h 770222"/>
                <a:gd name="connsiteX737" fmla="*/ 5220447 w 5771144"/>
                <a:gd name="connsiteY737" fmla="*/ 761497 h 770222"/>
                <a:gd name="connsiteX738" fmla="*/ 5223330 w 5771144"/>
                <a:gd name="connsiteY738" fmla="*/ 759314 h 770222"/>
                <a:gd name="connsiteX739" fmla="*/ 5235586 w 5771144"/>
                <a:gd name="connsiteY739" fmla="*/ 758248 h 770222"/>
                <a:gd name="connsiteX740" fmla="*/ 5251105 w 5771144"/>
                <a:gd name="connsiteY740" fmla="*/ 737660 h 770222"/>
                <a:gd name="connsiteX741" fmla="*/ 5251854 w 5771144"/>
                <a:gd name="connsiteY741" fmla="*/ 659600 h 770222"/>
                <a:gd name="connsiteX742" fmla="*/ 5052325 w 5771144"/>
                <a:gd name="connsiteY742" fmla="*/ 519042 h 770222"/>
                <a:gd name="connsiteX743" fmla="*/ 5016905 w 5771144"/>
                <a:gd name="connsiteY743" fmla="*/ 476427 h 770222"/>
                <a:gd name="connsiteX744" fmla="*/ 4992343 w 5771144"/>
                <a:gd name="connsiteY744" fmla="*/ 512195 h 770222"/>
                <a:gd name="connsiteX745" fmla="*/ 4989816 w 5771144"/>
                <a:gd name="connsiteY745" fmla="*/ 519042 h 770222"/>
                <a:gd name="connsiteX746" fmla="*/ 4987288 w 5771144"/>
                <a:gd name="connsiteY746" fmla="*/ 515445 h 770222"/>
                <a:gd name="connsiteX747" fmla="*/ 4985104 w 5771144"/>
                <a:gd name="connsiteY747" fmla="*/ 470271 h 770222"/>
                <a:gd name="connsiteX748" fmla="*/ 4990540 w 5771144"/>
                <a:gd name="connsiteY748" fmla="*/ 461242 h 770222"/>
                <a:gd name="connsiteX749" fmla="*/ 5015469 w 5771144"/>
                <a:gd name="connsiteY749" fmla="*/ 455091 h 770222"/>
                <a:gd name="connsiteX750" fmla="*/ 5064606 w 5771144"/>
                <a:gd name="connsiteY750" fmla="*/ 504978 h 770222"/>
                <a:gd name="connsiteX751" fmla="*/ 5153138 w 5771144"/>
                <a:gd name="connsiteY751" fmla="*/ 721016 h 770222"/>
                <a:gd name="connsiteX752" fmla="*/ 5174410 w 5771144"/>
                <a:gd name="connsiteY752" fmla="*/ 754973 h 770222"/>
                <a:gd name="connsiteX753" fmla="*/ 5191783 w 5771144"/>
                <a:gd name="connsiteY753" fmla="*/ 759314 h 770222"/>
                <a:gd name="connsiteX754" fmla="*/ 5196114 w 5771144"/>
                <a:gd name="connsiteY754" fmla="*/ 761845 h 770222"/>
                <a:gd name="connsiteX755" fmla="*/ 5190310 w 5771144"/>
                <a:gd name="connsiteY755" fmla="*/ 764375 h 770222"/>
                <a:gd name="connsiteX756" fmla="*/ 5162167 w 5771144"/>
                <a:gd name="connsiteY756" fmla="*/ 763282 h 770222"/>
                <a:gd name="connsiteX757" fmla="*/ 5126747 w 5771144"/>
                <a:gd name="connsiteY757" fmla="*/ 764375 h 770222"/>
                <a:gd name="connsiteX758" fmla="*/ 5118454 w 5771144"/>
                <a:gd name="connsiteY758" fmla="*/ 761497 h 770222"/>
                <a:gd name="connsiteX759" fmla="*/ 5122429 w 5771144"/>
                <a:gd name="connsiteY759" fmla="*/ 759314 h 770222"/>
                <a:gd name="connsiteX760" fmla="*/ 5136145 w 5771144"/>
                <a:gd name="connsiteY760" fmla="*/ 757876 h 770222"/>
                <a:gd name="connsiteX761" fmla="*/ 5140488 w 5771144"/>
                <a:gd name="connsiteY761" fmla="*/ 749591 h 770222"/>
                <a:gd name="connsiteX762" fmla="*/ 5135027 w 5771144"/>
                <a:gd name="connsiteY762" fmla="*/ 732575 h 770222"/>
                <a:gd name="connsiteX763" fmla="*/ 5065673 w 5771144"/>
                <a:gd name="connsiteY763" fmla="*/ 550146 h 770222"/>
                <a:gd name="connsiteX764" fmla="*/ 4984405 w 5771144"/>
                <a:gd name="connsiteY764" fmla="*/ 722480 h 770222"/>
                <a:gd name="connsiteX765" fmla="*/ 4975388 w 5771144"/>
                <a:gd name="connsiteY765" fmla="*/ 750285 h 770222"/>
                <a:gd name="connsiteX766" fmla="*/ 4980100 w 5771144"/>
                <a:gd name="connsiteY766" fmla="*/ 757504 h 770222"/>
                <a:gd name="connsiteX767" fmla="*/ 4993791 w 5771144"/>
                <a:gd name="connsiteY767" fmla="*/ 759314 h 770222"/>
                <a:gd name="connsiteX768" fmla="*/ 4997436 w 5771144"/>
                <a:gd name="connsiteY768" fmla="*/ 761845 h 770222"/>
                <a:gd name="connsiteX769" fmla="*/ 4987631 w 5771144"/>
                <a:gd name="connsiteY769" fmla="*/ 764375 h 770222"/>
                <a:gd name="connsiteX770" fmla="*/ 4954053 w 5771144"/>
                <a:gd name="connsiteY770" fmla="*/ 763282 h 770222"/>
                <a:gd name="connsiteX771" fmla="*/ 4911787 w 5771144"/>
                <a:gd name="connsiteY771" fmla="*/ 764375 h 770222"/>
                <a:gd name="connsiteX772" fmla="*/ 4902363 w 5771144"/>
                <a:gd name="connsiteY772" fmla="*/ 761845 h 770222"/>
                <a:gd name="connsiteX773" fmla="*/ 4905259 w 5771144"/>
                <a:gd name="connsiteY773" fmla="*/ 759314 h 770222"/>
                <a:gd name="connsiteX774" fmla="*/ 4919001 w 5771144"/>
                <a:gd name="connsiteY774" fmla="*/ 757876 h 770222"/>
                <a:gd name="connsiteX775" fmla="*/ 4945023 w 5771144"/>
                <a:gd name="connsiteY775" fmla="*/ 730045 h 770222"/>
                <a:gd name="connsiteX776" fmla="*/ 4785575 w 5771144"/>
                <a:gd name="connsiteY776" fmla="*/ 748846 h 770222"/>
                <a:gd name="connsiteX777" fmla="*/ 4831117 w 5771144"/>
                <a:gd name="connsiteY777" fmla="*/ 748128 h 770222"/>
                <a:gd name="connsiteX778" fmla="*/ 4875567 w 5771144"/>
                <a:gd name="connsiteY778" fmla="*/ 728258 h 770222"/>
                <a:gd name="connsiteX779" fmla="*/ 4875935 w 5771144"/>
                <a:gd name="connsiteY779" fmla="*/ 724290 h 770222"/>
                <a:gd name="connsiteX780" fmla="*/ 4878818 w 5771144"/>
                <a:gd name="connsiteY780" fmla="*/ 718139 h 770222"/>
                <a:gd name="connsiteX781" fmla="*/ 4881345 w 5771144"/>
                <a:gd name="connsiteY781" fmla="*/ 722827 h 770222"/>
                <a:gd name="connsiteX782" fmla="*/ 4882412 w 5771144"/>
                <a:gd name="connsiteY782" fmla="*/ 762589 h 770222"/>
                <a:gd name="connsiteX783" fmla="*/ 4880609 w 5771144"/>
                <a:gd name="connsiteY783" fmla="*/ 766930 h 770222"/>
                <a:gd name="connsiteX784" fmla="*/ 4844833 w 5771144"/>
                <a:gd name="connsiteY784" fmla="*/ 763282 h 770222"/>
                <a:gd name="connsiteX785" fmla="*/ 4709375 w 5771144"/>
                <a:gd name="connsiteY785" fmla="*/ 763282 h 770222"/>
                <a:gd name="connsiteX786" fmla="*/ 4680851 w 5771144"/>
                <a:gd name="connsiteY786" fmla="*/ 765093 h 770222"/>
                <a:gd name="connsiteX787" fmla="*/ 4664950 w 5771144"/>
                <a:gd name="connsiteY787" fmla="*/ 769434 h 770222"/>
                <a:gd name="connsiteX788" fmla="*/ 4661331 w 5771144"/>
                <a:gd name="connsiteY788" fmla="*/ 762589 h 770222"/>
                <a:gd name="connsiteX789" fmla="*/ 4653394 w 5771144"/>
                <a:gd name="connsiteY789" fmla="*/ 725010 h 770222"/>
                <a:gd name="connsiteX790" fmla="*/ 4655159 w 5771144"/>
                <a:gd name="connsiteY790" fmla="*/ 721736 h 770222"/>
                <a:gd name="connsiteX791" fmla="*/ 4658804 w 5771144"/>
                <a:gd name="connsiteY791" fmla="*/ 725356 h 770222"/>
                <a:gd name="connsiteX792" fmla="*/ 4664950 w 5771144"/>
                <a:gd name="connsiteY792" fmla="*/ 736568 h 770222"/>
                <a:gd name="connsiteX793" fmla="*/ 4701768 w 5771144"/>
                <a:gd name="connsiteY793" fmla="*/ 748128 h 770222"/>
                <a:gd name="connsiteX794" fmla="*/ 4755273 w 5771144"/>
                <a:gd name="connsiteY794" fmla="*/ 748846 h 770222"/>
                <a:gd name="connsiteX795" fmla="*/ 4755273 w 5771144"/>
                <a:gd name="connsiteY795" fmla="*/ 596011 h 770222"/>
                <a:gd name="connsiteX796" fmla="*/ 4753431 w 5771144"/>
                <a:gd name="connsiteY796" fmla="*/ 517603 h 770222"/>
                <a:gd name="connsiteX797" fmla="*/ 4742992 w 5771144"/>
                <a:gd name="connsiteY797" fmla="*/ 497735 h 770222"/>
                <a:gd name="connsiteX798" fmla="*/ 4732121 w 5771144"/>
                <a:gd name="connsiteY798" fmla="*/ 496296 h 770222"/>
                <a:gd name="connsiteX799" fmla="*/ 4729251 w 5771144"/>
                <a:gd name="connsiteY799" fmla="*/ 494138 h 770222"/>
                <a:gd name="connsiteX800" fmla="*/ 4735004 w 5771144"/>
                <a:gd name="connsiteY800" fmla="*/ 491211 h 770222"/>
                <a:gd name="connsiteX801" fmla="*/ 4770449 w 5771144"/>
                <a:gd name="connsiteY801" fmla="*/ 492327 h 770222"/>
                <a:gd name="connsiteX802" fmla="*/ 4814874 w 5771144"/>
                <a:gd name="connsiteY802" fmla="*/ 491211 h 770222"/>
                <a:gd name="connsiteX803" fmla="*/ 4820652 w 5771144"/>
                <a:gd name="connsiteY803" fmla="*/ 494138 h 770222"/>
                <a:gd name="connsiteX804" fmla="*/ 4817744 w 5771144"/>
                <a:gd name="connsiteY804" fmla="*/ 496296 h 770222"/>
                <a:gd name="connsiteX805" fmla="*/ 4801475 w 5771144"/>
                <a:gd name="connsiteY805" fmla="*/ 497735 h 770222"/>
                <a:gd name="connsiteX806" fmla="*/ 4787416 w 5771144"/>
                <a:gd name="connsiteY806" fmla="*/ 517603 h 770222"/>
                <a:gd name="connsiteX807" fmla="*/ 4785575 w 5771144"/>
                <a:gd name="connsiteY807" fmla="*/ 596011 h 770222"/>
                <a:gd name="connsiteX808" fmla="*/ 4610087 w 5771144"/>
                <a:gd name="connsiteY808" fmla="*/ 553024 h 770222"/>
                <a:gd name="connsiteX809" fmla="*/ 4575035 w 5771144"/>
                <a:gd name="connsiteY809" fmla="*/ 625989 h 770222"/>
                <a:gd name="connsiteX810" fmla="*/ 4519777 w 5771144"/>
                <a:gd name="connsiteY810" fmla="*/ 636482 h 770222"/>
                <a:gd name="connsiteX811" fmla="*/ 4514710 w 5771144"/>
                <a:gd name="connsiteY811" fmla="*/ 631074 h 770222"/>
                <a:gd name="connsiteX812" fmla="*/ 4514710 w 5771144"/>
                <a:gd name="connsiteY812" fmla="*/ 613349 h 770222"/>
                <a:gd name="connsiteX813" fmla="*/ 4515104 w 5771144"/>
                <a:gd name="connsiteY813" fmla="*/ 535314 h 770222"/>
                <a:gd name="connsiteX814" fmla="*/ 4527359 w 5771144"/>
                <a:gd name="connsiteY814" fmla="*/ 507135 h 770222"/>
                <a:gd name="connsiteX815" fmla="*/ 4559160 w 5771144"/>
                <a:gd name="connsiteY815" fmla="*/ 501704 h 770222"/>
                <a:gd name="connsiteX816" fmla="*/ 4610087 w 5771144"/>
                <a:gd name="connsiteY816" fmla="*/ 553024 h 770222"/>
                <a:gd name="connsiteX817" fmla="*/ 4641138 w 5771144"/>
                <a:gd name="connsiteY817" fmla="*/ 568923 h 770222"/>
                <a:gd name="connsiteX818" fmla="*/ 4549038 w 5771144"/>
                <a:gd name="connsiteY818" fmla="*/ 490144 h 770222"/>
                <a:gd name="connsiteX819" fmla="*/ 4500969 w 5771144"/>
                <a:gd name="connsiteY819" fmla="*/ 492327 h 770222"/>
                <a:gd name="connsiteX820" fmla="*/ 4465599 w 5771144"/>
                <a:gd name="connsiteY820" fmla="*/ 491236 h 770222"/>
                <a:gd name="connsiteX821" fmla="*/ 4459820 w 5771144"/>
                <a:gd name="connsiteY821" fmla="*/ 494138 h 770222"/>
                <a:gd name="connsiteX822" fmla="*/ 4462691 w 5771144"/>
                <a:gd name="connsiteY822" fmla="*/ 496296 h 770222"/>
                <a:gd name="connsiteX823" fmla="*/ 4473537 w 5771144"/>
                <a:gd name="connsiteY823" fmla="*/ 497735 h 770222"/>
                <a:gd name="connsiteX824" fmla="*/ 4484001 w 5771144"/>
                <a:gd name="connsiteY824" fmla="*/ 517603 h 770222"/>
                <a:gd name="connsiteX825" fmla="*/ 4485817 w 5771144"/>
                <a:gd name="connsiteY825" fmla="*/ 596011 h 770222"/>
                <a:gd name="connsiteX826" fmla="*/ 4485817 w 5771144"/>
                <a:gd name="connsiteY826" fmla="*/ 659600 h 770222"/>
                <a:gd name="connsiteX827" fmla="*/ 4485068 w 5771144"/>
                <a:gd name="connsiteY827" fmla="*/ 737660 h 770222"/>
                <a:gd name="connsiteX828" fmla="*/ 4471009 w 5771144"/>
                <a:gd name="connsiteY828" fmla="*/ 757876 h 770222"/>
                <a:gd name="connsiteX829" fmla="*/ 4459820 w 5771144"/>
                <a:gd name="connsiteY829" fmla="*/ 759314 h 770222"/>
                <a:gd name="connsiteX830" fmla="*/ 4456912 w 5771144"/>
                <a:gd name="connsiteY830" fmla="*/ 761497 h 770222"/>
                <a:gd name="connsiteX831" fmla="*/ 4462691 w 5771144"/>
                <a:gd name="connsiteY831" fmla="*/ 764375 h 770222"/>
                <a:gd name="connsiteX832" fmla="*/ 4499178 w 5771144"/>
                <a:gd name="connsiteY832" fmla="*/ 763282 h 770222"/>
                <a:gd name="connsiteX833" fmla="*/ 4534585 w 5771144"/>
                <a:gd name="connsiteY833" fmla="*/ 764375 h 770222"/>
                <a:gd name="connsiteX834" fmla="*/ 4540364 w 5771144"/>
                <a:gd name="connsiteY834" fmla="*/ 761497 h 770222"/>
                <a:gd name="connsiteX835" fmla="*/ 4537481 w 5771144"/>
                <a:gd name="connsiteY835" fmla="*/ 759314 h 770222"/>
                <a:gd name="connsiteX836" fmla="*/ 4528426 w 5771144"/>
                <a:gd name="connsiteY836" fmla="*/ 758248 h 770222"/>
                <a:gd name="connsiteX837" fmla="*/ 4515104 w 5771144"/>
                <a:gd name="connsiteY837" fmla="*/ 737660 h 770222"/>
                <a:gd name="connsiteX838" fmla="*/ 4514710 w 5771144"/>
                <a:gd name="connsiteY838" fmla="*/ 651662 h 770222"/>
                <a:gd name="connsiteX839" fmla="*/ 4517237 w 5771144"/>
                <a:gd name="connsiteY839" fmla="*/ 647694 h 770222"/>
                <a:gd name="connsiteX840" fmla="*/ 4539297 w 5771144"/>
                <a:gd name="connsiteY840" fmla="*/ 646229 h 770222"/>
                <a:gd name="connsiteX841" fmla="*/ 4641138 w 5771144"/>
                <a:gd name="connsiteY841" fmla="*/ 568923 h 770222"/>
                <a:gd name="connsiteX842" fmla="*/ 4252379 w 5771144"/>
                <a:gd name="connsiteY842" fmla="*/ 613349 h 770222"/>
                <a:gd name="connsiteX843" fmla="*/ 4284180 w 5771144"/>
                <a:gd name="connsiteY843" fmla="*/ 710895 h 770222"/>
                <a:gd name="connsiteX844" fmla="*/ 4289590 w 5771144"/>
                <a:gd name="connsiteY844" fmla="*/ 710895 h 770222"/>
                <a:gd name="connsiteX845" fmla="*/ 4323918 w 5771144"/>
                <a:gd name="connsiteY845" fmla="*/ 613349 h 770222"/>
                <a:gd name="connsiteX846" fmla="*/ 4330408 w 5771144"/>
                <a:gd name="connsiteY846" fmla="*/ 595639 h 770222"/>
                <a:gd name="connsiteX847" fmla="*/ 4364025 w 5771144"/>
                <a:gd name="connsiteY847" fmla="*/ 506789 h 770222"/>
                <a:gd name="connsiteX848" fmla="*/ 4361840 w 5771144"/>
                <a:gd name="connsiteY848" fmla="*/ 497015 h 770222"/>
                <a:gd name="connsiteX849" fmla="*/ 4359339 w 5771144"/>
                <a:gd name="connsiteY849" fmla="*/ 494485 h 770222"/>
                <a:gd name="connsiteX850" fmla="*/ 4370146 w 5771144"/>
                <a:gd name="connsiteY850" fmla="*/ 491979 h 770222"/>
                <a:gd name="connsiteX851" fmla="*/ 4426877 w 5771144"/>
                <a:gd name="connsiteY851" fmla="*/ 491236 h 770222"/>
                <a:gd name="connsiteX852" fmla="*/ 4434091 w 5771144"/>
                <a:gd name="connsiteY852" fmla="*/ 494138 h 770222"/>
                <a:gd name="connsiteX853" fmla="*/ 4430496 w 5771144"/>
                <a:gd name="connsiteY853" fmla="*/ 496296 h 770222"/>
                <a:gd name="connsiteX854" fmla="*/ 4416069 w 5771144"/>
                <a:gd name="connsiteY854" fmla="*/ 498454 h 770222"/>
                <a:gd name="connsiteX855" fmla="*/ 4384954 w 5771144"/>
                <a:gd name="connsiteY855" fmla="*/ 538563 h 770222"/>
                <a:gd name="connsiteX856" fmla="*/ 4300766 w 5771144"/>
                <a:gd name="connsiteY856" fmla="*/ 756437 h 770222"/>
                <a:gd name="connsiteX857" fmla="*/ 4292854 w 5771144"/>
                <a:gd name="connsiteY857" fmla="*/ 769434 h 770222"/>
                <a:gd name="connsiteX858" fmla="*/ 4284866 w 5771144"/>
                <a:gd name="connsiteY858" fmla="*/ 755345 h 770222"/>
                <a:gd name="connsiteX859" fmla="*/ 4202862 w 5771144"/>
                <a:gd name="connsiteY859" fmla="*/ 530973 h 770222"/>
                <a:gd name="connsiteX860" fmla="*/ 4172534 w 5771144"/>
                <a:gd name="connsiteY860" fmla="*/ 497015 h 770222"/>
                <a:gd name="connsiteX861" fmla="*/ 4162044 w 5771144"/>
                <a:gd name="connsiteY861" fmla="*/ 496296 h 770222"/>
                <a:gd name="connsiteX862" fmla="*/ 4158819 w 5771144"/>
                <a:gd name="connsiteY862" fmla="*/ 494138 h 770222"/>
                <a:gd name="connsiteX863" fmla="*/ 4165689 w 5771144"/>
                <a:gd name="connsiteY863" fmla="*/ 491236 h 770222"/>
                <a:gd name="connsiteX864" fmla="*/ 4206520 w 5771144"/>
                <a:gd name="connsiteY864" fmla="*/ 492327 h 770222"/>
                <a:gd name="connsiteX865" fmla="*/ 4234663 w 5771144"/>
                <a:gd name="connsiteY865" fmla="*/ 491236 h 770222"/>
                <a:gd name="connsiteX866" fmla="*/ 4240073 w 5771144"/>
                <a:gd name="connsiteY866" fmla="*/ 494138 h 770222"/>
                <a:gd name="connsiteX867" fmla="*/ 4236504 w 5771144"/>
                <a:gd name="connsiteY867" fmla="*/ 496296 h 770222"/>
                <a:gd name="connsiteX868" fmla="*/ 4232859 w 5771144"/>
                <a:gd name="connsiteY868" fmla="*/ 496296 h 770222"/>
                <a:gd name="connsiteX869" fmla="*/ 4219144 w 5771144"/>
                <a:gd name="connsiteY869" fmla="*/ 506789 h 770222"/>
                <a:gd name="connsiteX870" fmla="*/ 4224198 w 5771144"/>
                <a:gd name="connsiteY870" fmla="*/ 530973 h 770222"/>
                <a:gd name="connsiteX871" fmla="*/ 4058730 w 5771144"/>
                <a:gd name="connsiteY871" fmla="*/ 519042 h 770222"/>
                <a:gd name="connsiteX872" fmla="*/ 4023335 w 5771144"/>
                <a:gd name="connsiteY872" fmla="*/ 476427 h 770222"/>
                <a:gd name="connsiteX873" fmla="*/ 3998748 w 5771144"/>
                <a:gd name="connsiteY873" fmla="*/ 512195 h 770222"/>
                <a:gd name="connsiteX874" fmla="*/ 3996246 w 5771144"/>
                <a:gd name="connsiteY874" fmla="*/ 519042 h 770222"/>
                <a:gd name="connsiteX875" fmla="*/ 3993694 w 5771144"/>
                <a:gd name="connsiteY875" fmla="*/ 515445 h 770222"/>
                <a:gd name="connsiteX876" fmla="*/ 3991534 w 5771144"/>
                <a:gd name="connsiteY876" fmla="*/ 470271 h 770222"/>
                <a:gd name="connsiteX877" fmla="*/ 3996970 w 5771144"/>
                <a:gd name="connsiteY877" fmla="*/ 461242 h 770222"/>
                <a:gd name="connsiteX878" fmla="*/ 4021888 w 5771144"/>
                <a:gd name="connsiteY878" fmla="*/ 455091 h 770222"/>
                <a:gd name="connsiteX879" fmla="*/ 4071011 w 5771144"/>
                <a:gd name="connsiteY879" fmla="*/ 504978 h 770222"/>
                <a:gd name="connsiteX880" fmla="*/ 4159504 w 5771144"/>
                <a:gd name="connsiteY880" fmla="*/ 721016 h 770222"/>
                <a:gd name="connsiteX881" fmla="*/ 4180840 w 5771144"/>
                <a:gd name="connsiteY881" fmla="*/ 754973 h 770222"/>
                <a:gd name="connsiteX882" fmla="*/ 4198201 w 5771144"/>
                <a:gd name="connsiteY882" fmla="*/ 759314 h 770222"/>
                <a:gd name="connsiteX883" fmla="*/ 4202545 w 5771144"/>
                <a:gd name="connsiteY883" fmla="*/ 761845 h 770222"/>
                <a:gd name="connsiteX884" fmla="*/ 4196741 w 5771144"/>
                <a:gd name="connsiteY884" fmla="*/ 764375 h 770222"/>
                <a:gd name="connsiteX885" fmla="*/ 4168559 w 5771144"/>
                <a:gd name="connsiteY885" fmla="*/ 763282 h 770222"/>
                <a:gd name="connsiteX886" fmla="*/ 4133164 w 5771144"/>
                <a:gd name="connsiteY886" fmla="*/ 764375 h 770222"/>
                <a:gd name="connsiteX887" fmla="*/ 4124833 w 5771144"/>
                <a:gd name="connsiteY887" fmla="*/ 761497 h 770222"/>
                <a:gd name="connsiteX888" fmla="*/ 4128847 w 5771144"/>
                <a:gd name="connsiteY888" fmla="*/ 759314 h 770222"/>
                <a:gd name="connsiteX889" fmla="*/ 4142537 w 5771144"/>
                <a:gd name="connsiteY889" fmla="*/ 757876 h 770222"/>
                <a:gd name="connsiteX890" fmla="*/ 4146881 w 5771144"/>
                <a:gd name="connsiteY890" fmla="*/ 749591 h 770222"/>
                <a:gd name="connsiteX891" fmla="*/ 4141470 w 5771144"/>
                <a:gd name="connsiteY891" fmla="*/ 732575 h 770222"/>
                <a:gd name="connsiteX892" fmla="*/ 4072103 w 5771144"/>
                <a:gd name="connsiteY892" fmla="*/ 550146 h 770222"/>
                <a:gd name="connsiteX893" fmla="*/ 3990811 w 5771144"/>
                <a:gd name="connsiteY893" fmla="*/ 722480 h 770222"/>
                <a:gd name="connsiteX894" fmla="*/ 3981781 w 5771144"/>
                <a:gd name="connsiteY894" fmla="*/ 750285 h 770222"/>
                <a:gd name="connsiteX895" fmla="*/ 3986442 w 5771144"/>
                <a:gd name="connsiteY895" fmla="*/ 757504 h 770222"/>
                <a:gd name="connsiteX896" fmla="*/ 4000209 w 5771144"/>
                <a:gd name="connsiteY896" fmla="*/ 759314 h 770222"/>
                <a:gd name="connsiteX897" fmla="*/ 4003815 w 5771144"/>
                <a:gd name="connsiteY897" fmla="*/ 761845 h 770222"/>
                <a:gd name="connsiteX898" fmla="*/ 3994062 w 5771144"/>
                <a:gd name="connsiteY898" fmla="*/ 764375 h 770222"/>
                <a:gd name="connsiteX899" fmla="*/ 3960458 w 5771144"/>
                <a:gd name="connsiteY899" fmla="*/ 763282 h 770222"/>
                <a:gd name="connsiteX900" fmla="*/ 3918180 w 5771144"/>
                <a:gd name="connsiteY900" fmla="*/ 764375 h 770222"/>
                <a:gd name="connsiteX901" fmla="*/ 3908782 w 5771144"/>
                <a:gd name="connsiteY901" fmla="*/ 761845 h 770222"/>
                <a:gd name="connsiteX902" fmla="*/ 3911690 w 5771144"/>
                <a:gd name="connsiteY902" fmla="*/ 759314 h 770222"/>
                <a:gd name="connsiteX903" fmla="*/ 3925431 w 5771144"/>
                <a:gd name="connsiteY903" fmla="*/ 757876 h 770222"/>
                <a:gd name="connsiteX904" fmla="*/ 3951428 w 5771144"/>
                <a:gd name="connsiteY904" fmla="*/ 730045 h 770222"/>
                <a:gd name="connsiteX905" fmla="*/ 3680309 w 5771144"/>
                <a:gd name="connsiteY905" fmla="*/ 596011 h 770222"/>
                <a:gd name="connsiteX906" fmla="*/ 3678468 w 5771144"/>
                <a:gd name="connsiteY906" fmla="*/ 517603 h 770222"/>
                <a:gd name="connsiteX907" fmla="*/ 3668028 w 5771144"/>
                <a:gd name="connsiteY907" fmla="*/ 497735 h 770222"/>
                <a:gd name="connsiteX908" fmla="*/ 3657195 w 5771144"/>
                <a:gd name="connsiteY908" fmla="*/ 496296 h 770222"/>
                <a:gd name="connsiteX909" fmla="*/ 3654287 w 5771144"/>
                <a:gd name="connsiteY909" fmla="*/ 494138 h 770222"/>
                <a:gd name="connsiteX910" fmla="*/ 3660091 w 5771144"/>
                <a:gd name="connsiteY910" fmla="*/ 491236 h 770222"/>
                <a:gd name="connsiteX911" fmla="*/ 3694774 w 5771144"/>
                <a:gd name="connsiteY911" fmla="*/ 492327 h 770222"/>
                <a:gd name="connsiteX912" fmla="*/ 3736290 w 5771144"/>
                <a:gd name="connsiteY912" fmla="*/ 491236 h 770222"/>
                <a:gd name="connsiteX913" fmla="*/ 3742069 w 5771144"/>
                <a:gd name="connsiteY913" fmla="*/ 494138 h 770222"/>
                <a:gd name="connsiteX914" fmla="*/ 3739199 w 5771144"/>
                <a:gd name="connsiteY914" fmla="*/ 496296 h 770222"/>
                <a:gd name="connsiteX915" fmla="*/ 3725102 w 5771144"/>
                <a:gd name="connsiteY915" fmla="*/ 497735 h 770222"/>
                <a:gd name="connsiteX916" fmla="*/ 3711018 w 5771144"/>
                <a:gd name="connsiteY916" fmla="*/ 517603 h 770222"/>
                <a:gd name="connsiteX917" fmla="*/ 3709201 w 5771144"/>
                <a:gd name="connsiteY917" fmla="*/ 596011 h 770222"/>
                <a:gd name="connsiteX918" fmla="*/ 3709201 w 5771144"/>
                <a:gd name="connsiteY918" fmla="*/ 631421 h 770222"/>
                <a:gd name="connsiteX919" fmla="*/ 3711018 w 5771144"/>
                <a:gd name="connsiteY919" fmla="*/ 631421 h 770222"/>
                <a:gd name="connsiteX920" fmla="*/ 3821228 w 5771144"/>
                <a:gd name="connsiteY920" fmla="*/ 514032 h 770222"/>
                <a:gd name="connsiteX921" fmla="*/ 3864903 w 5771144"/>
                <a:gd name="connsiteY921" fmla="*/ 491979 h 770222"/>
                <a:gd name="connsiteX922" fmla="*/ 3889858 w 5771144"/>
                <a:gd name="connsiteY922" fmla="*/ 491236 h 770222"/>
                <a:gd name="connsiteX923" fmla="*/ 3908261 w 5771144"/>
                <a:gd name="connsiteY923" fmla="*/ 491236 h 770222"/>
                <a:gd name="connsiteX924" fmla="*/ 3916224 w 5771144"/>
                <a:gd name="connsiteY924" fmla="*/ 494138 h 770222"/>
                <a:gd name="connsiteX925" fmla="*/ 3911538 w 5771144"/>
                <a:gd name="connsiteY925" fmla="*/ 496296 h 770222"/>
                <a:gd name="connsiteX926" fmla="*/ 3889109 w 5771144"/>
                <a:gd name="connsiteY926" fmla="*/ 501009 h 770222"/>
                <a:gd name="connsiteX927" fmla="*/ 3835312 w 5771144"/>
                <a:gd name="connsiteY927" fmla="*/ 542159 h 770222"/>
                <a:gd name="connsiteX928" fmla="*/ 3735947 w 5771144"/>
                <a:gd name="connsiteY928" fmla="*/ 644072 h 770222"/>
                <a:gd name="connsiteX929" fmla="*/ 3815424 w 5771144"/>
                <a:gd name="connsiteY929" fmla="*/ 723199 h 770222"/>
                <a:gd name="connsiteX930" fmla="*/ 3854464 w 5771144"/>
                <a:gd name="connsiteY930" fmla="*/ 754254 h 770222"/>
                <a:gd name="connsiteX931" fmla="*/ 3874682 w 5771144"/>
                <a:gd name="connsiteY931" fmla="*/ 759314 h 770222"/>
                <a:gd name="connsiteX932" fmla="*/ 3878302 w 5771144"/>
                <a:gd name="connsiteY932" fmla="*/ 761845 h 770222"/>
                <a:gd name="connsiteX933" fmla="*/ 3872866 w 5771144"/>
                <a:gd name="connsiteY933" fmla="*/ 764375 h 770222"/>
                <a:gd name="connsiteX934" fmla="*/ 3838195 w 5771144"/>
                <a:gd name="connsiteY934" fmla="*/ 763282 h 770222"/>
                <a:gd name="connsiteX935" fmla="*/ 3811106 w 5771144"/>
                <a:gd name="connsiteY935" fmla="*/ 764375 h 770222"/>
                <a:gd name="connsiteX936" fmla="*/ 3806763 w 5771144"/>
                <a:gd name="connsiteY936" fmla="*/ 761845 h 770222"/>
                <a:gd name="connsiteX937" fmla="*/ 3810014 w 5771144"/>
                <a:gd name="connsiteY937" fmla="*/ 758942 h 770222"/>
                <a:gd name="connsiteX938" fmla="*/ 3814700 w 5771144"/>
                <a:gd name="connsiteY938" fmla="*/ 751376 h 770222"/>
                <a:gd name="connsiteX939" fmla="*/ 3795206 w 5771144"/>
                <a:gd name="connsiteY939" fmla="*/ 725356 h 770222"/>
                <a:gd name="connsiteX940" fmla="*/ 3710675 w 5771144"/>
                <a:gd name="connsiteY940" fmla="*/ 637945 h 770222"/>
                <a:gd name="connsiteX941" fmla="*/ 3709201 w 5771144"/>
                <a:gd name="connsiteY941" fmla="*/ 637945 h 770222"/>
                <a:gd name="connsiteX942" fmla="*/ 3709201 w 5771144"/>
                <a:gd name="connsiteY942" fmla="*/ 659600 h 770222"/>
                <a:gd name="connsiteX943" fmla="*/ 3709926 w 5771144"/>
                <a:gd name="connsiteY943" fmla="*/ 737660 h 770222"/>
                <a:gd name="connsiteX944" fmla="*/ 3723298 w 5771144"/>
                <a:gd name="connsiteY944" fmla="*/ 758248 h 770222"/>
                <a:gd name="connsiteX945" fmla="*/ 3732353 w 5771144"/>
                <a:gd name="connsiteY945" fmla="*/ 759314 h 770222"/>
                <a:gd name="connsiteX946" fmla="*/ 3735224 w 5771144"/>
                <a:gd name="connsiteY946" fmla="*/ 761497 h 770222"/>
                <a:gd name="connsiteX947" fmla="*/ 3729446 w 5771144"/>
                <a:gd name="connsiteY947" fmla="*/ 764375 h 770222"/>
                <a:gd name="connsiteX948" fmla="*/ 3694368 w 5771144"/>
                <a:gd name="connsiteY948" fmla="*/ 763282 h 770222"/>
                <a:gd name="connsiteX949" fmla="*/ 3654681 w 5771144"/>
                <a:gd name="connsiteY949" fmla="*/ 764375 h 770222"/>
                <a:gd name="connsiteX950" fmla="*/ 3648902 w 5771144"/>
                <a:gd name="connsiteY950" fmla="*/ 761497 h 770222"/>
                <a:gd name="connsiteX951" fmla="*/ 3651785 w 5771144"/>
                <a:gd name="connsiteY951" fmla="*/ 759314 h 770222"/>
                <a:gd name="connsiteX952" fmla="*/ 3664066 w 5771144"/>
                <a:gd name="connsiteY952" fmla="*/ 758248 h 770222"/>
                <a:gd name="connsiteX953" fmla="*/ 3679585 w 5771144"/>
                <a:gd name="connsiteY953" fmla="*/ 737660 h 770222"/>
                <a:gd name="connsiteX954" fmla="*/ 3680309 w 5771144"/>
                <a:gd name="connsiteY954" fmla="*/ 659600 h 770222"/>
                <a:gd name="connsiteX955" fmla="*/ 3440724 w 5771144"/>
                <a:gd name="connsiteY955" fmla="*/ 623856 h 770222"/>
                <a:gd name="connsiteX956" fmla="*/ 3330882 w 5771144"/>
                <a:gd name="connsiteY956" fmla="*/ 757132 h 770222"/>
                <a:gd name="connsiteX957" fmla="*/ 3225396 w 5771144"/>
                <a:gd name="connsiteY957" fmla="*/ 638292 h 770222"/>
                <a:gd name="connsiteX958" fmla="*/ 3341004 w 5771144"/>
                <a:gd name="connsiteY958" fmla="*/ 499917 h 770222"/>
                <a:gd name="connsiteX959" fmla="*/ 3440724 w 5771144"/>
                <a:gd name="connsiteY959" fmla="*/ 623856 h 770222"/>
                <a:gd name="connsiteX960" fmla="*/ 3475370 w 5771144"/>
                <a:gd name="connsiteY960" fmla="*/ 633976 h 770222"/>
                <a:gd name="connsiteX961" fmla="*/ 3331238 w 5771144"/>
                <a:gd name="connsiteY961" fmla="*/ 486175 h 770222"/>
                <a:gd name="connsiteX962" fmla="*/ 3191056 w 5771144"/>
                <a:gd name="connsiteY962" fmla="*/ 628173 h 770222"/>
                <a:gd name="connsiteX963" fmla="*/ 3333397 w 5771144"/>
                <a:gd name="connsiteY963" fmla="*/ 769434 h 770222"/>
                <a:gd name="connsiteX964" fmla="*/ 3475370 w 5771144"/>
                <a:gd name="connsiteY964" fmla="*/ 633976 h 770222"/>
                <a:gd name="connsiteX965" fmla="*/ 3120990 w 5771144"/>
                <a:gd name="connsiteY965" fmla="*/ 553024 h 770222"/>
                <a:gd name="connsiteX966" fmla="*/ 3085938 w 5771144"/>
                <a:gd name="connsiteY966" fmla="*/ 625989 h 770222"/>
                <a:gd name="connsiteX967" fmla="*/ 3047292 w 5771144"/>
                <a:gd name="connsiteY967" fmla="*/ 636854 h 770222"/>
                <a:gd name="connsiteX968" fmla="*/ 3025613 w 5771144"/>
                <a:gd name="connsiteY968" fmla="*/ 633976 h 770222"/>
                <a:gd name="connsiteX969" fmla="*/ 3025613 w 5771144"/>
                <a:gd name="connsiteY969" fmla="*/ 546154 h 770222"/>
                <a:gd name="connsiteX970" fmla="*/ 3038262 w 5771144"/>
                <a:gd name="connsiteY970" fmla="*/ 507135 h 770222"/>
                <a:gd name="connsiteX971" fmla="*/ 3070063 w 5771144"/>
                <a:gd name="connsiteY971" fmla="*/ 501704 h 770222"/>
                <a:gd name="connsiteX972" fmla="*/ 3120990 w 5771144"/>
                <a:gd name="connsiteY972" fmla="*/ 553024 h 770222"/>
                <a:gd name="connsiteX973" fmla="*/ 3025613 w 5771144"/>
                <a:gd name="connsiteY973" fmla="*/ 651662 h 770222"/>
                <a:gd name="connsiteX974" fmla="*/ 3028140 w 5771144"/>
                <a:gd name="connsiteY974" fmla="*/ 647694 h 770222"/>
                <a:gd name="connsiteX975" fmla="*/ 3050200 w 5771144"/>
                <a:gd name="connsiteY975" fmla="*/ 646229 h 770222"/>
                <a:gd name="connsiteX976" fmla="*/ 3083068 w 5771144"/>
                <a:gd name="connsiteY976" fmla="*/ 655631 h 770222"/>
                <a:gd name="connsiteX977" fmla="*/ 3096060 w 5771144"/>
                <a:gd name="connsiteY977" fmla="*/ 692118 h 770222"/>
                <a:gd name="connsiteX978" fmla="*/ 3047292 w 5771144"/>
                <a:gd name="connsiteY978" fmla="*/ 754254 h 770222"/>
                <a:gd name="connsiteX979" fmla="*/ 3029956 w 5771144"/>
                <a:gd name="connsiteY979" fmla="*/ 752468 h 770222"/>
                <a:gd name="connsiteX980" fmla="*/ 3025613 w 5771144"/>
                <a:gd name="connsiteY980" fmla="*/ 748474 h 770222"/>
                <a:gd name="connsiteX981" fmla="*/ 3152067 w 5771144"/>
                <a:gd name="connsiteY981" fmla="*/ 568923 h 770222"/>
                <a:gd name="connsiteX982" fmla="*/ 3059941 w 5771144"/>
                <a:gd name="connsiteY982" fmla="*/ 490144 h 770222"/>
                <a:gd name="connsiteX983" fmla="*/ 3011897 w 5771144"/>
                <a:gd name="connsiteY983" fmla="*/ 492327 h 770222"/>
                <a:gd name="connsiteX984" fmla="*/ 2976502 w 5771144"/>
                <a:gd name="connsiteY984" fmla="*/ 491236 h 770222"/>
                <a:gd name="connsiteX985" fmla="*/ 2970724 w 5771144"/>
                <a:gd name="connsiteY985" fmla="*/ 494138 h 770222"/>
                <a:gd name="connsiteX986" fmla="*/ 2973594 w 5771144"/>
                <a:gd name="connsiteY986" fmla="*/ 496296 h 770222"/>
                <a:gd name="connsiteX987" fmla="*/ 2984440 w 5771144"/>
                <a:gd name="connsiteY987" fmla="*/ 497735 h 770222"/>
                <a:gd name="connsiteX988" fmla="*/ 2994193 w 5771144"/>
                <a:gd name="connsiteY988" fmla="*/ 513262 h 770222"/>
                <a:gd name="connsiteX989" fmla="*/ 2996721 w 5771144"/>
                <a:gd name="connsiteY989" fmla="*/ 596011 h 770222"/>
                <a:gd name="connsiteX990" fmla="*/ 2996721 w 5771144"/>
                <a:gd name="connsiteY990" fmla="*/ 659600 h 770222"/>
                <a:gd name="connsiteX991" fmla="*/ 2995654 w 5771144"/>
                <a:gd name="connsiteY991" fmla="*/ 741604 h 770222"/>
                <a:gd name="connsiteX992" fmla="*/ 2980465 w 5771144"/>
                <a:gd name="connsiteY992" fmla="*/ 758248 h 770222"/>
                <a:gd name="connsiteX993" fmla="*/ 2968171 w 5771144"/>
                <a:gd name="connsiteY993" fmla="*/ 759314 h 770222"/>
                <a:gd name="connsiteX994" fmla="*/ 2965288 w 5771144"/>
                <a:gd name="connsiteY994" fmla="*/ 761497 h 770222"/>
                <a:gd name="connsiteX995" fmla="*/ 2971067 w 5771144"/>
                <a:gd name="connsiteY995" fmla="*/ 764375 h 770222"/>
                <a:gd name="connsiteX996" fmla="*/ 3011897 w 5771144"/>
                <a:gd name="connsiteY996" fmla="*/ 763282 h 770222"/>
                <a:gd name="connsiteX997" fmla="*/ 3051267 w 5771144"/>
                <a:gd name="connsiteY997" fmla="*/ 764375 h 770222"/>
                <a:gd name="connsiteX998" fmla="*/ 3123517 w 5771144"/>
                <a:gd name="connsiteY998" fmla="*/ 710202 h 770222"/>
                <a:gd name="connsiteX999" fmla="*/ 3089558 w 5771144"/>
                <a:gd name="connsiteY999" fmla="*/ 645164 h 770222"/>
                <a:gd name="connsiteX1000" fmla="*/ 3152067 w 5771144"/>
                <a:gd name="connsiteY1000" fmla="*/ 568923 h 770222"/>
                <a:gd name="connsiteX1001" fmla="*/ 2824001 w 5771144"/>
                <a:gd name="connsiteY1001" fmla="*/ 748846 h 770222"/>
                <a:gd name="connsiteX1002" fmla="*/ 2869518 w 5771144"/>
                <a:gd name="connsiteY1002" fmla="*/ 748128 h 770222"/>
                <a:gd name="connsiteX1003" fmla="*/ 2913942 w 5771144"/>
                <a:gd name="connsiteY1003" fmla="*/ 728258 h 770222"/>
                <a:gd name="connsiteX1004" fmla="*/ 2914298 w 5771144"/>
                <a:gd name="connsiteY1004" fmla="*/ 724290 h 770222"/>
                <a:gd name="connsiteX1005" fmla="*/ 2917193 w 5771144"/>
                <a:gd name="connsiteY1005" fmla="*/ 718139 h 770222"/>
                <a:gd name="connsiteX1006" fmla="*/ 2919746 w 5771144"/>
                <a:gd name="connsiteY1006" fmla="*/ 722827 h 770222"/>
                <a:gd name="connsiteX1007" fmla="*/ 2920813 w 5771144"/>
                <a:gd name="connsiteY1007" fmla="*/ 762589 h 770222"/>
                <a:gd name="connsiteX1008" fmla="*/ 2919035 w 5771144"/>
                <a:gd name="connsiteY1008" fmla="*/ 766930 h 770222"/>
                <a:gd name="connsiteX1009" fmla="*/ 2883259 w 5771144"/>
                <a:gd name="connsiteY1009" fmla="*/ 763282 h 770222"/>
                <a:gd name="connsiteX1010" fmla="*/ 2747801 w 5771144"/>
                <a:gd name="connsiteY1010" fmla="*/ 763282 h 770222"/>
                <a:gd name="connsiteX1011" fmla="*/ 2719252 w 5771144"/>
                <a:gd name="connsiteY1011" fmla="*/ 765093 h 770222"/>
                <a:gd name="connsiteX1012" fmla="*/ 2703351 w 5771144"/>
                <a:gd name="connsiteY1012" fmla="*/ 769434 h 770222"/>
                <a:gd name="connsiteX1013" fmla="*/ 2699757 w 5771144"/>
                <a:gd name="connsiteY1013" fmla="*/ 762589 h 770222"/>
                <a:gd name="connsiteX1014" fmla="*/ 2691794 w 5771144"/>
                <a:gd name="connsiteY1014" fmla="*/ 725010 h 770222"/>
                <a:gd name="connsiteX1015" fmla="*/ 2693611 w 5771144"/>
                <a:gd name="connsiteY1015" fmla="*/ 721736 h 770222"/>
                <a:gd name="connsiteX1016" fmla="*/ 2697230 w 5771144"/>
                <a:gd name="connsiteY1016" fmla="*/ 725356 h 770222"/>
                <a:gd name="connsiteX1017" fmla="*/ 2703351 w 5771144"/>
                <a:gd name="connsiteY1017" fmla="*/ 736568 h 770222"/>
                <a:gd name="connsiteX1018" fmla="*/ 2740194 w 5771144"/>
                <a:gd name="connsiteY1018" fmla="*/ 748128 h 770222"/>
                <a:gd name="connsiteX1019" fmla="*/ 2793661 w 5771144"/>
                <a:gd name="connsiteY1019" fmla="*/ 748846 h 770222"/>
                <a:gd name="connsiteX1020" fmla="*/ 2793661 w 5771144"/>
                <a:gd name="connsiteY1020" fmla="*/ 596011 h 770222"/>
                <a:gd name="connsiteX1021" fmla="*/ 2791857 w 5771144"/>
                <a:gd name="connsiteY1021" fmla="*/ 517603 h 770222"/>
                <a:gd name="connsiteX1022" fmla="*/ 2781393 w 5771144"/>
                <a:gd name="connsiteY1022" fmla="*/ 497735 h 770222"/>
                <a:gd name="connsiteX1023" fmla="*/ 2770547 w 5771144"/>
                <a:gd name="connsiteY1023" fmla="*/ 496296 h 770222"/>
                <a:gd name="connsiteX1024" fmla="*/ 2767677 w 5771144"/>
                <a:gd name="connsiteY1024" fmla="*/ 494138 h 770222"/>
                <a:gd name="connsiteX1025" fmla="*/ 2773430 w 5771144"/>
                <a:gd name="connsiteY1025" fmla="*/ 491211 h 770222"/>
                <a:gd name="connsiteX1026" fmla="*/ 2808825 w 5771144"/>
                <a:gd name="connsiteY1026" fmla="*/ 492327 h 770222"/>
                <a:gd name="connsiteX1027" fmla="*/ 2853275 w 5771144"/>
                <a:gd name="connsiteY1027" fmla="*/ 491211 h 770222"/>
                <a:gd name="connsiteX1028" fmla="*/ 2859053 w 5771144"/>
                <a:gd name="connsiteY1028" fmla="*/ 494138 h 770222"/>
                <a:gd name="connsiteX1029" fmla="*/ 2856145 w 5771144"/>
                <a:gd name="connsiteY1029" fmla="*/ 496296 h 770222"/>
                <a:gd name="connsiteX1030" fmla="*/ 2839901 w 5771144"/>
                <a:gd name="connsiteY1030" fmla="*/ 497735 h 770222"/>
                <a:gd name="connsiteX1031" fmla="*/ 2825817 w 5771144"/>
                <a:gd name="connsiteY1031" fmla="*/ 517603 h 770222"/>
                <a:gd name="connsiteX1032" fmla="*/ 2824001 w 5771144"/>
                <a:gd name="connsiteY1032" fmla="*/ 596011 h 770222"/>
                <a:gd name="connsiteX1033" fmla="*/ 2415024 w 5771144"/>
                <a:gd name="connsiteY1033" fmla="*/ 632141 h 770222"/>
                <a:gd name="connsiteX1034" fmla="*/ 2577939 w 5771144"/>
                <a:gd name="connsiteY1034" fmla="*/ 486175 h 770222"/>
                <a:gd name="connsiteX1035" fmla="*/ 2642976 w 5771144"/>
                <a:gd name="connsiteY1035" fmla="*/ 494485 h 770222"/>
                <a:gd name="connsiteX1036" fmla="*/ 2652361 w 5771144"/>
                <a:gd name="connsiteY1036" fmla="*/ 504978 h 770222"/>
                <a:gd name="connsiteX1037" fmla="*/ 2660311 w 5771144"/>
                <a:gd name="connsiteY1037" fmla="*/ 551213 h 770222"/>
                <a:gd name="connsiteX1038" fmla="*/ 2657784 w 5771144"/>
                <a:gd name="connsiteY1038" fmla="*/ 556621 h 770222"/>
                <a:gd name="connsiteX1039" fmla="*/ 2654164 w 5771144"/>
                <a:gd name="connsiteY1039" fmla="*/ 551213 h 770222"/>
                <a:gd name="connsiteX1040" fmla="*/ 2640817 w 5771144"/>
                <a:gd name="connsiteY1040" fmla="*/ 520877 h 770222"/>
                <a:gd name="connsiteX1041" fmla="*/ 2577939 w 5771144"/>
                <a:gd name="connsiteY1041" fmla="*/ 502820 h 770222"/>
                <a:gd name="connsiteX1042" fmla="*/ 2447549 w 5771144"/>
                <a:gd name="connsiteY1042" fmla="*/ 635043 h 770222"/>
                <a:gd name="connsiteX1043" fmla="*/ 2563156 w 5771144"/>
                <a:gd name="connsiteY1043" fmla="*/ 755717 h 770222"/>
                <a:gd name="connsiteX1044" fmla="*/ 2650570 w 5771144"/>
                <a:gd name="connsiteY1044" fmla="*/ 698270 h 770222"/>
                <a:gd name="connsiteX1045" fmla="*/ 2653440 w 5771144"/>
                <a:gd name="connsiteY1045" fmla="*/ 690655 h 770222"/>
                <a:gd name="connsiteX1046" fmla="*/ 2657073 w 5771144"/>
                <a:gd name="connsiteY1046" fmla="*/ 713450 h 770222"/>
                <a:gd name="connsiteX1047" fmla="*/ 2659600 w 5771144"/>
                <a:gd name="connsiteY1047" fmla="*/ 755717 h 770222"/>
                <a:gd name="connsiteX1048" fmla="*/ 2654888 w 5771144"/>
                <a:gd name="connsiteY1048" fmla="*/ 759711 h 770222"/>
                <a:gd name="connsiteX1049" fmla="*/ 2565658 w 5771144"/>
                <a:gd name="connsiteY1049" fmla="*/ 769434 h 770222"/>
                <a:gd name="connsiteX1050" fmla="*/ 2415024 w 5771144"/>
                <a:gd name="connsiteY1050" fmla="*/ 632141 h 770222"/>
                <a:gd name="connsiteX1051" fmla="*/ 2224258 w 5771144"/>
                <a:gd name="connsiteY1051" fmla="*/ 596011 h 770222"/>
                <a:gd name="connsiteX1052" fmla="*/ 2222416 w 5771144"/>
                <a:gd name="connsiteY1052" fmla="*/ 517603 h 770222"/>
                <a:gd name="connsiteX1053" fmla="*/ 2211952 w 5771144"/>
                <a:gd name="connsiteY1053" fmla="*/ 497735 h 770222"/>
                <a:gd name="connsiteX1054" fmla="*/ 2201106 w 5771144"/>
                <a:gd name="connsiteY1054" fmla="*/ 496296 h 770222"/>
                <a:gd name="connsiteX1055" fmla="*/ 2198210 w 5771144"/>
                <a:gd name="connsiteY1055" fmla="*/ 494138 h 770222"/>
                <a:gd name="connsiteX1056" fmla="*/ 2204001 w 5771144"/>
                <a:gd name="connsiteY1056" fmla="*/ 491236 h 770222"/>
                <a:gd name="connsiteX1057" fmla="*/ 2238685 w 5771144"/>
                <a:gd name="connsiteY1057" fmla="*/ 492327 h 770222"/>
                <a:gd name="connsiteX1058" fmla="*/ 2283110 w 5771144"/>
                <a:gd name="connsiteY1058" fmla="*/ 491236 h 770222"/>
                <a:gd name="connsiteX1059" fmla="*/ 2288888 w 5771144"/>
                <a:gd name="connsiteY1059" fmla="*/ 494138 h 770222"/>
                <a:gd name="connsiteX1060" fmla="*/ 2286018 w 5771144"/>
                <a:gd name="connsiteY1060" fmla="*/ 496296 h 770222"/>
                <a:gd name="connsiteX1061" fmla="*/ 2269749 w 5771144"/>
                <a:gd name="connsiteY1061" fmla="*/ 497735 h 770222"/>
                <a:gd name="connsiteX1062" fmla="*/ 2255652 w 5771144"/>
                <a:gd name="connsiteY1062" fmla="*/ 517603 h 770222"/>
                <a:gd name="connsiteX1063" fmla="*/ 2253849 w 5771144"/>
                <a:gd name="connsiteY1063" fmla="*/ 596011 h 770222"/>
                <a:gd name="connsiteX1064" fmla="*/ 2253849 w 5771144"/>
                <a:gd name="connsiteY1064" fmla="*/ 744505 h 770222"/>
                <a:gd name="connsiteX1065" fmla="*/ 2256744 w 5771144"/>
                <a:gd name="connsiteY1065" fmla="*/ 751376 h 770222"/>
                <a:gd name="connsiteX1066" fmla="*/ 2272276 w 5771144"/>
                <a:gd name="connsiteY1066" fmla="*/ 753559 h 770222"/>
                <a:gd name="connsiteX1067" fmla="*/ 2321781 w 5771144"/>
                <a:gd name="connsiteY1067" fmla="*/ 735501 h 770222"/>
                <a:gd name="connsiteX1068" fmla="*/ 2342025 w 5771144"/>
                <a:gd name="connsiteY1068" fmla="*/ 679840 h 770222"/>
                <a:gd name="connsiteX1069" fmla="*/ 2279515 w 5771144"/>
                <a:gd name="connsiteY1069" fmla="*/ 620954 h 770222"/>
                <a:gd name="connsiteX1070" fmla="*/ 2269749 w 5771144"/>
                <a:gd name="connsiteY1070" fmla="*/ 617690 h 770222"/>
                <a:gd name="connsiteX1071" fmla="*/ 2273737 w 5771144"/>
                <a:gd name="connsiteY1071" fmla="*/ 615160 h 770222"/>
                <a:gd name="connsiteX1072" fmla="*/ 2281306 w 5771144"/>
                <a:gd name="connsiteY1072" fmla="*/ 614788 h 770222"/>
                <a:gd name="connsiteX1073" fmla="*/ 2370180 w 5771144"/>
                <a:gd name="connsiteY1073" fmla="*/ 700800 h 770222"/>
                <a:gd name="connsiteX1074" fmla="*/ 2352121 w 5771144"/>
                <a:gd name="connsiteY1074" fmla="*/ 743787 h 770222"/>
                <a:gd name="connsiteX1075" fmla="*/ 2284926 w 5771144"/>
                <a:gd name="connsiteY1075" fmla="*/ 764375 h 770222"/>
                <a:gd name="connsiteX1076" fmla="*/ 2239409 w 5771144"/>
                <a:gd name="connsiteY1076" fmla="*/ 763282 h 770222"/>
                <a:gd name="connsiteX1077" fmla="*/ 2198579 w 5771144"/>
                <a:gd name="connsiteY1077" fmla="*/ 764375 h 770222"/>
                <a:gd name="connsiteX1078" fmla="*/ 2192800 w 5771144"/>
                <a:gd name="connsiteY1078" fmla="*/ 761497 h 770222"/>
                <a:gd name="connsiteX1079" fmla="*/ 2195683 w 5771144"/>
                <a:gd name="connsiteY1079" fmla="*/ 759314 h 770222"/>
                <a:gd name="connsiteX1080" fmla="*/ 2207964 w 5771144"/>
                <a:gd name="connsiteY1080" fmla="*/ 758248 h 770222"/>
                <a:gd name="connsiteX1081" fmla="*/ 2223508 w 5771144"/>
                <a:gd name="connsiteY1081" fmla="*/ 737660 h 770222"/>
                <a:gd name="connsiteX1082" fmla="*/ 2224258 w 5771144"/>
                <a:gd name="connsiteY1082" fmla="*/ 659600 h 770222"/>
                <a:gd name="connsiteX1083" fmla="*/ 2034152 w 5771144"/>
                <a:gd name="connsiteY1083" fmla="*/ 746689 h 770222"/>
                <a:gd name="connsiteX1084" fmla="*/ 2036324 w 5771144"/>
                <a:gd name="connsiteY1084" fmla="*/ 749913 h 770222"/>
                <a:gd name="connsiteX1085" fmla="*/ 2078221 w 5771144"/>
                <a:gd name="connsiteY1085" fmla="*/ 748846 h 770222"/>
                <a:gd name="connsiteX1086" fmla="*/ 2110377 w 5771144"/>
                <a:gd name="connsiteY1086" fmla="*/ 736916 h 770222"/>
                <a:gd name="connsiteX1087" fmla="*/ 2113628 w 5771144"/>
                <a:gd name="connsiteY1087" fmla="*/ 723199 h 770222"/>
                <a:gd name="connsiteX1088" fmla="*/ 2116181 w 5771144"/>
                <a:gd name="connsiteY1088" fmla="*/ 719230 h 770222"/>
                <a:gd name="connsiteX1089" fmla="*/ 2119064 w 5771144"/>
                <a:gd name="connsiteY1089" fmla="*/ 722827 h 770222"/>
                <a:gd name="connsiteX1090" fmla="*/ 2120867 w 5771144"/>
                <a:gd name="connsiteY1090" fmla="*/ 746689 h 770222"/>
                <a:gd name="connsiteX1091" fmla="*/ 2123763 w 5771144"/>
                <a:gd name="connsiteY1091" fmla="*/ 763654 h 770222"/>
                <a:gd name="connsiteX1092" fmla="*/ 2121591 w 5771144"/>
                <a:gd name="connsiteY1092" fmla="*/ 767623 h 770222"/>
                <a:gd name="connsiteX1093" fmla="*/ 2116524 w 5771144"/>
                <a:gd name="connsiteY1093" fmla="*/ 765466 h 770222"/>
                <a:gd name="connsiteX1094" fmla="*/ 2100623 w 5771144"/>
                <a:gd name="connsiteY1094" fmla="*/ 764027 h 770222"/>
                <a:gd name="connsiteX1095" fmla="*/ 2018963 w 5771144"/>
                <a:gd name="connsiteY1095" fmla="*/ 763282 h 770222"/>
                <a:gd name="connsiteX1096" fmla="*/ 1978170 w 5771144"/>
                <a:gd name="connsiteY1096" fmla="*/ 764375 h 770222"/>
                <a:gd name="connsiteX1097" fmla="*/ 1972392 w 5771144"/>
                <a:gd name="connsiteY1097" fmla="*/ 761497 h 770222"/>
                <a:gd name="connsiteX1098" fmla="*/ 1975262 w 5771144"/>
                <a:gd name="connsiteY1098" fmla="*/ 759314 h 770222"/>
                <a:gd name="connsiteX1099" fmla="*/ 1987568 w 5771144"/>
                <a:gd name="connsiteY1099" fmla="*/ 758248 h 770222"/>
                <a:gd name="connsiteX1100" fmla="*/ 2002720 w 5771144"/>
                <a:gd name="connsiteY1100" fmla="*/ 741604 h 770222"/>
                <a:gd name="connsiteX1101" fmla="*/ 2003812 w 5771144"/>
                <a:gd name="connsiteY1101" fmla="*/ 659600 h 770222"/>
                <a:gd name="connsiteX1102" fmla="*/ 2003812 w 5771144"/>
                <a:gd name="connsiteY1102" fmla="*/ 596011 h 770222"/>
                <a:gd name="connsiteX1103" fmla="*/ 2001297 w 5771144"/>
                <a:gd name="connsiteY1103" fmla="*/ 513262 h 770222"/>
                <a:gd name="connsiteX1104" fmla="*/ 1991531 w 5771144"/>
                <a:gd name="connsiteY1104" fmla="*/ 497735 h 770222"/>
                <a:gd name="connsiteX1105" fmla="*/ 1980698 w 5771144"/>
                <a:gd name="connsiteY1105" fmla="*/ 496296 h 770222"/>
                <a:gd name="connsiteX1106" fmla="*/ 1977789 w 5771144"/>
                <a:gd name="connsiteY1106" fmla="*/ 494138 h 770222"/>
                <a:gd name="connsiteX1107" fmla="*/ 1983568 w 5771144"/>
                <a:gd name="connsiteY1107" fmla="*/ 491236 h 770222"/>
                <a:gd name="connsiteX1108" fmla="*/ 2018963 w 5771144"/>
                <a:gd name="connsiteY1108" fmla="*/ 492327 h 770222"/>
                <a:gd name="connsiteX1109" fmla="*/ 2108243 w 5771144"/>
                <a:gd name="connsiteY1109" fmla="*/ 490144 h 770222"/>
                <a:gd name="connsiteX1110" fmla="*/ 2127713 w 5771144"/>
                <a:gd name="connsiteY1110" fmla="*/ 499545 h 770222"/>
                <a:gd name="connsiteX1111" fmla="*/ 2132424 w 5771144"/>
                <a:gd name="connsiteY1111" fmla="*/ 534594 h 770222"/>
                <a:gd name="connsiteX1112" fmla="*/ 2130265 w 5771144"/>
                <a:gd name="connsiteY1112" fmla="*/ 540026 h 770222"/>
                <a:gd name="connsiteX1113" fmla="*/ 2127014 w 5771144"/>
                <a:gd name="connsiteY1113" fmla="*/ 534594 h 770222"/>
                <a:gd name="connsiteX1114" fmla="*/ 2110745 w 5771144"/>
                <a:gd name="connsiteY1114" fmla="*/ 508574 h 770222"/>
                <a:gd name="connsiteX1115" fmla="*/ 2076075 w 5771144"/>
                <a:gd name="connsiteY1115" fmla="*/ 504606 h 770222"/>
                <a:gd name="connsiteX1116" fmla="*/ 2034152 w 5771144"/>
                <a:gd name="connsiteY1116" fmla="*/ 534247 h 770222"/>
                <a:gd name="connsiteX1117" fmla="*/ 2034152 w 5771144"/>
                <a:gd name="connsiteY1117" fmla="*/ 627825 h 770222"/>
                <a:gd name="connsiteX1118" fmla="*/ 2036705 w 5771144"/>
                <a:gd name="connsiteY1118" fmla="*/ 630330 h 770222"/>
                <a:gd name="connsiteX1119" fmla="*/ 2088343 w 5771144"/>
                <a:gd name="connsiteY1119" fmla="*/ 628545 h 770222"/>
                <a:gd name="connsiteX1120" fmla="*/ 2107151 w 5771144"/>
                <a:gd name="connsiteY1120" fmla="*/ 615879 h 770222"/>
                <a:gd name="connsiteX1121" fmla="*/ 2108586 w 5771144"/>
                <a:gd name="connsiteY1121" fmla="*/ 603949 h 770222"/>
                <a:gd name="connsiteX1122" fmla="*/ 2111114 w 5771144"/>
                <a:gd name="connsiteY1122" fmla="*/ 600723 h 770222"/>
                <a:gd name="connsiteX1123" fmla="*/ 2113628 w 5771144"/>
                <a:gd name="connsiteY1123" fmla="*/ 607569 h 770222"/>
                <a:gd name="connsiteX1124" fmla="*/ 2117972 w 5771144"/>
                <a:gd name="connsiteY1124" fmla="*/ 650942 h 770222"/>
                <a:gd name="connsiteX1125" fmla="*/ 2116181 w 5771144"/>
                <a:gd name="connsiteY1125" fmla="*/ 653845 h 770222"/>
                <a:gd name="connsiteX1126" fmla="*/ 2110745 w 5771144"/>
                <a:gd name="connsiteY1126" fmla="*/ 649133 h 770222"/>
                <a:gd name="connsiteX1127" fmla="*/ 2093766 w 5771144"/>
                <a:gd name="connsiteY1127" fmla="*/ 644072 h 770222"/>
                <a:gd name="connsiteX1128" fmla="*/ 2036324 w 5771144"/>
                <a:gd name="connsiteY1128" fmla="*/ 643327 h 770222"/>
                <a:gd name="connsiteX1129" fmla="*/ 2034152 w 5771144"/>
                <a:gd name="connsiteY1129" fmla="*/ 646974 h 770222"/>
                <a:gd name="connsiteX1130" fmla="*/ 1831079 w 5771144"/>
                <a:gd name="connsiteY1130" fmla="*/ 748846 h 770222"/>
                <a:gd name="connsiteX1131" fmla="*/ 1876596 w 5771144"/>
                <a:gd name="connsiteY1131" fmla="*/ 748128 h 770222"/>
                <a:gd name="connsiteX1132" fmla="*/ 1921046 w 5771144"/>
                <a:gd name="connsiteY1132" fmla="*/ 728258 h 770222"/>
                <a:gd name="connsiteX1133" fmla="*/ 1921389 w 5771144"/>
                <a:gd name="connsiteY1133" fmla="*/ 724290 h 770222"/>
                <a:gd name="connsiteX1134" fmla="*/ 1924285 w 5771144"/>
                <a:gd name="connsiteY1134" fmla="*/ 718139 h 770222"/>
                <a:gd name="connsiteX1135" fmla="*/ 1926825 w 5771144"/>
                <a:gd name="connsiteY1135" fmla="*/ 722827 h 770222"/>
                <a:gd name="connsiteX1136" fmla="*/ 1927891 w 5771144"/>
                <a:gd name="connsiteY1136" fmla="*/ 762589 h 770222"/>
                <a:gd name="connsiteX1137" fmla="*/ 1926101 w 5771144"/>
                <a:gd name="connsiteY1137" fmla="*/ 766930 h 770222"/>
                <a:gd name="connsiteX1138" fmla="*/ 1890338 w 5771144"/>
                <a:gd name="connsiteY1138" fmla="*/ 763282 h 770222"/>
                <a:gd name="connsiteX1139" fmla="*/ 1754854 w 5771144"/>
                <a:gd name="connsiteY1139" fmla="*/ 763282 h 770222"/>
                <a:gd name="connsiteX1140" fmla="*/ 1726305 w 5771144"/>
                <a:gd name="connsiteY1140" fmla="*/ 765093 h 770222"/>
                <a:gd name="connsiteX1141" fmla="*/ 1710404 w 5771144"/>
                <a:gd name="connsiteY1141" fmla="*/ 769434 h 770222"/>
                <a:gd name="connsiteX1142" fmla="*/ 1706798 w 5771144"/>
                <a:gd name="connsiteY1142" fmla="*/ 762589 h 770222"/>
                <a:gd name="connsiteX1143" fmla="*/ 1698860 w 5771144"/>
                <a:gd name="connsiteY1143" fmla="*/ 725010 h 770222"/>
                <a:gd name="connsiteX1144" fmla="*/ 1700663 w 5771144"/>
                <a:gd name="connsiteY1144" fmla="*/ 721736 h 770222"/>
                <a:gd name="connsiteX1145" fmla="*/ 1704270 w 5771144"/>
                <a:gd name="connsiteY1145" fmla="*/ 725356 h 770222"/>
                <a:gd name="connsiteX1146" fmla="*/ 1710404 w 5771144"/>
                <a:gd name="connsiteY1146" fmla="*/ 736568 h 770222"/>
                <a:gd name="connsiteX1147" fmla="*/ 1747260 w 5771144"/>
                <a:gd name="connsiteY1147" fmla="*/ 748128 h 770222"/>
                <a:gd name="connsiteX1148" fmla="*/ 1800739 w 5771144"/>
                <a:gd name="connsiteY1148" fmla="*/ 748846 h 770222"/>
                <a:gd name="connsiteX1149" fmla="*/ 1800739 w 5771144"/>
                <a:gd name="connsiteY1149" fmla="*/ 596011 h 770222"/>
                <a:gd name="connsiteX1150" fmla="*/ 1798923 w 5771144"/>
                <a:gd name="connsiteY1150" fmla="*/ 517603 h 770222"/>
                <a:gd name="connsiteX1151" fmla="*/ 1788458 w 5771144"/>
                <a:gd name="connsiteY1151" fmla="*/ 497735 h 770222"/>
                <a:gd name="connsiteX1152" fmla="*/ 1777613 w 5771144"/>
                <a:gd name="connsiteY1152" fmla="*/ 496296 h 770222"/>
                <a:gd name="connsiteX1153" fmla="*/ 1774717 w 5771144"/>
                <a:gd name="connsiteY1153" fmla="*/ 494138 h 770222"/>
                <a:gd name="connsiteX1154" fmla="*/ 1780496 w 5771144"/>
                <a:gd name="connsiteY1154" fmla="*/ 491211 h 770222"/>
                <a:gd name="connsiteX1155" fmla="*/ 1815890 w 5771144"/>
                <a:gd name="connsiteY1155" fmla="*/ 492327 h 770222"/>
                <a:gd name="connsiteX1156" fmla="*/ 1860340 w 5771144"/>
                <a:gd name="connsiteY1156" fmla="*/ 491211 h 770222"/>
                <a:gd name="connsiteX1157" fmla="*/ 1866119 w 5771144"/>
                <a:gd name="connsiteY1157" fmla="*/ 494138 h 770222"/>
                <a:gd name="connsiteX1158" fmla="*/ 1863248 w 5771144"/>
                <a:gd name="connsiteY1158" fmla="*/ 496296 h 770222"/>
                <a:gd name="connsiteX1159" fmla="*/ 1846980 w 5771144"/>
                <a:gd name="connsiteY1159" fmla="*/ 497735 h 770222"/>
                <a:gd name="connsiteX1160" fmla="*/ 1832883 w 5771144"/>
                <a:gd name="connsiteY1160" fmla="*/ 517603 h 770222"/>
                <a:gd name="connsiteX1161" fmla="*/ 1831079 w 5771144"/>
                <a:gd name="connsiteY1161" fmla="*/ 596011 h 770222"/>
                <a:gd name="connsiteX1162" fmla="*/ 1409364 w 5771144"/>
                <a:gd name="connsiteY1162" fmla="*/ 632141 h 770222"/>
                <a:gd name="connsiteX1163" fmla="*/ 1572292 w 5771144"/>
                <a:gd name="connsiteY1163" fmla="*/ 486175 h 770222"/>
                <a:gd name="connsiteX1164" fmla="*/ 1637329 w 5771144"/>
                <a:gd name="connsiteY1164" fmla="*/ 494485 h 770222"/>
                <a:gd name="connsiteX1165" fmla="*/ 1646727 w 5771144"/>
                <a:gd name="connsiteY1165" fmla="*/ 504978 h 770222"/>
                <a:gd name="connsiteX1166" fmla="*/ 1654677 w 5771144"/>
                <a:gd name="connsiteY1166" fmla="*/ 551213 h 770222"/>
                <a:gd name="connsiteX1167" fmla="*/ 1652150 w 5771144"/>
                <a:gd name="connsiteY1167" fmla="*/ 556621 h 770222"/>
                <a:gd name="connsiteX1168" fmla="*/ 1648543 w 5771144"/>
                <a:gd name="connsiteY1168" fmla="*/ 551213 h 770222"/>
                <a:gd name="connsiteX1169" fmla="*/ 1635170 w 5771144"/>
                <a:gd name="connsiteY1169" fmla="*/ 520877 h 770222"/>
                <a:gd name="connsiteX1170" fmla="*/ 1572292 w 5771144"/>
                <a:gd name="connsiteY1170" fmla="*/ 502820 h 770222"/>
                <a:gd name="connsiteX1171" fmla="*/ 1441889 w 5771144"/>
                <a:gd name="connsiteY1171" fmla="*/ 635043 h 770222"/>
                <a:gd name="connsiteX1172" fmla="*/ 1557497 w 5771144"/>
                <a:gd name="connsiteY1172" fmla="*/ 755717 h 770222"/>
                <a:gd name="connsiteX1173" fmla="*/ 1644911 w 5771144"/>
                <a:gd name="connsiteY1173" fmla="*/ 698270 h 770222"/>
                <a:gd name="connsiteX1174" fmla="*/ 1647819 w 5771144"/>
                <a:gd name="connsiteY1174" fmla="*/ 690655 h 770222"/>
                <a:gd name="connsiteX1175" fmla="*/ 1651438 w 5771144"/>
                <a:gd name="connsiteY1175" fmla="*/ 713450 h 770222"/>
                <a:gd name="connsiteX1176" fmla="*/ 1653940 w 5771144"/>
                <a:gd name="connsiteY1176" fmla="*/ 755717 h 770222"/>
                <a:gd name="connsiteX1177" fmla="*/ 1649254 w 5771144"/>
                <a:gd name="connsiteY1177" fmla="*/ 759711 h 770222"/>
                <a:gd name="connsiteX1178" fmla="*/ 1560011 w 5771144"/>
                <a:gd name="connsiteY1178" fmla="*/ 769434 h 770222"/>
                <a:gd name="connsiteX1179" fmla="*/ 1409364 w 5771144"/>
                <a:gd name="connsiteY1179" fmla="*/ 632141 h 770222"/>
                <a:gd name="connsiteX1180" fmla="*/ 1116363 w 5771144"/>
                <a:gd name="connsiteY1180" fmla="*/ 493394 h 770222"/>
                <a:gd name="connsiteX1181" fmla="*/ 1125037 w 5771144"/>
                <a:gd name="connsiteY1181" fmla="*/ 487638 h 770222"/>
                <a:gd name="connsiteX1182" fmla="*/ 1129368 w 5771144"/>
                <a:gd name="connsiteY1182" fmla="*/ 493394 h 770222"/>
                <a:gd name="connsiteX1183" fmla="*/ 1159340 w 5771144"/>
                <a:gd name="connsiteY1183" fmla="*/ 532064 h 770222"/>
                <a:gd name="connsiteX1184" fmla="*/ 1299192 w 5771144"/>
                <a:gd name="connsiteY1184" fmla="*/ 702958 h 770222"/>
                <a:gd name="connsiteX1185" fmla="*/ 1304221 w 5771144"/>
                <a:gd name="connsiteY1185" fmla="*/ 700453 h 770222"/>
                <a:gd name="connsiteX1186" fmla="*/ 1304221 w 5771144"/>
                <a:gd name="connsiteY1186" fmla="*/ 596011 h 770222"/>
                <a:gd name="connsiteX1187" fmla="*/ 1302418 w 5771144"/>
                <a:gd name="connsiteY1187" fmla="*/ 517603 h 770222"/>
                <a:gd name="connsiteX1188" fmla="*/ 1291940 w 5771144"/>
                <a:gd name="connsiteY1188" fmla="*/ 497735 h 770222"/>
                <a:gd name="connsiteX1189" fmla="*/ 1281107 w 5771144"/>
                <a:gd name="connsiteY1189" fmla="*/ 496296 h 770222"/>
                <a:gd name="connsiteX1190" fmla="*/ 1278225 w 5771144"/>
                <a:gd name="connsiteY1190" fmla="*/ 494138 h 770222"/>
                <a:gd name="connsiteX1191" fmla="*/ 1284003 w 5771144"/>
                <a:gd name="connsiteY1191" fmla="*/ 491236 h 770222"/>
                <a:gd name="connsiteX1192" fmla="*/ 1319398 w 5771144"/>
                <a:gd name="connsiteY1192" fmla="*/ 492327 h 770222"/>
                <a:gd name="connsiteX1193" fmla="*/ 1363835 w 5771144"/>
                <a:gd name="connsiteY1193" fmla="*/ 491236 h 770222"/>
                <a:gd name="connsiteX1194" fmla="*/ 1369613 w 5771144"/>
                <a:gd name="connsiteY1194" fmla="*/ 494138 h 770222"/>
                <a:gd name="connsiteX1195" fmla="*/ 1366731 w 5771144"/>
                <a:gd name="connsiteY1195" fmla="*/ 496296 h 770222"/>
                <a:gd name="connsiteX1196" fmla="*/ 1350462 w 5771144"/>
                <a:gd name="connsiteY1196" fmla="*/ 497735 h 770222"/>
                <a:gd name="connsiteX1197" fmla="*/ 1336377 w 5771144"/>
                <a:gd name="connsiteY1197" fmla="*/ 517603 h 770222"/>
                <a:gd name="connsiteX1198" fmla="*/ 1334587 w 5771144"/>
                <a:gd name="connsiteY1198" fmla="*/ 596011 h 770222"/>
                <a:gd name="connsiteX1199" fmla="*/ 1334587 w 5771144"/>
                <a:gd name="connsiteY1199" fmla="*/ 659600 h 770222"/>
                <a:gd name="connsiteX1200" fmla="*/ 1334587 w 5771144"/>
                <a:gd name="connsiteY1200" fmla="*/ 759314 h 770222"/>
                <a:gd name="connsiteX1201" fmla="*/ 1325913 w 5771144"/>
                <a:gd name="connsiteY1201" fmla="*/ 765093 h 770222"/>
                <a:gd name="connsiteX1202" fmla="*/ 1149967 w 5771144"/>
                <a:gd name="connsiteY1202" fmla="*/ 549402 h 770222"/>
                <a:gd name="connsiteX1203" fmla="*/ 1146716 w 5771144"/>
                <a:gd name="connsiteY1203" fmla="*/ 550841 h 770222"/>
                <a:gd name="connsiteX1204" fmla="*/ 1147427 w 5771144"/>
                <a:gd name="connsiteY1204" fmla="*/ 737660 h 770222"/>
                <a:gd name="connsiteX1205" fmla="*/ 1160813 w 5771144"/>
                <a:gd name="connsiteY1205" fmla="*/ 758248 h 770222"/>
                <a:gd name="connsiteX1206" fmla="*/ 1169830 w 5771144"/>
                <a:gd name="connsiteY1206" fmla="*/ 759314 h 770222"/>
                <a:gd name="connsiteX1207" fmla="*/ 1172726 w 5771144"/>
                <a:gd name="connsiteY1207" fmla="*/ 761497 h 770222"/>
                <a:gd name="connsiteX1208" fmla="*/ 1166960 w 5771144"/>
                <a:gd name="connsiteY1208" fmla="*/ 764375 h 770222"/>
                <a:gd name="connsiteX1209" fmla="*/ 1131552 w 5771144"/>
                <a:gd name="connsiteY1209" fmla="*/ 763282 h 770222"/>
                <a:gd name="connsiteX1210" fmla="*/ 1090709 w 5771144"/>
                <a:gd name="connsiteY1210" fmla="*/ 764375 h 770222"/>
                <a:gd name="connsiteX1211" fmla="*/ 1084931 w 5771144"/>
                <a:gd name="connsiteY1211" fmla="*/ 761497 h 770222"/>
                <a:gd name="connsiteX1212" fmla="*/ 1087826 w 5771144"/>
                <a:gd name="connsiteY1212" fmla="*/ 759314 h 770222"/>
                <a:gd name="connsiteX1213" fmla="*/ 1100107 w 5771144"/>
                <a:gd name="connsiteY1213" fmla="*/ 758248 h 770222"/>
                <a:gd name="connsiteX1214" fmla="*/ 1115639 w 5771144"/>
                <a:gd name="connsiteY1214" fmla="*/ 737660 h 770222"/>
                <a:gd name="connsiteX1215" fmla="*/ 1116363 w 5771144"/>
                <a:gd name="connsiteY1215" fmla="*/ 659600 h 770222"/>
                <a:gd name="connsiteX1216" fmla="*/ 987687 w 5771144"/>
                <a:gd name="connsiteY1216" fmla="*/ 659600 h 770222"/>
                <a:gd name="connsiteX1217" fmla="*/ 988411 w 5771144"/>
                <a:gd name="connsiteY1217" fmla="*/ 737660 h 770222"/>
                <a:gd name="connsiteX1218" fmla="*/ 1001784 w 5771144"/>
                <a:gd name="connsiteY1218" fmla="*/ 758248 h 770222"/>
                <a:gd name="connsiteX1219" fmla="*/ 1010814 w 5771144"/>
                <a:gd name="connsiteY1219" fmla="*/ 759314 h 770222"/>
                <a:gd name="connsiteX1220" fmla="*/ 1013709 w 5771144"/>
                <a:gd name="connsiteY1220" fmla="*/ 761497 h 770222"/>
                <a:gd name="connsiteX1221" fmla="*/ 1007918 w 5771144"/>
                <a:gd name="connsiteY1221" fmla="*/ 764375 h 770222"/>
                <a:gd name="connsiteX1222" fmla="*/ 972511 w 5771144"/>
                <a:gd name="connsiteY1222" fmla="*/ 763282 h 770222"/>
                <a:gd name="connsiteX1223" fmla="*/ 931706 w 5771144"/>
                <a:gd name="connsiteY1223" fmla="*/ 764375 h 770222"/>
                <a:gd name="connsiteX1224" fmla="*/ 925902 w 5771144"/>
                <a:gd name="connsiteY1224" fmla="*/ 761497 h 770222"/>
                <a:gd name="connsiteX1225" fmla="*/ 928810 w 5771144"/>
                <a:gd name="connsiteY1225" fmla="*/ 759314 h 770222"/>
                <a:gd name="connsiteX1226" fmla="*/ 941078 w 5771144"/>
                <a:gd name="connsiteY1226" fmla="*/ 758248 h 770222"/>
                <a:gd name="connsiteX1227" fmla="*/ 956623 w 5771144"/>
                <a:gd name="connsiteY1227" fmla="*/ 737660 h 770222"/>
                <a:gd name="connsiteX1228" fmla="*/ 957334 w 5771144"/>
                <a:gd name="connsiteY1228" fmla="*/ 655631 h 770222"/>
                <a:gd name="connsiteX1229" fmla="*/ 957334 w 5771144"/>
                <a:gd name="connsiteY1229" fmla="*/ 648040 h 770222"/>
                <a:gd name="connsiteX1230" fmla="*/ 955175 w 5771144"/>
                <a:gd name="connsiteY1230" fmla="*/ 645883 h 770222"/>
                <a:gd name="connsiteX1231" fmla="*/ 801988 w 5771144"/>
                <a:gd name="connsiteY1231" fmla="*/ 645883 h 770222"/>
                <a:gd name="connsiteX1232" fmla="*/ 799817 w 5771144"/>
                <a:gd name="connsiteY1232" fmla="*/ 648040 h 770222"/>
                <a:gd name="connsiteX1233" fmla="*/ 799817 w 5771144"/>
                <a:gd name="connsiteY1233" fmla="*/ 655631 h 770222"/>
                <a:gd name="connsiteX1234" fmla="*/ 800553 w 5771144"/>
                <a:gd name="connsiteY1234" fmla="*/ 737660 h 770222"/>
                <a:gd name="connsiteX1235" fmla="*/ 813914 w 5771144"/>
                <a:gd name="connsiteY1235" fmla="*/ 758248 h 770222"/>
                <a:gd name="connsiteX1236" fmla="*/ 822969 w 5771144"/>
                <a:gd name="connsiteY1236" fmla="*/ 759314 h 770222"/>
                <a:gd name="connsiteX1237" fmla="*/ 825839 w 5771144"/>
                <a:gd name="connsiteY1237" fmla="*/ 761497 h 770222"/>
                <a:gd name="connsiteX1238" fmla="*/ 820060 w 5771144"/>
                <a:gd name="connsiteY1238" fmla="*/ 764375 h 770222"/>
                <a:gd name="connsiteX1239" fmla="*/ 784640 w 5771144"/>
                <a:gd name="connsiteY1239" fmla="*/ 763282 h 770222"/>
                <a:gd name="connsiteX1240" fmla="*/ 743835 w 5771144"/>
                <a:gd name="connsiteY1240" fmla="*/ 764375 h 770222"/>
                <a:gd name="connsiteX1241" fmla="*/ 738044 w 5771144"/>
                <a:gd name="connsiteY1241" fmla="*/ 761497 h 770222"/>
                <a:gd name="connsiteX1242" fmla="*/ 740940 w 5771144"/>
                <a:gd name="connsiteY1242" fmla="*/ 759314 h 770222"/>
                <a:gd name="connsiteX1243" fmla="*/ 753220 w 5771144"/>
                <a:gd name="connsiteY1243" fmla="*/ 758248 h 770222"/>
                <a:gd name="connsiteX1244" fmla="*/ 768765 w 5771144"/>
                <a:gd name="connsiteY1244" fmla="*/ 737660 h 770222"/>
                <a:gd name="connsiteX1245" fmla="*/ 769489 w 5771144"/>
                <a:gd name="connsiteY1245" fmla="*/ 659600 h 770222"/>
                <a:gd name="connsiteX1246" fmla="*/ 769489 w 5771144"/>
                <a:gd name="connsiteY1246" fmla="*/ 596011 h 770222"/>
                <a:gd name="connsiteX1247" fmla="*/ 767673 w 5771144"/>
                <a:gd name="connsiteY1247" fmla="*/ 517603 h 770222"/>
                <a:gd name="connsiteX1248" fmla="*/ 757195 w 5771144"/>
                <a:gd name="connsiteY1248" fmla="*/ 497735 h 770222"/>
                <a:gd name="connsiteX1249" fmla="*/ 746362 w 5771144"/>
                <a:gd name="connsiteY1249" fmla="*/ 496296 h 770222"/>
                <a:gd name="connsiteX1250" fmla="*/ 743467 w 5771144"/>
                <a:gd name="connsiteY1250" fmla="*/ 494138 h 770222"/>
                <a:gd name="connsiteX1251" fmla="*/ 749245 w 5771144"/>
                <a:gd name="connsiteY1251" fmla="*/ 491211 h 770222"/>
                <a:gd name="connsiteX1252" fmla="*/ 784640 w 5771144"/>
                <a:gd name="connsiteY1252" fmla="*/ 492327 h 770222"/>
                <a:gd name="connsiteX1253" fmla="*/ 829090 w 5771144"/>
                <a:gd name="connsiteY1253" fmla="*/ 491211 h 770222"/>
                <a:gd name="connsiteX1254" fmla="*/ 834868 w 5771144"/>
                <a:gd name="connsiteY1254" fmla="*/ 494138 h 770222"/>
                <a:gd name="connsiteX1255" fmla="*/ 831998 w 5771144"/>
                <a:gd name="connsiteY1255" fmla="*/ 496296 h 770222"/>
                <a:gd name="connsiteX1256" fmla="*/ 815730 w 5771144"/>
                <a:gd name="connsiteY1256" fmla="*/ 497735 h 770222"/>
                <a:gd name="connsiteX1257" fmla="*/ 801633 w 5771144"/>
                <a:gd name="connsiteY1257" fmla="*/ 517603 h 770222"/>
                <a:gd name="connsiteX1258" fmla="*/ 799817 w 5771144"/>
                <a:gd name="connsiteY1258" fmla="*/ 596011 h 770222"/>
                <a:gd name="connsiteX1259" fmla="*/ 799817 w 5771144"/>
                <a:gd name="connsiteY1259" fmla="*/ 629984 h 770222"/>
                <a:gd name="connsiteX1260" fmla="*/ 801988 w 5771144"/>
                <a:gd name="connsiteY1260" fmla="*/ 632141 h 770222"/>
                <a:gd name="connsiteX1261" fmla="*/ 955175 w 5771144"/>
                <a:gd name="connsiteY1261" fmla="*/ 632141 h 770222"/>
                <a:gd name="connsiteX1262" fmla="*/ 957334 w 5771144"/>
                <a:gd name="connsiteY1262" fmla="*/ 629984 h 770222"/>
                <a:gd name="connsiteX1263" fmla="*/ 957334 w 5771144"/>
                <a:gd name="connsiteY1263" fmla="*/ 596011 h 770222"/>
                <a:gd name="connsiteX1264" fmla="*/ 955531 w 5771144"/>
                <a:gd name="connsiteY1264" fmla="*/ 517603 h 770222"/>
                <a:gd name="connsiteX1265" fmla="*/ 945066 w 5771144"/>
                <a:gd name="connsiteY1265" fmla="*/ 497735 h 770222"/>
                <a:gd name="connsiteX1266" fmla="*/ 934208 w 5771144"/>
                <a:gd name="connsiteY1266" fmla="*/ 496296 h 770222"/>
                <a:gd name="connsiteX1267" fmla="*/ 931337 w 5771144"/>
                <a:gd name="connsiteY1267" fmla="*/ 494138 h 770222"/>
                <a:gd name="connsiteX1268" fmla="*/ 937116 w 5771144"/>
                <a:gd name="connsiteY1268" fmla="*/ 491211 h 770222"/>
                <a:gd name="connsiteX1269" fmla="*/ 972511 w 5771144"/>
                <a:gd name="connsiteY1269" fmla="*/ 492327 h 770222"/>
                <a:gd name="connsiteX1270" fmla="*/ 1016948 w 5771144"/>
                <a:gd name="connsiteY1270" fmla="*/ 491211 h 770222"/>
                <a:gd name="connsiteX1271" fmla="*/ 1022739 w 5771144"/>
                <a:gd name="connsiteY1271" fmla="*/ 494138 h 770222"/>
                <a:gd name="connsiteX1272" fmla="*/ 1019843 w 5771144"/>
                <a:gd name="connsiteY1272" fmla="*/ 496296 h 770222"/>
                <a:gd name="connsiteX1273" fmla="*/ 1003588 w 5771144"/>
                <a:gd name="connsiteY1273" fmla="*/ 497735 h 770222"/>
                <a:gd name="connsiteX1274" fmla="*/ 989503 w 5771144"/>
                <a:gd name="connsiteY1274" fmla="*/ 517603 h 770222"/>
                <a:gd name="connsiteX1275" fmla="*/ 987687 w 5771144"/>
                <a:gd name="connsiteY1275" fmla="*/ 596011 h 770222"/>
                <a:gd name="connsiteX1276" fmla="*/ 422589 w 5771144"/>
                <a:gd name="connsiteY1276" fmla="*/ 493394 h 770222"/>
                <a:gd name="connsiteX1277" fmla="*/ 431276 w 5771144"/>
                <a:gd name="connsiteY1277" fmla="*/ 487638 h 770222"/>
                <a:gd name="connsiteX1278" fmla="*/ 435594 w 5771144"/>
                <a:gd name="connsiteY1278" fmla="*/ 493394 h 770222"/>
                <a:gd name="connsiteX1279" fmla="*/ 465579 w 5771144"/>
                <a:gd name="connsiteY1279" fmla="*/ 532064 h 770222"/>
                <a:gd name="connsiteX1280" fmla="*/ 605405 w 5771144"/>
                <a:gd name="connsiteY1280" fmla="*/ 702958 h 770222"/>
                <a:gd name="connsiteX1281" fmla="*/ 610460 w 5771144"/>
                <a:gd name="connsiteY1281" fmla="*/ 700453 h 770222"/>
                <a:gd name="connsiteX1282" fmla="*/ 610460 w 5771144"/>
                <a:gd name="connsiteY1282" fmla="*/ 596011 h 770222"/>
                <a:gd name="connsiteX1283" fmla="*/ 608657 w 5771144"/>
                <a:gd name="connsiteY1283" fmla="*/ 517603 h 770222"/>
                <a:gd name="connsiteX1284" fmla="*/ 598154 w 5771144"/>
                <a:gd name="connsiteY1284" fmla="*/ 497735 h 770222"/>
                <a:gd name="connsiteX1285" fmla="*/ 587333 w 5771144"/>
                <a:gd name="connsiteY1285" fmla="*/ 496296 h 770222"/>
                <a:gd name="connsiteX1286" fmla="*/ 584438 w 5771144"/>
                <a:gd name="connsiteY1286" fmla="*/ 494138 h 770222"/>
                <a:gd name="connsiteX1287" fmla="*/ 590216 w 5771144"/>
                <a:gd name="connsiteY1287" fmla="*/ 491236 h 770222"/>
                <a:gd name="connsiteX1288" fmla="*/ 625636 w 5771144"/>
                <a:gd name="connsiteY1288" fmla="*/ 492327 h 770222"/>
                <a:gd name="connsiteX1289" fmla="*/ 670074 w 5771144"/>
                <a:gd name="connsiteY1289" fmla="*/ 491236 h 770222"/>
                <a:gd name="connsiteX1290" fmla="*/ 675852 w 5771144"/>
                <a:gd name="connsiteY1290" fmla="*/ 494138 h 770222"/>
                <a:gd name="connsiteX1291" fmla="*/ 672957 w 5771144"/>
                <a:gd name="connsiteY1291" fmla="*/ 496296 h 770222"/>
                <a:gd name="connsiteX1292" fmla="*/ 656701 w 5771144"/>
                <a:gd name="connsiteY1292" fmla="*/ 497735 h 770222"/>
                <a:gd name="connsiteX1293" fmla="*/ 642604 w 5771144"/>
                <a:gd name="connsiteY1293" fmla="*/ 517603 h 770222"/>
                <a:gd name="connsiteX1294" fmla="*/ 640813 w 5771144"/>
                <a:gd name="connsiteY1294" fmla="*/ 596011 h 770222"/>
                <a:gd name="connsiteX1295" fmla="*/ 640813 w 5771144"/>
                <a:gd name="connsiteY1295" fmla="*/ 659600 h 770222"/>
                <a:gd name="connsiteX1296" fmla="*/ 640813 w 5771144"/>
                <a:gd name="connsiteY1296" fmla="*/ 759314 h 770222"/>
                <a:gd name="connsiteX1297" fmla="*/ 632139 w 5771144"/>
                <a:gd name="connsiteY1297" fmla="*/ 765093 h 770222"/>
                <a:gd name="connsiteX1298" fmla="*/ 456206 w 5771144"/>
                <a:gd name="connsiteY1298" fmla="*/ 549402 h 770222"/>
                <a:gd name="connsiteX1299" fmla="*/ 452942 w 5771144"/>
                <a:gd name="connsiteY1299" fmla="*/ 550841 h 770222"/>
                <a:gd name="connsiteX1300" fmla="*/ 453679 w 5771144"/>
                <a:gd name="connsiteY1300" fmla="*/ 737660 h 770222"/>
                <a:gd name="connsiteX1301" fmla="*/ 467039 w 5771144"/>
                <a:gd name="connsiteY1301" fmla="*/ 758248 h 770222"/>
                <a:gd name="connsiteX1302" fmla="*/ 476069 w 5771144"/>
                <a:gd name="connsiteY1302" fmla="*/ 759314 h 770222"/>
                <a:gd name="connsiteX1303" fmla="*/ 478952 w 5771144"/>
                <a:gd name="connsiteY1303" fmla="*/ 761497 h 770222"/>
                <a:gd name="connsiteX1304" fmla="*/ 473186 w 5771144"/>
                <a:gd name="connsiteY1304" fmla="*/ 764375 h 770222"/>
                <a:gd name="connsiteX1305" fmla="*/ 437778 w 5771144"/>
                <a:gd name="connsiteY1305" fmla="*/ 763282 h 770222"/>
                <a:gd name="connsiteX1306" fmla="*/ 396948 w 5771144"/>
                <a:gd name="connsiteY1306" fmla="*/ 764375 h 770222"/>
                <a:gd name="connsiteX1307" fmla="*/ 391170 w 5771144"/>
                <a:gd name="connsiteY1307" fmla="*/ 761497 h 770222"/>
                <a:gd name="connsiteX1308" fmla="*/ 394040 w 5771144"/>
                <a:gd name="connsiteY1308" fmla="*/ 759314 h 770222"/>
                <a:gd name="connsiteX1309" fmla="*/ 406321 w 5771144"/>
                <a:gd name="connsiteY1309" fmla="*/ 758248 h 770222"/>
                <a:gd name="connsiteX1310" fmla="*/ 421878 w 5771144"/>
                <a:gd name="connsiteY1310" fmla="*/ 737660 h 770222"/>
                <a:gd name="connsiteX1311" fmla="*/ 422589 w 5771144"/>
                <a:gd name="connsiteY1311" fmla="*/ 659600 h 770222"/>
                <a:gd name="connsiteX1312" fmla="*/ 311960 w 5771144"/>
                <a:gd name="connsiteY1312" fmla="*/ 537844 h 770222"/>
                <a:gd name="connsiteX1313" fmla="*/ 331480 w 5771144"/>
                <a:gd name="connsiteY1313" fmla="*/ 499545 h 770222"/>
                <a:gd name="connsiteX1314" fmla="*/ 354962 w 5771144"/>
                <a:gd name="connsiteY1314" fmla="*/ 496296 h 770222"/>
                <a:gd name="connsiteX1315" fmla="*/ 357858 w 5771144"/>
                <a:gd name="connsiteY1315" fmla="*/ 494485 h 770222"/>
                <a:gd name="connsiteX1316" fmla="*/ 350288 w 5771144"/>
                <a:gd name="connsiteY1316" fmla="*/ 491236 h 770222"/>
                <a:gd name="connsiteX1317" fmla="*/ 313433 w 5771144"/>
                <a:gd name="connsiteY1317" fmla="*/ 491236 h 770222"/>
                <a:gd name="connsiteX1318" fmla="*/ 289938 w 5771144"/>
                <a:gd name="connsiteY1318" fmla="*/ 491236 h 770222"/>
                <a:gd name="connsiteX1319" fmla="*/ 278750 w 5771144"/>
                <a:gd name="connsiteY1319" fmla="*/ 495576 h 770222"/>
                <a:gd name="connsiteX1320" fmla="*/ 283080 w 5771144"/>
                <a:gd name="connsiteY1320" fmla="*/ 498131 h 770222"/>
                <a:gd name="connsiteX1321" fmla="*/ 283817 w 5771144"/>
                <a:gd name="connsiteY1321" fmla="*/ 512543 h 770222"/>
                <a:gd name="connsiteX1322" fmla="*/ 266456 w 5771144"/>
                <a:gd name="connsiteY1322" fmla="*/ 698989 h 770222"/>
                <a:gd name="connsiteX1323" fmla="*/ 265364 w 5771144"/>
                <a:gd name="connsiteY1323" fmla="*/ 698989 h 770222"/>
                <a:gd name="connsiteX1324" fmla="*/ 176858 w 5771144"/>
                <a:gd name="connsiteY1324" fmla="*/ 511104 h 770222"/>
                <a:gd name="connsiteX1325" fmla="*/ 164945 w 5771144"/>
                <a:gd name="connsiteY1325" fmla="*/ 491979 h 770222"/>
                <a:gd name="connsiteX1326" fmla="*/ 153744 w 5771144"/>
                <a:gd name="connsiteY1326" fmla="*/ 508574 h 770222"/>
                <a:gd name="connsiteX1327" fmla="*/ 111466 w 5771144"/>
                <a:gd name="connsiteY1327" fmla="*/ 592413 h 770222"/>
                <a:gd name="connsiteX1328" fmla="*/ 63764 w 5771144"/>
                <a:gd name="connsiteY1328" fmla="*/ 695368 h 770222"/>
                <a:gd name="connsiteX1329" fmla="*/ 62329 w 5771144"/>
                <a:gd name="connsiteY1329" fmla="*/ 695368 h 770222"/>
                <a:gd name="connsiteX1330" fmla="*/ 47877 w 5771144"/>
                <a:gd name="connsiteY1330" fmla="*/ 527723 h 770222"/>
                <a:gd name="connsiteX1331" fmla="*/ 47521 w 5771144"/>
                <a:gd name="connsiteY1331" fmla="*/ 509293 h 770222"/>
                <a:gd name="connsiteX1332" fmla="*/ 56906 w 5771144"/>
                <a:gd name="connsiteY1332" fmla="*/ 498131 h 770222"/>
                <a:gd name="connsiteX1333" fmla="*/ 70648 w 5771144"/>
                <a:gd name="connsiteY1333" fmla="*/ 496296 h 770222"/>
                <a:gd name="connsiteX1334" fmla="*/ 73543 w 5771144"/>
                <a:gd name="connsiteY1334" fmla="*/ 494485 h 770222"/>
                <a:gd name="connsiteX1335" fmla="*/ 67028 w 5771144"/>
                <a:gd name="connsiteY1335" fmla="*/ 491236 h 770222"/>
                <a:gd name="connsiteX1336" fmla="*/ 33437 w 5771144"/>
                <a:gd name="connsiteY1336" fmla="*/ 492327 h 770222"/>
                <a:gd name="connsiteX1337" fmla="*/ 3097 w 5771144"/>
                <a:gd name="connsiteY1337" fmla="*/ 491236 h 770222"/>
                <a:gd name="connsiteX1338" fmla="*/ -3050 w 5771144"/>
                <a:gd name="connsiteY1338" fmla="*/ 494485 h 770222"/>
                <a:gd name="connsiteX1339" fmla="*/ 557 w 5771144"/>
                <a:gd name="connsiteY1339" fmla="*/ 496296 h 770222"/>
                <a:gd name="connsiteX1340" fmla="*/ 11402 w 5771144"/>
                <a:gd name="connsiteY1340" fmla="*/ 497363 h 770222"/>
                <a:gd name="connsiteX1341" fmla="*/ 25842 w 5771144"/>
                <a:gd name="connsiteY1341" fmla="*/ 527377 h 770222"/>
                <a:gd name="connsiteX1342" fmla="*/ 51852 w 5771144"/>
                <a:gd name="connsiteY1342" fmla="*/ 762936 h 770222"/>
                <a:gd name="connsiteX1343" fmla="*/ 55827 w 5771144"/>
                <a:gd name="connsiteY1343" fmla="*/ 769434 h 770222"/>
                <a:gd name="connsiteX1344" fmla="*/ 61263 w 5771144"/>
                <a:gd name="connsiteY1344" fmla="*/ 764027 h 770222"/>
                <a:gd name="connsiteX1345" fmla="*/ 171803 w 5771144"/>
                <a:gd name="connsiteY1345" fmla="*/ 536752 h 770222"/>
                <a:gd name="connsiteX1346" fmla="*/ 278013 w 5771144"/>
                <a:gd name="connsiteY1346" fmla="*/ 763654 h 770222"/>
                <a:gd name="connsiteX1347" fmla="*/ 283423 w 5771144"/>
                <a:gd name="connsiteY1347" fmla="*/ 769434 h 770222"/>
                <a:gd name="connsiteX1348" fmla="*/ 287779 w 5771144"/>
                <a:gd name="connsiteY1348" fmla="*/ 759711 h 770222"/>
                <a:gd name="connsiteX1349" fmla="*/ 311960 w 5771144"/>
                <a:gd name="connsiteY1349" fmla="*/ 537844 h 77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</a:cxnLst>
              <a:rect l="l" t="t" r="r" b="b"/>
              <a:pathLst>
                <a:path w="5771144" h="770222">
                  <a:moveTo>
                    <a:pt x="2934885" y="366473"/>
                  </a:moveTo>
                  <a:cubicBezTo>
                    <a:pt x="2938123" y="371112"/>
                    <a:pt x="2939177" y="374981"/>
                    <a:pt x="2936218" y="376222"/>
                  </a:cubicBezTo>
                  <a:cubicBezTo>
                    <a:pt x="2933564" y="377313"/>
                    <a:pt x="2931557" y="374709"/>
                    <a:pt x="2926172" y="369252"/>
                  </a:cubicBezTo>
                  <a:cubicBezTo>
                    <a:pt x="2911263" y="354121"/>
                    <a:pt x="2895883" y="351119"/>
                    <a:pt x="2889190" y="351119"/>
                  </a:cubicBezTo>
                  <a:cubicBezTo>
                    <a:pt x="2885151" y="351119"/>
                    <a:pt x="2865035" y="350475"/>
                    <a:pt x="2862380" y="374634"/>
                  </a:cubicBezTo>
                  <a:cubicBezTo>
                    <a:pt x="2861364" y="384670"/>
                    <a:pt x="2864387" y="391714"/>
                    <a:pt x="2857339" y="391714"/>
                  </a:cubicBezTo>
                  <a:cubicBezTo>
                    <a:pt x="2847242" y="391714"/>
                    <a:pt x="2839508" y="376123"/>
                    <a:pt x="2839508" y="366746"/>
                  </a:cubicBezTo>
                  <a:cubicBezTo>
                    <a:pt x="2839508" y="353327"/>
                    <a:pt x="2853668" y="339189"/>
                    <a:pt x="2882142" y="339064"/>
                  </a:cubicBezTo>
                  <a:cubicBezTo>
                    <a:pt x="2902334" y="338941"/>
                    <a:pt x="2923823" y="350796"/>
                    <a:pt x="2934885" y="366473"/>
                  </a:cubicBezTo>
                  <a:close/>
                  <a:moveTo>
                    <a:pt x="1713148" y="366473"/>
                  </a:moveTo>
                  <a:cubicBezTo>
                    <a:pt x="1716399" y="371112"/>
                    <a:pt x="1717415" y="374981"/>
                    <a:pt x="1714494" y="376222"/>
                  </a:cubicBezTo>
                  <a:cubicBezTo>
                    <a:pt x="1711839" y="377313"/>
                    <a:pt x="1709833" y="374709"/>
                    <a:pt x="1704423" y="369252"/>
                  </a:cubicBezTo>
                  <a:cubicBezTo>
                    <a:pt x="1689538" y="354121"/>
                    <a:pt x="1674121" y="351119"/>
                    <a:pt x="1667428" y="351119"/>
                  </a:cubicBezTo>
                  <a:cubicBezTo>
                    <a:pt x="1663402" y="351119"/>
                    <a:pt x="1643272" y="350475"/>
                    <a:pt x="1640605" y="374634"/>
                  </a:cubicBezTo>
                  <a:cubicBezTo>
                    <a:pt x="1639589" y="384670"/>
                    <a:pt x="1642612" y="391714"/>
                    <a:pt x="1635576" y="391714"/>
                  </a:cubicBezTo>
                  <a:cubicBezTo>
                    <a:pt x="1625518" y="391714"/>
                    <a:pt x="1617771" y="376123"/>
                    <a:pt x="1617771" y="366746"/>
                  </a:cubicBezTo>
                  <a:cubicBezTo>
                    <a:pt x="1617771" y="353327"/>
                    <a:pt x="1631906" y="339189"/>
                    <a:pt x="1660392" y="339064"/>
                  </a:cubicBezTo>
                  <a:cubicBezTo>
                    <a:pt x="1680636" y="338941"/>
                    <a:pt x="1702111" y="350796"/>
                    <a:pt x="1713148" y="366473"/>
                  </a:cubicBezTo>
                  <a:close/>
                  <a:moveTo>
                    <a:pt x="5514680" y="34290"/>
                  </a:moveTo>
                  <a:cubicBezTo>
                    <a:pt x="5512902" y="22334"/>
                    <a:pt x="5518706" y="20896"/>
                    <a:pt x="5523417" y="28510"/>
                  </a:cubicBezTo>
                  <a:lnTo>
                    <a:pt x="5527736" y="34290"/>
                  </a:lnTo>
                  <a:lnTo>
                    <a:pt x="5557720" y="72911"/>
                  </a:lnTo>
                  <a:cubicBezTo>
                    <a:pt x="5602538" y="131524"/>
                    <a:pt x="5649922" y="188228"/>
                    <a:pt x="5697649" y="243913"/>
                  </a:cubicBezTo>
                  <a:cubicBezTo>
                    <a:pt x="5700849" y="247908"/>
                    <a:pt x="5702602" y="245724"/>
                    <a:pt x="5702602" y="241359"/>
                  </a:cubicBezTo>
                  <a:lnTo>
                    <a:pt x="5702602" y="136931"/>
                  </a:lnTo>
                  <a:cubicBezTo>
                    <a:pt x="5702602" y="102205"/>
                    <a:pt x="5702602" y="73679"/>
                    <a:pt x="5700849" y="58499"/>
                  </a:cubicBezTo>
                  <a:cubicBezTo>
                    <a:pt x="5699427" y="48032"/>
                    <a:pt x="5697649" y="40094"/>
                    <a:pt x="5690371" y="38582"/>
                  </a:cubicBezTo>
                  <a:cubicBezTo>
                    <a:pt x="5687146" y="37861"/>
                    <a:pt x="5682815" y="37167"/>
                    <a:pt x="5679538" y="37167"/>
                  </a:cubicBezTo>
                  <a:cubicBezTo>
                    <a:pt x="5677329" y="37167"/>
                    <a:pt x="5676655" y="36076"/>
                    <a:pt x="5676655" y="35014"/>
                  </a:cubicBezTo>
                  <a:cubicBezTo>
                    <a:pt x="5676655" y="32802"/>
                    <a:pt x="5678446" y="32107"/>
                    <a:pt x="5682434" y="32107"/>
                  </a:cubicBezTo>
                  <a:cubicBezTo>
                    <a:pt x="5693254" y="32107"/>
                    <a:pt x="5716051" y="33198"/>
                    <a:pt x="5717829" y="33198"/>
                  </a:cubicBezTo>
                  <a:cubicBezTo>
                    <a:pt x="5719619" y="33198"/>
                    <a:pt x="5742441" y="32107"/>
                    <a:pt x="5762304" y="32107"/>
                  </a:cubicBezTo>
                  <a:cubicBezTo>
                    <a:pt x="5766304" y="32107"/>
                    <a:pt x="5768095" y="33198"/>
                    <a:pt x="5768095" y="35014"/>
                  </a:cubicBezTo>
                  <a:cubicBezTo>
                    <a:pt x="5768095" y="36076"/>
                    <a:pt x="5767346" y="37167"/>
                    <a:pt x="5765187" y="37167"/>
                  </a:cubicBezTo>
                  <a:cubicBezTo>
                    <a:pt x="5761885" y="37167"/>
                    <a:pt x="5753973" y="37861"/>
                    <a:pt x="5748867" y="38582"/>
                  </a:cubicBezTo>
                  <a:cubicBezTo>
                    <a:pt x="5738047" y="40094"/>
                    <a:pt x="5735939" y="48032"/>
                    <a:pt x="5734846" y="58499"/>
                  </a:cubicBezTo>
                  <a:cubicBezTo>
                    <a:pt x="5733094" y="73679"/>
                    <a:pt x="5733094" y="102205"/>
                    <a:pt x="5733094" y="136931"/>
                  </a:cubicBezTo>
                  <a:lnTo>
                    <a:pt x="5733094" y="200556"/>
                  </a:lnTo>
                  <a:lnTo>
                    <a:pt x="5733094" y="300295"/>
                  </a:lnTo>
                  <a:cubicBezTo>
                    <a:pt x="5734846" y="312176"/>
                    <a:pt x="5729068" y="313690"/>
                    <a:pt x="5724280" y="306049"/>
                  </a:cubicBezTo>
                  <a:cubicBezTo>
                    <a:pt x="5650290" y="210303"/>
                    <a:pt x="5599668" y="149904"/>
                    <a:pt x="5548322" y="90298"/>
                  </a:cubicBezTo>
                  <a:cubicBezTo>
                    <a:pt x="5546900" y="88463"/>
                    <a:pt x="5545097" y="88835"/>
                    <a:pt x="5545097" y="91713"/>
                  </a:cubicBezTo>
                  <a:cubicBezTo>
                    <a:pt x="5545097" y="210998"/>
                    <a:pt x="5545097" y="267031"/>
                    <a:pt x="5545795" y="278616"/>
                  </a:cubicBezTo>
                  <a:cubicBezTo>
                    <a:pt x="5546506" y="291265"/>
                    <a:pt x="5549389" y="297417"/>
                    <a:pt x="5559181" y="299203"/>
                  </a:cubicBezTo>
                  <a:cubicBezTo>
                    <a:pt x="5563524" y="299923"/>
                    <a:pt x="5565734" y="300295"/>
                    <a:pt x="5568210" y="300295"/>
                  </a:cubicBezTo>
                  <a:cubicBezTo>
                    <a:pt x="5569671" y="300295"/>
                    <a:pt x="5571093" y="301014"/>
                    <a:pt x="5571093" y="302453"/>
                  </a:cubicBezTo>
                  <a:cubicBezTo>
                    <a:pt x="5571093" y="304636"/>
                    <a:pt x="5569303" y="305355"/>
                    <a:pt x="5565340" y="305355"/>
                  </a:cubicBezTo>
                  <a:cubicBezTo>
                    <a:pt x="5554469" y="305355"/>
                    <a:pt x="5531672" y="304214"/>
                    <a:pt x="5529920" y="304214"/>
                  </a:cubicBezTo>
                  <a:cubicBezTo>
                    <a:pt x="5528129" y="304214"/>
                    <a:pt x="5505333" y="305355"/>
                    <a:pt x="5489039" y="305355"/>
                  </a:cubicBezTo>
                  <a:cubicBezTo>
                    <a:pt x="5485089" y="305355"/>
                    <a:pt x="5483210" y="304636"/>
                    <a:pt x="5483210" y="302453"/>
                  </a:cubicBezTo>
                  <a:cubicBezTo>
                    <a:pt x="5483210" y="301014"/>
                    <a:pt x="5484746" y="300295"/>
                    <a:pt x="5486156" y="300295"/>
                  </a:cubicBezTo>
                  <a:cubicBezTo>
                    <a:pt x="5489432" y="300295"/>
                    <a:pt x="5495567" y="299923"/>
                    <a:pt x="5498462" y="299203"/>
                  </a:cubicBezTo>
                  <a:cubicBezTo>
                    <a:pt x="5510387" y="296673"/>
                    <a:pt x="5513321" y="290918"/>
                    <a:pt x="5514019" y="278616"/>
                  </a:cubicBezTo>
                  <a:cubicBezTo>
                    <a:pt x="5514680" y="267031"/>
                    <a:pt x="5514019" y="256912"/>
                    <a:pt x="5514680" y="200556"/>
                  </a:cubicBezTo>
                  <a:close/>
                  <a:moveTo>
                    <a:pt x="5165291" y="34290"/>
                  </a:moveTo>
                  <a:cubicBezTo>
                    <a:pt x="5163526" y="22334"/>
                    <a:pt x="5169305" y="20896"/>
                    <a:pt x="5173965" y="28510"/>
                  </a:cubicBezTo>
                  <a:lnTo>
                    <a:pt x="5178334" y="34290"/>
                  </a:lnTo>
                  <a:lnTo>
                    <a:pt x="5208293" y="72911"/>
                  </a:lnTo>
                  <a:cubicBezTo>
                    <a:pt x="5253200" y="131524"/>
                    <a:pt x="5300520" y="188228"/>
                    <a:pt x="5348196" y="243913"/>
                  </a:cubicBezTo>
                  <a:cubicBezTo>
                    <a:pt x="5351447" y="247908"/>
                    <a:pt x="5353251" y="245724"/>
                    <a:pt x="5353251" y="241359"/>
                  </a:cubicBezTo>
                  <a:lnTo>
                    <a:pt x="5353251" y="136931"/>
                  </a:lnTo>
                  <a:cubicBezTo>
                    <a:pt x="5353251" y="102205"/>
                    <a:pt x="5353251" y="73679"/>
                    <a:pt x="5351447" y="58499"/>
                  </a:cubicBezTo>
                  <a:cubicBezTo>
                    <a:pt x="5349936" y="48032"/>
                    <a:pt x="5348196" y="40094"/>
                    <a:pt x="5340932" y="38582"/>
                  </a:cubicBezTo>
                  <a:cubicBezTo>
                    <a:pt x="5337731" y="37861"/>
                    <a:pt x="5333312" y="37167"/>
                    <a:pt x="5330086" y="37167"/>
                  </a:cubicBezTo>
                  <a:cubicBezTo>
                    <a:pt x="5327978" y="37167"/>
                    <a:pt x="5327216" y="36076"/>
                    <a:pt x="5327216" y="35014"/>
                  </a:cubicBezTo>
                  <a:cubicBezTo>
                    <a:pt x="5327216" y="32802"/>
                    <a:pt x="5329045" y="32107"/>
                    <a:pt x="5333019" y="32107"/>
                  </a:cubicBezTo>
                  <a:cubicBezTo>
                    <a:pt x="5343878" y="32107"/>
                    <a:pt x="5366598" y="33198"/>
                    <a:pt x="5368491" y="33198"/>
                  </a:cubicBezTo>
                  <a:cubicBezTo>
                    <a:pt x="5370243" y="33198"/>
                    <a:pt x="5393014" y="32107"/>
                    <a:pt x="5412864" y="32107"/>
                  </a:cubicBezTo>
                  <a:cubicBezTo>
                    <a:pt x="5416801" y="32107"/>
                    <a:pt x="5418643" y="33198"/>
                    <a:pt x="5418643" y="35014"/>
                  </a:cubicBezTo>
                  <a:cubicBezTo>
                    <a:pt x="5418643" y="36076"/>
                    <a:pt x="5417893" y="37167"/>
                    <a:pt x="5415760" y="37167"/>
                  </a:cubicBezTo>
                  <a:cubicBezTo>
                    <a:pt x="5412534" y="37167"/>
                    <a:pt x="5404597" y="37861"/>
                    <a:pt x="5399542" y="38582"/>
                  </a:cubicBezTo>
                  <a:cubicBezTo>
                    <a:pt x="5388697" y="40094"/>
                    <a:pt x="5386474" y="48032"/>
                    <a:pt x="5385356" y="58499"/>
                  </a:cubicBezTo>
                  <a:cubicBezTo>
                    <a:pt x="5383617" y="73679"/>
                    <a:pt x="5383617" y="102205"/>
                    <a:pt x="5383617" y="136931"/>
                  </a:cubicBezTo>
                  <a:lnTo>
                    <a:pt x="5383617" y="200556"/>
                  </a:lnTo>
                  <a:lnTo>
                    <a:pt x="5383617" y="300295"/>
                  </a:lnTo>
                  <a:cubicBezTo>
                    <a:pt x="5385356" y="312176"/>
                    <a:pt x="5379629" y="313690"/>
                    <a:pt x="5374929" y="306049"/>
                  </a:cubicBezTo>
                  <a:cubicBezTo>
                    <a:pt x="5300825" y="210303"/>
                    <a:pt x="5250267" y="149904"/>
                    <a:pt x="5198921" y="90298"/>
                  </a:cubicBezTo>
                  <a:cubicBezTo>
                    <a:pt x="5197435" y="88463"/>
                    <a:pt x="5195644" y="88835"/>
                    <a:pt x="5195644" y="91713"/>
                  </a:cubicBezTo>
                  <a:cubicBezTo>
                    <a:pt x="5195644" y="210998"/>
                    <a:pt x="5195644" y="267031"/>
                    <a:pt x="5196368" y="278616"/>
                  </a:cubicBezTo>
                  <a:cubicBezTo>
                    <a:pt x="5197130" y="291265"/>
                    <a:pt x="5200013" y="297417"/>
                    <a:pt x="5209792" y="299203"/>
                  </a:cubicBezTo>
                  <a:cubicBezTo>
                    <a:pt x="5214097" y="299923"/>
                    <a:pt x="5216256" y="300295"/>
                    <a:pt x="5218796" y="300295"/>
                  </a:cubicBezTo>
                  <a:cubicBezTo>
                    <a:pt x="5220256" y="300295"/>
                    <a:pt x="5221717" y="301014"/>
                    <a:pt x="5221717" y="302453"/>
                  </a:cubicBezTo>
                  <a:cubicBezTo>
                    <a:pt x="5221717" y="304636"/>
                    <a:pt x="5219837" y="305355"/>
                    <a:pt x="5215888" y="305355"/>
                  </a:cubicBezTo>
                  <a:cubicBezTo>
                    <a:pt x="5205093" y="305355"/>
                    <a:pt x="5182347" y="304214"/>
                    <a:pt x="5180467" y="304214"/>
                  </a:cubicBezTo>
                  <a:cubicBezTo>
                    <a:pt x="5178652" y="304214"/>
                    <a:pt x="5155880" y="305355"/>
                    <a:pt x="5139688" y="305355"/>
                  </a:cubicBezTo>
                  <a:cubicBezTo>
                    <a:pt x="5135650" y="305355"/>
                    <a:pt x="5133859" y="304636"/>
                    <a:pt x="5133859" y="302453"/>
                  </a:cubicBezTo>
                  <a:cubicBezTo>
                    <a:pt x="5133859" y="301014"/>
                    <a:pt x="5135268" y="300295"/>
                    <a:pt x="5136793" y="300295"/>
                  </a:cubicBezTo>
                  <a:cubicBezTo>
                    <a:pt x="5140031" y="300295"/>
                    <a:pt x="5146140" y="299923"/>
                    <a:pt x="5148985" y="299203"/>
                  </a:cubicBezTo>
                  <a:cubicBezTo>
                    <a:pt x="5160973" y="296673"/>
                    <a:pt x="5163843" y="290918"/>
                    <a:pt x="5164592" y="278616"/>
                  </a:cubicBezTo>
                  <a:cubicBezTo>
                    <a:pt x="5165291" y="267031"/>
                    <a:pt x="5164592" y="256912"/>
                    <a:pt x="5165291" y="200556"/>
                  </a:cubicBezTo>
                  <a:close/>
                  <a:moveTo>
                    <a:pt x="5004509" y="58499"/>
                  </a:moveTo>
                  <a:cubicBezTo>
                    <a:pt x="5003811" y="53439"/>
                    <a:pt x="5003417" y="49073"/>
                    <a:pt x="5001969" y="45824"/>
                  </a:cubicBezTo>
                  <a:cubicBezTo>
                    <a:pt x="4952490" y="43319"/>
                    <a:pt x="4902948" y="42600"/>
                    <a:pt x="4853469" y="45824"/>
                  </a:cubicBezTo>
                  <a:cubicBezTo>
                    <a:pt x="4851653" y="49073"/>
                    <a:pt x="4850891" y="53439"/>
                    <a:pt x="4850561" y="58499"/>
                  </a:cubicBezTo>
                  <a:cubicBezTo>
                    <a:pt x="4848782" y="73679"/>
                    <a:pt x="4848782" y="102205"/>
                    <a:pt x="4848782" y="136931"/>
                  </a:cubicBezTo>
                  <a:cubicBezTo>
                    <a:pt x="4848782" y="257264"/>
                    <a:pt x="4848782" y="267031"/>
                    <a:pt x="4849468" y="278616"/>
                  </a:cubicBezTo>
                  <a:cubicBezTo>
                    <a:pt x="4850243" y="291265"/>
                    <a:pt x="4853151" y="297393"/>
                    <a:pt x="4862867" y="299203"/>
                  </a:cubicBezTo>
                  <a:cubicBezTo>
                    <a:pt x="4867185" y="299923"/>
                    <a:pt x="4869420" y="300295"/>
                    <a:pt x="4871897" y="300295"/>
                  </a:cubicBezTo>
                  <a:cubicBezTo>
                    <a:pt x="4873357" y="300295"/>
                    <a:pt x="4874805" y="301014"/>
                    <a:pt x="4874805" y="302453"/>
                  </a:cubicBezTo>
                  <a:cubicBezTo>
                    <a:pt x="4874805" y="304636"/>
                    <a:pt x="4872963" y="305355"/>
                    <a:pt x="4869001" y="305355"/>
                  </a:cubicBezTo>
                  <a:cubicBezTo>
                    <a:pt x="4858155" y="305355"/>
                    <a:pt x="4835384" y="304214"/>
                    <a:pt x="4833555" y="304214"/>
                  </a:cubicBezTo>
                  <a:cubicBezTo>
                    <a:pt x="4831764" y="304214"/>
                    <a:pt x="4808968" y="305355"/>
                    <a:pt x="4792725" y="305355"/>
                  </a:cubicBezTo>
                  <a:cubicBezTo>
                    <a:pt x="4788800" y="305355"/>
                    <a:pt x="4786946" y="304636"/>
                    <a:pt x="4786946" y="302453"/>
                  </a:cubicBezTo>
                  <a:cubicBezTo>
                    <a:pt x="4786946" y="301014"/>
                    <a:pt x="4788407" y="300295"/>
                    <a:pt x="4789842" y="300295"/>
                  </a:cubicBezTo>
                  <a:cubicBezTo>
                    <a:pt x="4793118" y="300295"/>
                    <a:pt x="4799240" y="299923"/>
                    <a:pt x="4802148" y="299203"/>
                  </a:cubicBezTo>
                  <a:cubicBezTo>
                    <a:pt x="4814048" y="296673"/>
                    <a:pt x="4816931" y="290894"/>
                    <a:pt x="4817680" y="278616"/>
                  </a:cubicBezTo>
                  <a:cubicBezTo>
                    <a:pt x="4818392" y="267031"/>
                    <a:pt x="4818392" y="256912"/>
                    <a:pt x="4818392" y="200556"/>
                  </a:cubicBezTo>
                  <a:lnTo>
                    <a:pt x="4818392" y="136931"/>
                  </a:lnTo>
                  <a:cubicBezTo>
                    <a:pt x="4818392" y="102205"/>
                    <a:pt x="4818392" y="73679"/>
                    <a:pt x="4816588" y="58499"/>
                  </a:cubicBezTo>
                  <a:cubicBezTo>
                    <a:pt x="4815140" y="48032"/>
                    <a:pt x="4813363" y="40094"/>
                    <a:pt x="4806086" y="38582"/>
                  </a:cubicBezTo>
                  <a:cubicBezTo>
                    <a:pt x="4802847" y="37861"/>
                    <a:pt x="4798529" y="37167"/>
                    <a:pt x="4795252" y="37167"/>
                  </a:cubicBezTo>
                  <a:cubicBezTo>
                    <a:pt x="4793118" y="37167"/>
                    <a:pt x="4792344" y="36076"/>
                    <a:pt x="4792344" y="35014"/>
                  </a:cubicBezTo>
                  <a:cubicBezTo>
                    <a:pt x="4792344" y="32802"/>
                    <a:pt x="4794185" y="32107"/>
                    <a:pt x="4798148" y="32107"/>
                  </a:cubicBezTo>
                  <a:cubicBezTo>
                    <a:pt x="4808968" y="32107"/>
                    <a:pt x="4831764" y="33198"/>
                    <a:pt x="4833555" y="33198"/>
                  </a:cubicBezTo>
                  <a:cubicBezTo>
                    <a:pt x="4835041" y="33198"/>
                    <a:pt x="4848782" y="32454"/>
                    <a:pt x="4864277" y="32107"/>
                  </a:cubicBezTo>
                  <a:lnTo>
                    <a:pt x="4995823" y="32107"/>
                  </a:lnTo>
                  <a:cubicBezTo>
                    <a:pt x="5007113" y="32454"/>
                    <a:pt x="5020130" y="33198"/>
                    <a:pt x="5021515" y="33198"/>
                  </a:cubicBezTo>
                  <a:lnTo>
                    <a:pt x="5038863" y="33198"/>
                  </a:lnTo>
                  <a:cubicBezTo>
                    <a:pt x="5068200" y="33198"/>
                    <a:pt x="5067057" y="20896"/>
                    <a:pt x="5067057" y="9684"/>
                  </a:cubicBezTo>
                  <a:lnTo>
                    <a:pt x="5067057" y="5715"/>
                  </a:lnTo>
                  <a:cubicBezTo>
                    <a:pt x="5066663" y="654"/>
                    <a:pt x="5067781" y="-437"/>
                    <a:pt x="5069546" y="-437"/>
                  </a:cubicBezTo>
                  <a:cubicBezTo>
                    <a:pt x="5071743" y="-437"/>
                    <a:pt x="5072493" y="1026"/>
                    <a:pt x="5073267" y="4251"/>
                  </a:cubicBezTo>
                  <a:cubicBezTo>
                    <a:pt x="5073979" y="8245"/>
                    <a:pt x="5079020" y="35014"/>
                    <a:pt x="5081103" y="45824"/>
                  </a:cubicBezTo>
                  <a:cubicBezTo>
                    <a:pt x="5081522" y="48032"/>
                    <a:pt x="5081941" y="50189"/>
                    <a:pt x="5080087" y="50189"/>
                  </a:cubicBezTo>
                  <a:cubicBezTo>
                    <a:pt x="5077903" y="50189"/>
                    <a:pt x="5072150" y="48032"/>
                    <a:pt x="5061304" y="47287"/>
                  </a:cubicBezTo>
                  <a:cubicBezTo>
                    <a:pt x="5056224" y="46891"/>
                    <a:pt x="5036755" y="40441"/>
                    <a:pt x="5037441" y="69710"/>
                  </a:cubicBezTo>
                  <a:cubicBezTo>
                    <a:pt x="5036755" y="85958"/>
                    <a:pt x="5036755" y="109423"/>
                    <a:pt x="5036755" y="136931"/>
                  </a:cubicBezTo>
                  <a:lnTo>
                    <a:pt x="5036755" y="200556"/>
                  </a:lnTo>
                  <a:cubicBezTo>
                    <a:pt x="5036755" y="256912"/>
                    <a:pt x="5036755" y="267031"/>
                    <a:pt x="5037441" y="278616"/>
                  </a:cubicBezTo>
                  <a:cubicBezTo>
                    <a:pt x="5038088" y="291265"/>
                    <a:pt x="5041035" y="297393"/>
                    <a:pt x="5050788" y="299203"/>
                  </a:cubicBezTo>
                  <a:cubicBezTo>
                    <a:pt x="5055157" y="299923"/>
                    <a:pt x="5057341" y="300295"/>
                    <a:pt x="5059818" y="300295"/>
                  </a:cubicBezTo>
                  <a:cubicBezTo>
                    <a:pt x="5061304" y="300295"/>
                    <a:pt x="5062714" y="301014"/>
                    <a:pt x="5062714" y="302453"/>
                  </a:cubicBezTo>
                  <a:cubicBezTo>
                    <a:pt x="5062714" y="304636"/>
                    <a:pt x="5060910" y="305355"/>
                    <a:pt x="5056935" y="305355"/>
                  </a:cubicBezTo>
                  <a:cubicBezTo>
                    <a:pt x="5046076" y="305355"/>
                    <a:pt x="5023305" y="304214"/>
                    <a:pt x="5021515" y="304214"/>
                  </a:cubicBezTo>
                  <a:cubicBezTo>
                    <a:pt x="5019737" y="304214"/>
                    <a:pt x="4996940" y="305355"/>
                    <a:pt x="4980672" y="305355"/>
                  </a:cubicBezTo>
                  <a:cubicBezTo>
                    <a:pt x="4976748" y="305355"/>
                    <a:pt x="4974868" y="304636"/>
                    <a:pt x="4974868" y="302453"/>
                  </a:cubicBezTo>
                  <a:cubicBezTo>
                    <a:pt x="4974868" y="301014"/>
                    <a:pt x="4976354" y="300295"/>
                    <a:pt x="4977763" y="300295"/>
                  </a:cubicBezTo>
                  <a:cubicBezTo>
                    <a:pt x="4981015" y="300295"/>
                    <a:pt x="4987187" y="299923"/>
                    <a:pt x="4990120" y="299203"/>
                  </a:cubicBezTo>
                  <a:cubicBezTo>
                    <a:pt x="5001969" y="296673"/>
                    <a:pt x="5004903" y="290894"/>
                    <a:pt x="5005589" y="278616"/>
                  </a:cubicBezTo>
                  <a:cubicBezTo>
                    <a:pt x="5006338" y="267031"/>
                    <a:pt x="5006338" y="256912"/>
                    <a:pt x="5006338" y="200556"/>
                  </a:cubicBezTo>
                  <a:lnTo>
                    <a:pt x="5006338" y="136931"/>
                  </a:lnTo>
                  <a:cubicBezTo>
                    <a:pt x="5006338" y="102205"/>
                    <a:pt x="5006338" y="73679"/>
                    <a:pt x="5004509" y="58499"/>
                  </a:cubicBezTo>
                  <a:moveTo>
                    <a:pt x="4656518" y="154269"/>
                  </a:moveTo>
                  <a:lnTo>
                    <a:pt x="4622164" y="251851"/>
                  </a:lnTo>
                  <a:cubicBezTo>
                    <a:pt x="4621072" y="254753"/>
                    <a:pt x="4620374" y="255845"/>
                    <a:pt x="4619281" y="255845"/>
                  </a:cubicBezTo>
                  <a:cubicBezTo>
                    <a:pt x="4618519" y="255845"/>
                    <a:pt x="4617503" y="254357"/>
                    <a:pt x="4616780" y="251851"/>
                  </a:cubicBezTo>
                  <a:lnTo>
                    <a:pt x="4584954" y="154269"/>
                  </a:lnTo>
                  <a:cubicBezTo>
                    <a:pt x="4584217" y="152460"/>
                    <a:pt x="4584954" y="151715"/>
                    <a:pt x="4585995" y="151715"/>
                  </a:cubicBezTo>
                  <a:lnTo>
                    <a:pt x="4655057" y="151715"/>
                  </a:lnTo>
                  <a:cubicBezTo>
                    <a:pt x="4656848" y="151715"/>
                    <a:pt x="4656848" y="152782"/>
                    <a:pt x="4656518" y="154269"/>
                  </a:cubicBezTo>
                  <a:close/>
                  <a:moveTo>
                    <a:pt x="4766753" y="35014"/>
                  </a:moveTo>
                  <a:cubicBezTo>
                    <a:pt x="4766753" y="32802"/>
                    <a:pt x="4763502" y="32107"/>
                    <a:pt x="4759527" y="32107"/>
                  </a:cubicBezTo>
                  <a:cubicBezTo>
                    <a:pt x="4754104" y="32107"/>
                    <a:pt x="4727752" y="32107"/>
                    <a:pt x="4702733" y="32802"/>
                  </a:cubicBezTo>
                  <a:cubicBezTo>
                    <a:pt x="4695888" y="33198"/>
                    <a:pt x="4691887" y="33198"/>
                    <a:pt x="4691887" y="35332"/>
                  </a:cubicBezTo>
                  <a:cubicBezTo>
                    <a:pt x="4691887" y="36795"/>
                    <a:pt x="4693360" y="37861"/>
                    <a:pt x="4694440" y="37861"/>
                  </a:cubicBezTo>
                  <a:cubicBezTo>
                    <a:pt x="4695214" y="37861"/>
                    <a:pt x="4697323" y="39698"/>
                    <a:pt x="4697323" y="42952"/>
                  </a:cubicBezTo>
                  <a:cubicBezTo>
                    <a:pt x="4697323" y="44013"/>
                    <a:pt x="4697323" y="46196"/>
                    <a:pt x="4696599" y="47659"/>
                  </a:cubicBezTo>
                  <a:lnTo>
                    <a:pt x="4663020" y="136585"/>
                  </a:lnTo>
                  <a:cubicBezTo>
                    <a:pt x="4662245" y="137998"/>
                    <a:pt x="4661585" y="138717"/>
                    <a:pt x="4659769" y="138717"/>
                  </a:cubicBezTo>
                  <a:lnTo>
                    <a:pt x="4582032" y="138717"/>
                  </a:lnTo>
                  <a:cubicBezTo>
                    <a:pt x="4580191" y="138717"/>
                    <a:pt x="4579149" y="137676"/>
                    <a:pt x="4578439" y="135840"/>
                  </a:cubicBezTo>
                  <a:lnTo>
                    <a:pt x="4556734" y="71869"/>
                  </a:lnTo>
                  <a:cubicBezTo>
                    <a:pt x="4553508" y="62865"/>
                    <a:pt x="4551692" y="54158"/>
                    <a:pt x="4551692" y="47659"/>
                  </a:cubicBezTo>
                  <a:cubicBezTo>
                    <a:pt x="4551692" y="40441"/>
                    <a:pt x="4559262" y="37167"/>
                    <a:pt x="4565408" y="37167"/>
                  </a:cubicBezTo>
                  <a:lnTo>
                    <a:pt x="4569053" y="37167"/>
                  </a:lnTo>
                  <a:cubicBezTo>
                    <a:pt x="4571593" y="37167"/>
                    <a:pt x="4572660" y="36448"/>
                    <a:pt x="4572660" y="35014"/>
                  </a:cubicBezTo>
                  <a:cubicBezTo>
                    <a:pt x="4572660" y="32802"/>
                    <a:pt x="4570476" y="32107"/>
                    <a:pt x="4567275" y="32107"/>
                  </a:cubicBezTo>
                  <a:cubicBezTo>
                    <a:pt x="4558563" y="32107"/>
                    <a:pt x="4542993" y="33198"/>
                    <a:pt x="4539018" y="33198"/>
                  </a:cubicBezTo>
                  <a:cubicBezTo>
                    <a:pt x="4535055" y="33198"/>
                    <a:pt x="4515180" y="32107"/>
                    <a:pt x="4498187" y="32107"/>
                  </a:cubicBezTo>
                  <a:cubicBezTo>
                    <a:pt x="4493475" y="32107"/>
                    <a:pt x="4491317" y="32802"/>
                    <a:pt x="4491317" y="35014"/>
                  </a:cubicBezTo>
                  <a:cubicBezTo>
                    <a:pt x="4491317" y="36448"/>
                    <a:pt x="4492789" y="37167"/>
                    <a:pt x="4494568" y="37167"/>
                  </a:cubicBezTo>
                  <a:cubicBezTo>
                    <a:pt x="4497095" y="37167"/>
                    <a:pt x="4502188" y="37489"/>
                    <a:pt x="4505083" y="37861"/>
                  </a:cubicBezTo>
                  <a:cubicBezTo>
                    <a:pt x="4521682" y="40094"/>
                    <a:pt x="4528921" y="53811"/>
                    <a:pt x="4535449" y="71869"/>
                  </a:cubicBezTo>
                  <a:lnTo>
                    <a:pt x="4617503" y="296326"/>
                  </a:lnTo>
                  <a:cubicBezTo>
                    <a:pt x="4621821" y="308232"/>
                    <a:pt x="4623256" y="310390"/>
                    <a:pt x="4625441" y="310390"/>
                  </a:cubicBezTo>
                  <a:cubicBezTo>
                    <a:pt x="4627600" y="310390"/>
                    <a:pt x="4629010" y="308604"/>
                    <a:pt x="4633404" y="297393"/>
                  </a:cubicBezTo>
                  <a:cubicBezTo>
                    <a:pt x="4638814" y="283650"/>
                    <a:pt x="4695583" y="134402"/>
                    <a:pt x="4717592" y="79464"/>
                  </a:cubicBezTo>
                  <a:cubicBezTo>
                    <a:pt x="4730609" y="47287"/>
                    <a:pt x="4741024" y="41483"/>
                    <a:pt x="4748668" y="39350"/>
                  </a:cubicBezTo>
                  <a:cubicBezTo>
                    <a:pt x="4754104" y="37489"/>
                    <a:pt x="4759527" y="37167"/>
                    <a:pt x="4763159" y="37167"/>
                  </a:cubicBezTo>
                  <a:cubicBezTo>
                    <a:pt x="4765318" y="37167"/>
                    <a:pt x="4766753" y="36795"/>
                    <a:pt x="4766753" y="35014"/>
                  </a:cubicBezTo>
                  <a:close/>
                  <a:moveTo>
                    <a:pt x="4343565" y="136931"/>
                  </a:moveTo>
                  <a:cubicBezTo>
                    <a:pt x="4343565" y="102205"/>
                    <a:pt x="4343565" y="73679"/>
                    <a:pt x="4341775" y="58499"/>
                  </a:cubicBezTo>
                  <a:cubicBezTo>
                    <a:pt x="4340390" y="48032"/>
                    <a:pt x="4338549" y="40094"/>
                    <a:pt x="4331309" y="38582"/>
                  </a:cubicBezTo>
                  <a:cubicBezTo>
                    <a:pt x="4328058" y="37861"/>
                    <a:pt x="4323740" y="37167"/>
                    <a:pt x="4320464" y="37167"/>
                  </a:cubicBezTo>
                  <a:cubicBezTo>
                    <a:pt x="4318280" y="37167"/>
                    <a:pt x="4317594" y="36076"/>
                    <a:pt x="4317594" y="35014"/>
                  </a:cubicBezTo>
                  <a:cubicBezTo>
                    <a:pt x="4317594" y="32802"/>
                    <a:pt x="4319372" y="32107"/>
                    <a:pt x="4323372" y="32107"/>
                  </a:cubicBezTo>
                  <a:cubicBezTo>
                    <a:pt x="4334205" y="32107"/>
                    <a:pt x="4356951" y="33198"/>
                    <a:pt x="4358069" y="33198"/>
                  </a:cubicBezTo>
                  <a:cubicBezTo>
                    <a:pt x="4359834" y="33198"/>
                    <a:pt x="4382656" y="32107"/>
                    <a:pt x="4402544" y="32107"/>
                  </a:cubicBezTo>
                  <a:cubicBezTo>
                    <a:pt x="4406468" y="32107"/>
                    <a:pt x="4408297" y="33198"/>
                    <a:pt x="4408297" y="35014"/>
                  </a:cubicBezTo>
                  <a:cubicBezTo>
                    <a:pt x="4408297" y="36076"/>
                    <a:pt x="4407586" y="37167"/>
                    <a:pt x="4405427" y="37167"/>
                  </a:cubicBezTo>
                  <a:cubicBezTo>
                    <a:pt x="4402150" y="37167"/>
                    <a:pt x="4394213" y="37861"/>
                    <a:pt x="4389171" y="38582"/>
                  </a:cubicBezTo>
                  <a:cubicBezTo>
                    <a:pt x="4378287" y="40094"/>
                    <a:pt x="4376102" y="48032"/>
                    <a:pt x="4375036" y="58499"/>
                  </a:cubicBezTo>
                  <a:cubicBezTo>
                    <a:pt x="4373219" y="73679"/>
                    <a:pt x="4373219" y="102205"/>
                    <a:pt x="4373219" y="136931"/>
                  </a:cubicBezTo>
                  <a:lnTo>
                    <a:pt x="4373219" y="285487"/>
                  </a:lnTo>
                  <a:cubicBezTo>
                    <a:pt x="4373219" y="289083"/>
                    <a:pt x="4373995" y="291613"/>
                    <a:pt x="4376102" y="292357"/>
                  </a:cubicBezTo>
                  <a:cubicBezTo>
                    <a:pt x="4379404" y="293776"/>
                    <a:pt x="4385526" y="294491"/>
                    <a:pt x="4391660" y="294491"/>
                  </a:cubicBezTo>
                  <a:cubicBezTo>
                    <a:pt x="4400016" y="294491"/>
                    <a:pt x="4422013" y="295929"/>
                    <a:pt x="4441164" y="276482"/>
                  </a:cubicBezTo>
                  <a:cubicBezTo>
                    <a:pt x="4460316" y="256912"/>
                    <a:pt x="4461433" y="232702"/>
                    <a:pt x="4461433" y="220771"/>
                  </a:cubicBezTo>
                  <a:cubicBezTo>
                    <a:pt x="4461433" y="187508"/>
                    <a:pt x="4433951" y="161860"/>
                    <a:pt x="4398924" y="161860"/>
                  </a:cubicBezTo>
                  <a:cubicBezTo>
                    <a:pt x="4391279" y="161860"/>
                    <a:pt x="4389171" y="161488"/>
                    <a:pt x="4389171" y="158586"/>
                  </a:cubicBezTo>
                  <a:cubicBezTo>
                    <a:pt x="4389171" y="156775"/>
                    <a:pt x="4391279" y="156106"/>
                    <a:pt x="4393120" y="156106"/>
                  </a:cubicBezTo>
                  <a:cubicBezTo>
                    <a:pt x="4394924" y="155708"/>
                    <a:pt x="4398924" y="155708"/>
                    <a:pt x="4400689" y="155708"/>
                  </a:cubicBezTo>
                  <a:cubicBezTo>
                    <a:pt x="4452061" y="155708"/>
                    <a:pt x="4489627" y="190386"/>
                    <a:pt x="4489627" y="241756"/>
                  </a:cubicBezTo>
                  <a:cubicBezTo>
                    <a:pt x="4489627" y="260905"/>
                    <a:pt x="4479493" y="277152"/>
                    <a:pt x="4471555" y="284717"/>
                  </a:cubicBezTo>
                  <a:cubicBezTo>
                    <a:pt x="4465752" y="290174"/>
                    <a:pt x="4449470" y="305355"/>
                    <a:pt x="4404360" y="305355"/>
                  </a:cubicBezTo>
                  <a:cubicBezTo>
                    <a:pt x="4387710" y="305355"/>
                    <a:pt x="4366730" y="304214"/>
                    <a:pt x="4358767" y="304214"/>
                  </a:cubicBezTo>
                  <a:cubicBezTo>
                    <a:pt x="4355884" y="304214"/>
                    <a:pt x="4334205" y="305355"/>
                    <a:pt x="4317937" y="305355"/>
                  </a:cubicBezTo>
                  <a:cubicBezTo>
                    <a:pt x="4313987" y="305355"/>
                    <a:pt x="4312158" y="304636"/>
                    <a:pt x="4312158" y="302453"/>
                  </a:cubicBezTo>
                  <a:cubicBezTo>
                    <a:pt x="4312158" y="301014"/>
                    <a:pt x="4313593" y="300295"/>
                    <a:pt x="4315079" y="300295"/>
                  </a:cubicBezTo>
                  <a:cubicBezTo>
                    <a:pt x="4318280" y="300295"/>
                    <a:pt x="4324439" y="299923"/>
                    <a:pt x="4327284" y="299203"/>
                  </a:cubicBezTo>
                  <a:cubicBezTo>
                    <a:pt x="4339298" y="296673"/>
                    <a:pt x="4342168" y="290918"/>
                    <a:pt x="4342892" y="278616"/>
                  </a:cubicBezTo>
                  <a:cubicBezTo>
                    <a:pt x="4343565" y="267031"/>
                    <a:pt x="4343565" y="256912"/>
                    <a:pt x="4343565" y="200556"/>
                  </a:cubicBezTo>
                  <a:close/>
                  <a:moveTo>
                    <a:pt x="4133215" y="287595"/>
                  </a:moveTo>
                  <a:cubicBezTo>
                    <a:pt x="4133215" y="290174"/>
                    <a:pt x="4133914" y="290894"/>
                    <a:pt x="4135375" y="290894"/>
                  </a:cubicBezTo>
                  <a:cubicBezTo>
                    <a:pt x="4142613" y="290894"/>
                    <a:pt x="4175087" y="289778"/>
                    <a:pt x="4177271" y="289778"/>
                  </a:cubicBezTo>
                  <a:cubicBezTo>
                    <a:pt x="4198595" y="289778"/>
                    <a:pt x="4207282" y="282559"/>
                    <a:pt x="4209491" y="277872"/>
                  </a:cubicBezTo>
                  <a:cubicBezTo>
                    <a:pt x="4211625" y="273183"/>
                    <a:pt x="4212692" y="267057"/>
                    <a:pt x="4212692" y="264155"/>
                  </a:cubicBezTo>
                  <a:cubicBezTo>
                    <a:pt x="4212692" y="261654"/>
                    <a:pt x="4213479" y="260160"/>
                    <a:pt x="4215245" y="260160"/>
                  </a:cubicBezTo>
                  <a:cubicBezTo>
                    <a:pt x="4217061" y="260160"/>
                    <a:pt x="4217746" y="261947"/>
                    <a:pt x="4218127" y="263807"/>
                  </a:cubicBezTo>
                  <a:cubicBezTo>
                    <a:pt x="4218915" y="268123"/>
                    <a:pt x="4219588" y="284022"/>
                    <a:pt x="4219931" y="287595"/>
                  </a:cubicBezTo>
                  <a:cubicBezTo>
                    <a:pt x="4220998" y="297765"/>
                    <a:pt x="4222814" y="302106"/>
                    <a:pt x="4222814" y="304636"/>
                  </a:cubicBezTo>
                  <a:cubicBezTo>
                    <a:pt x="4222814" y="306421"/>
                    <a:pt x="4222141" y="308604"/>
                    <a:pt x="4220680" y="308604"/>
                  </a:cubicBezTo>
                  <a:cubicBezTo>
                    <a:pt x="4219232" y="308604"/>
                    <a:pt x="4217746" y="307166"/>
                    <a:pt x="4215587" y="306421"/>
                  </a:cubicBezTo>
                  <a:cubicBezTo>
                    <a:pt x="4214178" y="306049"/>
                    <a:pt x="4205517" y="305355"/>
                    <a:pt x="4199687" y="305008"/>
                  </a:cubicBezTo>
                  <a:cubicBezTo>
                    <a:pt x="4193908" y="304636"/>
                    <a:pt x="4157028" y="304214"/>
                    <a:pt x="4118014" y="304214"/>
                  </a:cubicBezTo>
                  <a:cubicBezTo>
                    <a:pt x="4116197" y="304214"/>
                    <a:pt x="4093426" y="305355"/>
                    <a:pt x="4077157" y="305355"/>
                  </a:cubicBezTo>
                  <a:cubicBezTo>
                    <a:pt x="4073170" y="305355"/>
                    <a:pt x="4071379" y="304636"/>
                    <a:pt x="4071379" y="302453"/>
                  </a:cubicBezTo>
                  <a:cubicBezTo>
                    <a:pt x="4071379" y="301014"/>
                    <a:pt x="4072840" y="300295"/>
                    <a:pt x="4074275" y="300295"/>
                  </a:cubicBezTo>
                  <a:cubicBezTo>
                    <a:pt x="4077551" y="300295"/>
                    <a:pt x="4083711" y="299923"/>
                    <a:pt x="4086581" y="299203"/>
                  </a:cubicBezTo>
                  <a:cubicBezTo>
                    <a:pt x="4098519" y="296673"/>
                    <a:pt x="4100678" y="291265"/>
                    <a:pt x="4101745" y="282559"/>
                  </a:cubicBezTo>
                  <a:cubicBezTo>
                    <a:pt x="4102456" y="276482"/>
                    <a:pt x="4102850" y="261277"/>
                    <a:pt x="4102850" y="200580"/>
                  </a:cubicBezTo>
                  <a:lnTo>
                    <a:pt x="4102850" y="136931"/>
                  </a:lnTo>
                  <a:cubicBezTo>
                    <a:pt x="4102850" y="92828"/>
                    <a:pt x="4102088" y="63560"/>
                    <a:pt x="4100297" y="54158"/>
                  </a:cubicBezTo>
                  <a:cubicBezTo>
                    <a:pt x="4098163" y="43641"/>
                    <a:pt x="4096360" y="40441"/>
                    <a:pt x="4090556" y="38582"/>
                  </a:cubicBezTo>
                  <a:cubicBezTo>
                    <a:pt x="4087280" y="37489"/>
                    <a:pt x="4082987" y="37167"/>
                    <a:pt x="4079710" y="37167"/>
                  </a:cubicBezTo>
                  <a:cubicBezTo>
                    <a:pt x="4077551" y="37167"/>
                    <a:pt x="4076790" y="36076"/>
                    <a:pt x="4076790" y="35014"/>
                  </a:cubicBezTo>
                  <a:cubicBezTo>
                    <a:pt x="4076790" y="32802"/>
                    <a:pt x="4078618" y="32107"/>
                    <a:pt x="4082593" y="32107"/>
                  </a:cubicBezTo>
                  <a:cubicBezTo>
                    <a:pt x="4090556" y="32107"/>
                    <a:pt x="4108628" y="33198"/>
                    <a:pt x="4118014" y="33198"/>
                  </a:cubicBezTo>
                  <a:cubicBezTo>
                    <a:pt x="4128504" y="33198"/>
                    <a:pt x="4152710" y="31045"/>
                    <a:pt x="4207282" y="31045"/>
                  </a:cubicBezTo>
                  <a:cubicBezTo>
                    <a:pt x="4221391" y="31045"/>
                    <a:pt x="4224274" y="31045"/>
                    <a:pt x="4226827" y="40441"/>
                  </a:cubicBezTo>
                  <a:cubicBezTo>
                    <a:pt x="4228618" y="48032"/>
                    <a:pt x="4231488" y="72588"/>
                    <a:pt x="4231488" y="75466"/>
                  </a:cubicBezTo>
                  <a:cubicBezTo>
                    <a:pt x="4231488" y="77996"/>
                    <a:pt x="4231488" y="80872"/>
                    <a:pt x="4229354" y="80872"/>
                  </a:cubicBezTo>
                  <a:cubicBezTo>
                    <a:pt x="4227551" y="80872"/>
                    <a:pt x="4226827" y="79464"/>
                    <a:pt x="4226090" y="75466"/>
                  </a:cubicBezTo>
                  <a:cubicBezTo>
                    <a:pt x="4223525" y="60707"/>
                    <a:pt x="4219232" y="53439"/>
                    <a:pt x="4209834" y="49421"/>
                  </a:cubicBezTo>
                  <a:cubicBezTo>
                    <a:pt x="4200411" y="45476"/>
                    <a:pt x="4184536" y="45476"/>
                    <a:pt x="4175087" y="45476"/>
                  </a:cubicBezTo>
                  <a:cubicBezTo>
                    <a:pt x="4139692" y="45476"/>
                    <a:pt x="4133215" y="51256"/>
                    <a:pt x="4133215" y="75094"/>
                  </a:cubicBezTo>
                  <a:lnTo>
                    <a:pt x="4133215" y="168707"/>
                  </a:lnTo>
                  <a:cubicBezTo>
                    <a:pt x="4133215" y="170144"/>
                    <a:pt x="4133914" y="171237"/>
                    <a:pt x="4135692" y="171237"/>
                  </a:cubicBezTo>
                  <a:cubicBezTo>
                    <a:pt x="4141877" y="171237"/>
                    <a:pt x="4177665" y="170516"/>
                    <a:pt x="4187394" y="169451"/>
                  </a:cubicBezTo>
                  <a:cubicBezTo>
                    <a:pt x="4201478" y="168012"/>
                    <a:pt x="4204754" y="161860"/>
                    <a:pt x="4206240" y="156775"/>
                  </a:cubicBezTo>
                  <a:cubicBezTo>
                    <a:pt x="4207675" y="152088"/>
                    <a:pt x="4207675" y="148465"/>
                    <a:pt x="4207675" y="144869"/>
                  </a:cubicBezTo>
                  <a:cubicBezTo>
                    <a:pt x="4207675" y="143034"/>
                    <a:pt x="4208399" y="141595"/>
                    <a:pt x="4210165" y="141595"/>
                  </a:cubicBezTo>
                  <a:cubicBezTo>
                    <a:pt x="4212349" y="141595"/>
                    <a:pt x="4212692" y="144551"/>
                    <a:pt x="4212692" y="148465"/>
                  </a:cubicBezTo>
                  <a:cubicBezTo>
                    <a:pt x="4212692" y="166251"/>
                    <a:pt x="4217061" y="190386"/>
                    <a:pt x="4217061" y="191849"/>
                  </a:cubicBezTo>
                  <a:cubicBezTo>
                    <a:pt x="4217061" y="194032"/>
                    <a:pt x="4216362" y="194751"/>
                    <a:pt x="4215245" y="194751"/>
                  </a:cubicBezTo>
                  <a:cubicBezTo>
                    <a:pt x="4213784" y="194751"/>
                    <a:pt x="4212349" y="192941"/>
                    <a:pt x="4209834" y="190063"/>
                  </a:cubicBezTo>
                  <a:cubicBezTo>
                    <a:pt x="4206583" y="186441"/>
                    <a:pt x="4201478" y="185722"/>
                    <a:pt x="4192791" y="184978"/>
                  </a:cubicBezTo>
                  <a:cubicBezTo>
                    <a:pt x="4184536" y="184259"/>
                    <a:pt x="4140061" y="184259"/>
                    <a:pt x="4135375" y="184259"/>
                  </a:cubicBezTo>
                  <a:cubicBezTo>
                    <a:pt x="4133533" y="184259"/>
                    <a:pt x="4133215" y="185326"/>
                    <a:pt x="4133215" y="187880"/>
                  </a:cubicBezTo>
                  <a:close/>
                  <a:moveTo>
                    <a:pt x="3959365" y="49073"/>
                  </a:moveTo>
                  <a:cubicBezTo>
                    <a:pt x="3959365" y="49421"/>
                    <a:pt x="3959035" y="49843"/>
                    <a:pt x="3959035" y="50189"/>
                  </a:cubicBezTo>
                  <a:lnTo>
                    <a:pt x="3878797" y="255075"/>
                  </a:lnTo>
                  <a:cubicBezTo>
                    <a:pt x="3876981" y="260558"/>
                    <a:pt x="3872993" y="260160"/>
                    <a:pt x="3871177" y="254753"/>
                  </a:cubicBezTo>
                  <a:lnTo>
                    <a:pt x="3808299" y="74423"/>
                  </a:lnTo>
                  <a:cubicBezTo>
                    <a:pt x="3805074" y="65345"/>
                    <a:pt x="3803270" y="56688"/>
                    <a:pt x="3803270" y="50189"/>
                  </a:cubicBezTo>
                  <a:lnTo>
                    <a:pt x="3803270" y="49073"/>
                  </a:lnTo>
                  <a:cubicBezTo>
                    <a:pt x="3842678" y="46519"/>
                    <a:pt x="3896856" y="46891"/>
                    <a:pt x="3959365" y="49073"/>
                  </a:cubicBezTo>
                  <a:close/>
                  <a:moveTo>
                    <a:pt x="4036772" y="48032"/>
                  </a:moveTo>
                  <a:cubicBezTo>
                    <a:pt x="4034562" y="36795"/>
                    <a:pt x="4029139" y="10056"/>
                    <a:pt x="4028390" y="6067"/>
                  </a:cubicBezTo>
                  <a:cubicBezTo>
                    <a:pt x="4027691" y="2813"/>
                    <a:pt x="4026980" y="1399"/>
                    <a:pt x="4024821" y="1399"/>
                  </a:cubicBezTo>
                  <a:cubicBezTo>
                    <a:pt x="4022980" y="1399"/>
                    <a:pt x="4021938" y="2470"/>
                    <a:pt x="4022294" y="7526"/>
                  </a:cubicBezTo>
                  <a:lnTo>
                    <a:pt x="4022294" y="11495"/>
                  </a:lnTo>
                  <a:cubicBezTo>
                    <a:pt x="4022294" y="22736"/>
                    <a:pt x="4021202" y="33918"/>
                    <a:pt x="3991179" y="33918"/>
                  </a:cubicBezTo>
                  <a:lnTo>
                    <a:pt x="3936264" y="34290"/>
                  </a:lnTo>
                  <a:lnTo>
                    <a:pt x="3839376" y="34290"/>
                  </a:lnTo>
                  <a:lnTo>
                    <a:pt x="3777222" y="33918"/>
                  </a:lnTo>
                  <a:cubicBezTo>
                    <a:pt x="3752686" y="33570"/>
                    <a:pt x="3750133" y="29577"/>
                    <a:pt x="3747632" y="20896"/>
                  </a:cubicBezTo>
                  <a:cubicBezTo>
                    <a:pt x="3746158" y="14744"/>
                    <a:pt x="3746883" y="8617"/>
                    <a:pt x="3746883" y="5021"/>
                  </a:cubicBezTo>
                  <a:cubicBezTo>
                    <a:pt x="3746883" y="2098"/>
                    <a:pt x="3746158" y="1399"/>
                    <a:pt x="3744723" y="1399"/>
                  </a:cubicBezTo>
                  <a:cubicBezTo>
                    <a:pt x="3743606" y="1399"/>
                    <a:pt x="3742539" y="2470"/>
                    <a:pt x="3741803" y="4648"/>
                  </a:cubicBezTo>
                  <a:cubicBezTo>
                    <a:pt x="3739986" y="8245"/>
                    <a:pt x="3734551" y="43641"/>
                    <a:pt x="3734208" y="46519"/>
                  </a:cubicBezTo>
                  <a:cubicBezTo>
                    <a:pt x="3734208" y="48726"/>
                    <a:pt x="3733840" y="53439"/>
                    <a:pt x="3735326" y="53439"/>
                  </a:cubicBezTo>
                  <a:cubicBezTo>
                    <a:pt x="3738208" y="53439"/>
                    <a:pt x="3743961" y="48726"/>
                    <a:pt x="3753727" y="49073"/>
                  </a:cubicBezTo>
                  <a:cubicBezTo>
                    <a:pt x="3772879" y="49421"/>
                    <a:pt x="3779432" y="58499"/>
                    <a:pt x="3785528" y="74423"/>
                  </a:cubicBezTo>
                  <a:lnTo>
                    <a:pt x="3874110" y="299923"/>
                  </a:lnTo>
                  <a:cubicBezTo>
                    <a:pt x="3878467" y="311853"/>
                    <a:pt x="3880283" y="314012"/>
                    <a:pt x="3882391" y="314012"/>
                  </a:cubicBezTo>
                  <a:cubicBezTo>
                    <a:pt x="3884601" y="314012"/>
                    <a:pt x="3886036" y="312176"/>
                    <a:pt x="3891053" y="301014"/>
                  </a:cubicBezTo>
                  <a:cubicBezTo>
                    <a:pt x="3896856" y="287272"/>
                    <a:pt x="3956508" y="137676"/>
                    <a:pt x="3979304" y="81965"/>
                  </a:cubicBezTo>
                  <a:cubicBezTo>
                    <a:pt x="3983267" y="73679"/>
                    <a:pt x="3987966" y="64973"/>
                    <a:pt x="3993719" y="57755"/>
                  </a:cubicBezTo>
                  <a:cubicBezTo>
                    <a:pt x="4002025" y="50189"/>
                    <a:pt x="4012146" y="49073"/>
                    <a:pt x="4016134" y="49421"/>
                  </a:cubicBezTo>
                  <a:cubicBezTo>
                    <a:pt x="4027349" y="50189"/>
                    <a:pt x="4033483" y="52323"/>
                    <a:pt x="4035654" y="52323"/>
                  </a:cubicBezTo>
                  <a:cubicBezTo>
                    <a:pt x="4037470" y="52323"/>
                    <a:pt x="4037128" y="50189"/>
                    <a:pt x="4036772" y="48032"/>
                  </a:cubicBezTo>
                  <a:close/>
                  <a:moveTo>
                    <a:pt x="3596515" y="287595"/>
                  </a:moveTo>
                  <a:cubicBezTo>
                    <a:pt x="3596515" y="290174"/>
                    <a:pt x="3597264" y="290894"/>
                    <a:pt x="3598699" y="290894"/>
                  </a:cubicBezTo>
                  <a:cubicBezTo>
                    <a:pt x="3605938" y="290894"/>
                    <a:pt x="3638463" y="289778"/>
                    <a:pt x="3640647" y="289778"/>
                  </a:cubicBezTo>
                  <a:cubicBezTo>
                    <a:pt x="3661983" y="289778"/>
                    <a:pt x="3670632" y="282559"/>
                    <a:pt x="3672816" y="277872"/>
                  </a:cubicBezTo>
                  <a:cubicBezTo>
                    <a:pt x="3674975" y="273183"/>
                    <a:pt x="3676067" y="267057"/>
                    <a:pt x="3676067" y="264155"/>
                  </a:cubicBezTo>
                  <a:cubicBezTo>
                    <a:pt x="3676067" y="261654"/>
                    <a:pt x="3676791" y="260160"/>
                    <a:pt x="3678595" y="260160"/>
                  </a:cubicBezTo>
                  <a:cubicBezTo>
                    <a:pt x="3680360" y="260160"/>
                    <a:pt x="3681122" y="261947"/>
                    <a:pt x="3681478" y="263807"/>
                  </a:cubicBezTo>
                  <a:cubicBezTo>
                    <a:pt x="3682188" y="268123"/>
                    <a:pt x="3682938" y="284022"/>
                    <a:pt x="3683281" y="287595"/>
                  </a:cubicBezTo>
                  <a:cubicBezTo>
                    <a:pt x="3684373" y="297765"/>
                    <a:pt x="3686164" y="302106"/>
                    <a:pt x="3686164" y="304636"/>
                  </a:cubicBezTo>
                  <a:cubicBezTo>
                    <a:pt x="3686164" y="306421"/>
                    <a:pt x="3685491" y="308604"/>
                    <a:pt x="3684030" y="308604"/>
                  </a:cubicBezTo>
                  <a:cubicBezTo>
                    <a:pt x="3682595" y="308604"/>
                    <a:pt x="3681122" y="307166"/>
                    <a:pt x="3678950" y="306421"/>
                  </a:cubicBezTo>
                  <a:cubicBezTo>
                    <a:pt x="3677477" y="306049"/>
                    <a:pt x="3668853" y="305355"/>
                    <a:pt x="3663088" y="305008"/>
                  </a:cubicBezTo>
                  <a:cubicBezTo>
                    <a:pt x="3657246" y="304636"/>
                    <a:pt x="3620378" y="304214"/>
                    <a:pt x="3581338" y="304214"/>
                  </a:cubicBezTo>
                  <a:cubicBezTo>
                    <a:pt x="3579548" y="304214"/>
                    <a:pt x="3556802" y="305355"/>
                    <a:pt x="3540508" y="305355"/>
                  </a:cubicBezTo>
                  <a:cubicBezTo>
                    <a:pt x="3536546" y="305355"/>
                    <a:pt x="3534755" y="304636"/>
                    <a:pt x="3534755" y="302453"/>
                  </a:cubicBezTo>
                  <a:cubicBezTo>
                    <a:pt x="3534755" y="301014"/>
                    <a:pt x="3536190" y="300295"/>
                    <a:pt x="3537663" y="300295"/>
                  </a:cubicBezTo>
                  <a:cubicBezTo>
                    <a:pt x="3540851" y="300295"/>
                    <a:pt x="3547010" y="299923"/>
                    <a:pt x="3549931" y="299203"/>
                  </a:cubicBezTo>
                  <a:cubicBezTo>
                    <a:pt x="3561844" y="296673"/>
                    <a:pt x="3564003" y="291265"/>
                    <a:pt x="3565095" y="282559"/>
                  </a:cubicBezTo>
                  <a:cubicBezTo>
                    <a:pt x="3565806" y="276482"/>
                    <a:pt x="3566162" y="261277"/>
                    <a:pt x="3566162" y="200580"/>
                  </a:cubicBezTo>
                  <a:lnTo>
                    <a:pt x="3566162" y="136931"/>
                  </a:lnTo>
                  <a:cubicBezTo>
                    <a:pt x="3566162" y="92828"/>
                    <a:pt x="3565463" y="63560"/>
                    <a:pt x="3563622" y="54158"/>
                  </a:cubicBezTo>
                  <a:cubicBezTo>
                    <a:pt x="3561488" y="43641"/>
                    <a:pt x="3559710" y="40441"/>
                    <a:pt x="3553906" y="38582"/>
                  </a:cubicBezTo>
                  <a:cubicBezTo>
                    <a:pt x="3550655" y="37489"/>
                    <a:pt x="3546286" y="37167"/>
                    <a:pt x="3543035" y="37167"/>
                  </a:cubicBezTo>
                  <a:cubicBezTo>
                    <a:pt x="3540851" y="37167"/>
                    <a:pt x="3540165" y="36076"/>
                    <a:pt x="3540165" y="35014"/>
                  </a:cubicBezTo>
                  <a:cubicBezTo>
                    <a:pt x="3540165" y="32802"/>
                    <a:pt x="3541968" y="32107"/>
                    <a:pt x="3545918" y="32107"/>
                  </a:cubicBezTo>
                  <a:cubicBezTo>
                    <a:pt x="3553906" y="32107"/>
                    <a:pt x="3571991" y="33198"/>
                    <a:pt x="3581338" y="33198"/>
                  </a:cubicBezTo>
                  <a:cubicBezTo>
                    <a:pt x="3591854" y="33198"/>
                    <a:pt x="3616085" y="31045"/>
                    <a:pt x="3670632" y="31045"/>
                  </a:cubicBezTo>
                  <a:cubicBezTo>
                    <a:pt x="3684754" y="31045"/>
                    <a:pt x="3687624" y="31045"/>
                    <a:pt x="3690177" y="40441"/>
                  </a:cubicBezTo>
                  <a:cubicBezTo>
                    <a:pt x="3691968" y="48032"/>
                    <a:pt x="3694838" y="72588"/>
                    <a:pt x="3694838" y="75466"/>
                  </a:cubicBezTo>
                  <a:cubicBezTo>
                    <a:pt x="3694838" y="77996"/>
                    <a:pt x="3694838" y="80872"/>
                    <a:pt x="3692666" y="80872"/>
                  </a:cubicBezTo>
                  <a:cubicBezTo>
                    <a:pt x="3690876" y="80872"/>
                    <a:pt x="3690177" y="79464"/>
                    <a:pt x="3689441" y="75466"/>
                  </a:cubicBezTo>
                  <a:cubicBezTo>
                    <a:pt x="3686888" y="60707"/>
                    <a:pt x="3682595" y="53439"/>
                    <a:pt x="3673159" y="49421"/>
                  </a:cubicBezTo>
                  <a:cubicBezTo>
                    <a:pt x="3663786" y="45476"/>
                    <a:pt x="3647861" y="45476"/>
                    <a:pt x="3638463" y="45476"/>
                  </a:cubicBezTo>
                  <a:cubicBezTo>
                    <a:pt x="3603042" y="45476"/>
                    <a:pt x="3596515" y="51256"/>
                    <a:pt x="3596515" y="75094"/>
                  </a:cubicBezTo>
                  <a:lnTo>
                    <a:pt x="3596515" y="168707"/>
                  </a:lnTo>
                  <a:cubicBezTo>
                    <a:pt x="3596515" y="170144"/>
                    <a:pt x="3597264" y="171237"/>
                    <a:pt x="3599093" y="171237"/>
                  </a:cubicBezTo>
                  <a:cubicBezTo>
                    <a:pt x="3605201" y="171237"/>
                    <a:pt x="3641015" y="170516"/>
                    <a:pt x="3650769" y="169451"/>
                  </a:cubicBezTo>
                  <a:cubicBezTo>
                    <a:pt x="3664853" y="168012"/>
                    <a:pt x="3668130" y="161860"/>
                    <a:pt x="3669565" y="156775"/>
                  </a:cubicBezTo>
                  <a:cubicBezTo>
                    <a:pt x="3670987" y="152088"/>
                    <a:pt x="3670987" y="148465"/>
                    <a:pt x="3670987" y="144869"/>
                  </a:cubicBezTo>
                  <a:cubicBezTo>
                    <a:pt x="3670987" y="143034"/>
                    <a:pt x="3671724" y="141595"/>
                    <a:pt x="3673515" y="141595"/>
                  </a:cubicBezTo>
                  <a:cubicBezTo>
                    <a:pt x="3675699" y="141595"/>
                    <a:pt x="3676067" y="144551"/>
                    <a:pt x="3676067" y="148465"/>
                  </a:cubicBezTo>
                  <a:cubicBezTo>
                    <a:pt x="3676067" y="166251"/>
                    <a:pt x="3680360" y="190386"/>
                    <a:pt x="3680360" y="191849"/>
                  </a:cubicBezTo>
                  <a:cubicBezTo>
                    <a:pt x="3680360" y="194032"/>
                    <a:pt x="3679661" y="194751"/>
                    <a:pt x="3678595" y="194751"/>
                  </a:cubicBezTo>
                  <a:cubicBezTo>
                    <a:pt x="3677134" y="194751"/>
                    <a:pt x="3675699" y="192941"/>
                    <a:pt x="3673159" y="190063"/>
                  </a:cubicBezTo>
                  <a:cubicBezTo>
                    <a:pt x="3669921" y="186441"/>
                    <a:pt x="3664853" y="185722"/>
                    <a:pt x="3656153" y="184978"/>
                  </a:cubicBezTo>
                  <a:cubicBezTo>
                    <a:pt x="3647861" y="184259"/>
                    <a:pt x="3603411" y="184259"/>
                    <a:pt x="3598699" y="184259"/>
                  </a:cubicBezTo>
                  <a:cubicBezTo>
                    <a:pt x="3596921" y="184259"/>
                    <a:pt x="3596515" y="185326"/>
                    <a:pt x="3596515" y="187880"/>
                  </a:cubicBezTo>
                  <a:close/>
                  <a:moveTo>
                    <a:pt x="3357705" y="70033"/>
                  </a:moveTo>
                  <a:cubicBezTo>
                    <a:pt x="3385530" y="70777"/>
                    <a:pt x="3448039" y="92085"/>
                    <a:pt x="3448039" y="168364"/>
                  </a:cubicBezTo>
                  <a:cubicBezTo>
                    <a:pt x="3448039" y="225142"/>
                    <a:pt x="3411184" y="261654"/>
                    <a:pt x="3367077" y="272092"/>
                  </a:cubicBezTo>
                  <a:cubicBezTo>
                    <a:pt x="3364194" y="272811"/>
                    <a:pt x="3361642" y="273531"/>
                    <a:pt x="3359863" y="272811"/>
                  </a:cubicBezTo>
                  <a:cubicBezTo>
                    <a:pt x="3357298" y="271720"/>
                    <a:pt x="3356231" y="271000"/>
                    <a:pt x="3355889" y="261947"/>
                  </a:cubicBezTo>
                  <a:lnTo>
                    <a:pt x="3355520" y="255845"/>
                  </a:lnTo>
                  <a:lnTo>
                    <a:pt x="3355520" y="200556"/>
                  </a:lnTo>
                  <a:lnTo>
                    <a:pt x="3355520" y="136931"/>
                  </a:lnTo>
                  <a:cubicBezTo>
                    <a:pt x="3355520" y="109819"/>
                    <a:pt x="3355139" y="87769"/>
                    <a:pt x="3356231" y="71527"/>
                  </a:cubicBezTo>
                  <a:cubicBezTo>
                    <a:pt x="3356231" y="70777"/>
                    <a:pt x="3356955" y="70033"/>
                    <a:pt x="3357705" y="70033"/>
                  </a:cubicBezTo>
                  <a:close/>
                  <a:moveTo>
                    <a:pt x="3325154" y="260558"/>
                  </a:moveTo>
                  <a:lnTo>
                    <a:pt x="3324431" y="272488"/>
                  </a:lnTo>
                  <a:cubicBezTo>
                    <a:pt x="3324786" y="274994"/>
                    <a:pt x="3322970" y="274994"/>
                    <a:pt x="3321535" y="274622"/>
                  </a:cubicBezTo>
                  <a:cubicBezTo>
                    <a:pt x="3269872" y="268123"/>
                    <a:pt x="3230794" y="233769"/>
                    <a:pt x="3230794" y="175577"/>
                  </a:cubicBezTo>
                  <a:cubicBezTo>
                    <a:pt x="3230794" y="116666"/>
                    <a:pt x="3270215" y="81270"/>
                    <a:pt x="3320811" y="70777"/>
                  </a:cubicBezTo>
                  <a:cubicBezTo>
                    <a:pt x="3322627" y="70033"/>
                    <a:pt x="3324431" y="70777"/>
                    <a:pt x="3324431" y="74002"/>
                  </a:cubicBezTo>
                  <a:cubicBezTo>
                    <a:pt x="3325154" y="90298"/>
                    <a:pt x="3325154" y="110886"/>
                    <a:pt x="3325154" y="136931"/>
                  </a:cubicBezTo>
                  <a:lnTo>
                    <a:pt x="3325154" y="200556"/>
                  </a:lnTo>
                  <a:close/>
                  <a:moveTo>
                    <a:pt x="3358047" y="59938"/>
                  </a:moveTo>
                  <a:lnTo>
                    <a:pt x="3357298" y="58847"/>
                  </a:lnTo>
                  <a:cubicBezTo>
                    <a:pt x="3358797" y="45824"/>
                    <a:pt x="3356612" y="30296"/>
                    <a:pt x="3371395" y="28138"/>
                  </a:cubicBezTo>
                  <a:cubicBezTo>
                    <a:pt x="3376475" y="27420"/>
                    <a:pt x="3384438" y="26650"/>
                    <a:pt x="3387689" y="26650"/>
                  </a:cubicBezTo>
                  <a:cubicBezTo>
                    <a:pt x="3389848" y="26650"/>
                    <a:pt x="3390585" y="25633"/>
                    <a:pt x="3390585" y="24516"/>
                  </a:cubicBezTo>
                  <a:cubicBezTo>
                    <a:pt x="3390585" y="22736"/>
                    <a:pt x="3388756" y="21614"/>
                    <a:pt x="3384781" y="21614"/>
                  </a:cubicBezTo>
                  <a:cubicBezTo>
                    <a:pt x="3364943" y="21614"/>
                    <a:pt x="3342122" y="22736"/>
                    <a:pt x="3340331" y="22736"/>
                  </a:cubicBezTo>
                  <a:cubicBezTo>
                    <a:pt x="3338553" y="22736"/>
                    <a:pt x="3315731" y="21614"/>
                    <a:pt x="3304885" y="21614"/>
                  </a:cubicBezTo>
                  <a:cubicBezTo>
                    <a:pt x="3300923" y="21614"/>
                    <a:pt x="3299132" y="22334"/>
                    <a:pt x="3299132" y="24516"/>
                  </a:cubicBezTo>
                  <a:cubicBezTo>
                    <a:pt x="3299132" y="25633"/>
                    <a:pt x="3299856" y="26650"/>
                    <a:pt x="3302040" y="26650"/>
                  </a:cubicBezTo>
                  <a:cubicBezTo>
                    <a:pt x="3305292" y="26650"/>
                    <a:pt x="3309622" y="27420"/>
                    <a:pt x="3312848" y="28138"/>
                  </a:cubicBezTo>
                  <a:cubicBezTo>
                    <a:pt x="3323719" y="30644"/>
                    <a:pt x="3321878" y="46196"/>
                    <a:pt x="3324431" y="58847"/>
                  </a:cubicBezTo>
                  <a:lnTo>
                    <a:pt x="3323719" y="59938"/>
                  </a:lnTo>
                  <a:cubicBezTo>
                    <a:pt x="3238045" y="66040"/>
                    <a:pt x="3198650" y="121751"/>
                    <a:pt x="3198650" y="171237"/>
                  </a:cubicBezTo>
                  <a:cubicBezTo>
                    <a:pt x="3198650" y="215711"/>
                    <a:pt x="3236598" y="277529"/>
                    <a:pt x="3322970" y="284370"/>
                  </a:cubicBezTo>
                  <a:lnTo>
                    <a:pt x="3323719" y="285487"/>
                  </a:lnTo>
                  <a:cubicBezTo>
                    <a:pt x="3322627" y="295929"/>
                    <a:pt x="3319402" y="307166"/>
                    <a:pt x="3312162" y="308951"/>
                  </a:cubicBezTo>
                  <a:cubicBezTo>
                    <a:pt x="3308187" y="310043"/>
                    <a:pt x="3303450" y="310390"/>
                    <a:pt x="3300923" y="310390"/>
                  </a:cubicBezTo>
                  <a:cubicBezTo>
                    <a:pt x="3299488" y="310390"/>
                    <a:pt x="3298040" y="311134"/>
                    <a:pt x="3298040" y="312597"/>
                  </a:cubicBezTo>
                  <a:cubicBezTo>
                    <a:pt x="3298040" y="314756"/>
                    <a:pt x="3299856" y="315475"/>
                    <a:pt x="3303819" y="315475"/>
                  </a:cubicBezTo>
                  <a:cubicBezTo>
                    <a:pt x="3315731" y="315475"/>
                    <a:pt x="3338553" y="314384"/>
                    <a:pt x="3340331" y="314384"/>
                  </a:cubicBezTo>
                  <a:cubicBezTo>
                    <a:pt x="3342122" y="314384"/>
                    <a:pt x="3364943" y="315475"/>
                    <a:pt x="3375751" y="315475"/>
                  </a:cubicBezTo>
                  <a:cubicBezTo>
                    <a:pt x="3379752" y="315475"/>
                    <a:pt x="3381542" y="314756"/>
                    <a:pt x="3381542" y="312597"/>
                  </a:cubicBezTo>
                  <a:cubicBezTo>
                    <a:pt x="3381542" y="311134"/>
                    <a:pt x="3380120" y="310390"/>
                    <a:pt x="3378634" y="310390"/>
                  </a:cubicBezTo>
                  <a:cubicBezTo>
                    <a:pt x="3376107" y="310390"/>
                    <a:pt x="3373973" y="310043"/>
                    <a:pt x="3369579" y="309299"/>
                  </a:cubicBezTo>
                  <a:cubicBezTo>
                    <a:pt x="3360575" y="307512"/>
                    <a:pt x="3358047" y="296326"/>
                    <a:pt x="3356955" y="285487"/>
                  </a:cubicBezTo>
                  <a:lnTo>
                    <a:pt x="3357705" y="284370"/>
                  </a:lnTo>
                  <a:cubicBezTo>
                    <a:pt x="3428888" y="278963"/>
                    <a:pt x="3480183" y="238854"/>
                    <a:pt x="3480183" y="177388"/>
                  </a:cubicBezTo>
                  <a:cubicBezTo>
                    <a:pt x="3480183" y="117038"/>
                    <a:pt x="3432114" y="67875"/>
                    <a:pt x="3358047" y="59938"/>
                  </a:cubicBezTo>
                  <a:close/>
                  <a:moveTo>
                    <a:pt x="2768616" y="34290"/>
                  </a:moveTo>
                  <a:cubicBezTo>
                    <a:pt x="2766826" y="22359"/>
                    <a:pt x="2772604" y="20896"/>
                    <a:pt x="2777291" y="28510"/>
                  </a:cubicBezTo>
                  <a:lnTo>
                    <a:pt x="2781634" y="34290"/>
                  </a:lnTo>
                  <a:cubicBezTo>
                    <a:pt x="2792480" y="48032"/>
                    <a:pt x="2802246" y="61029"/>
                    <a:pt x="2811631" y="72911"/>
                  </a:cubicBezTo>
                  <a:cubicBezTo>
                    <a:pt x="2856450" y="131524"/>
                    <a:pt x="2903770" y="188228"/>
                    <a:pt x="2951496" y="243913"/>
                  </a:cubicBezTo>
                  <a:cubicBezTo>
                    <a:pt x="2954747" y="247908"/>
                    <a:pt x="2956538" y="245724"/>
                    <a:pt x="2956538" y="241359"/>
                  </a:cubicBezTo>
                  <a:lnTo>
                    <a:pt x="2956538" y="136931"/>
                  </a:lnTo>
                  <a:cubicBezTo>
                    <a:pt x="2956538" y="102205"/>
                    <a:pt x="2956538" y="73679"/>
                    <a:pt x="2954747" y="58499"/>
                  </a:cubicBezTo>
                  <a:cubicBezTo>
                    <a:pt x="2953287" y="48032"/>
                    <a:pt x="2951496" y="40094"/>
                    <a:pt x="2944257" y="38582"/>
                  </a:cubicBezTo>
                  <a:cubicBezTo>
                    <a:pt x="2941006" y="37861"/>
                    <a:pt x="2936662" y="37167"/>
                    <a:pt x="2933411" y="37167"/>
                  </a:cubicBezTo>
                  <a:cubicBezTo>
                    <a:pt x="2931240" y="37167"/>
                    <a:pt x="2930516" y="36076"/>
                    <a:pt x="2930516" y="35014"/>
                  </a:cubicBezTo>
                  <a:cubicBezTo>
                    <a:pt x="2930516" y="32802"/>
                    <a:pt x="2932345" y="32107"/>
                    <a:pt x="2936294" y="32107"/>
                  </a:cubicBezTo>
                  <a:cubicBezTo>
                    <a:pt x="2947127" y="32107"/>
                    <a:pt x="2969898" y="33198"/>
                    <a:pt x="2971714" y="33198"/>
                  </a:cubicBezTo>
                  <a:cubicBezTo>
                    <a:pt x="2973531" y="33198"/>
                    <a:pt x="2996301" y="32107"/>
                    <a:pt x="3016139" y="32107"/>
                  </a:cubicBezTo>
                  <a:cubicBezTo>
                    <a:pt x="3020152" y="32107"/>
                    <a:pt x="3021943" y="33198"/>
                    <a:pt x="3021943" y="35014"/>
                  </a:cubicBezTo>
                  <a:cubicBezTo>
                    <a:pt x="3021943" y="36076"/>
                    <a:pt x="3021244" y="37167"/>
                    <a:pt x="3019047" y="37167"/>
                  </a:cubicBezTo>
                  <a:cubicBezTo>
                    <a:pt x="3015796" y="37167"/>
                    <a:pt x="3007859" y="37861"/>
                    <a:pt x="3002791" y="38582"/>
                  </a:cubicBezTo>
                  <a:cubicBezTo>
                    <a:pt x="2991933" y="40094"/>
                    <a:pt x="2989774" y="48032"/>
                    <a:pt x="2988707" y="58499"/>
                  </a:cubicBezTo>
                  <a:cubicBezTo>
                    <a:pt x="2986865" y="73679"/>
                    <a:pt x="2986865" y="102205"/>
                    <a:pt x="2986865" y="136931"/>
                  </a:cubicBezTo>
                  <a:lnTo>
                    <a:pt x="2986865" y="200556"/>
                  </a:lnTo>
                  <a:lnTo>
                    <a:pt x="2986865" y="300295"/>
                  </a:lnTo>
                  <a:cubicBezTo>
                    <a:pt x="2988707" y="312176"/>
                    <a:pt x="2982903" y="313690"/>
                    <a:pt x="2978217" y="306049"/>
                  </a:cubicBezTo>
                  <a:cubicBezTo>
                    <a:pt x="2904150" y="210303"/>
                    <a:pt x="2853516" y="149904"/>
                    <a:pt x="2802246" y="90298"/>
                  </a:cubicBezTo>
                  <a:cubicBezTo>
                    <a:pt x="2800786" y="88463"/>
                    <a:pt x="2798995" y="88835"/>
                    <a:pt x="2798995" y="91713"/>
                  </a:cubicBezTo>
                  <a:cubicBezTo>
                    <a:pt x="2798995" y="210998"/>
                    <a:pt x="2798995" y="267031"/>
                    <a:pt x="2799693" y="278616"/>
                  </a:cubicBezTo>
                  <a:cubicBezTo>
                    <a:pt x="2800417" y="291265"/>
                    <a:pt x="2803313" y="297393"/>
                    <a:pt x="2813066" y="299203"/>
                  </a:cubicBezTo>
                  <a:cubicBezTo>
                    <a:pt x="2817435" y="299923"/>
                    <a:pt x="2819569" y="300295"/>
                    <a:pt x="2822096" y="300295"/>
                  </a:cubicBezTo>
                  <a:cubicBezTo>
                    <a:pt x="2823531" y="300295"/>
                    <a:pt x="2824992" y="301014"/>
                    <a:pt x="2824992" y="302453"/>
                  </a:cubicBezTo>
                  <a:cubicBezTo>
                    <a:pt x="2824992" y="304636"/>
                    <a:pt x="2823214" y="305355"/>
                    <a:pt x="2819213" y="305355"/>
                  </a:cubicBezTo>
                  <a:cubicBezTo>
                    <a:pt x="2808405" y="305355"/>
                    <a:pt x="2785609" y="304214"/>
                    <a:pt x="2783793" y="304214"/>
                  </a:cubicBezTo>
                  <a:cubicBezTo>
                    <a:pt x="2781989" y="304214"/>
                    <a:pt x="2759219" y="305355"/>
                    <a:pt x="2742937" y="305355"/>
                  </a:cubicBezTo>
                  <a:cubicBezTo>
                    <a:pt x="2738975" y="305355"/>
                    <a:pt x="2737159" y="304636"/>
                    <a:pt x="2737159" y="302453"/>
                  </a:cubicBezTo>
                  <a:cubicBezTo>
                    <a:pt x="2737159" y="301014"/>
                    <a:pt x="2738645" y="300295"/>
                    <a:pt x="2740067" y="300295"/>
                  </a:cubicBezTo>
                  <a:cubicBezTo>
                    <a:pt x="2743344" y="300295"/>
                    <a:pt x="2749490" y="299923"/>
                    <a:pt x="2752373" y="299203"/>
                  </a:cubicBezTo>
                  <a:cubicBezTo>
                    <a:pt x="2764273" y="296698"/>
                    <a:pt x="2767156" y="290894"/>
                    <a:pt x="2767893" y="278616"/>
                  </a:cubicBezTo>
                  <a:cubicBezTo>
                    <a:pt x="2768616" y="267031"/>
                    <a:pt x="2767893" y="256912"/>
                    <a:pt x="2768616" y="200556"/>
                  </a:cubicBezTo>
                  <a:close/>
                  <a:moveTo>
                    <a:pt x="2656666" y="164762"/>
                  </a:moveTo>
                  <a:cubicBezTo>
                    <a:pt x="2656666" y="251479"/>
                    <a:pt x="2603936" y="298112"/>
                    <a:pt x="2546786" y="298112"/>
                  </a:cubicBezTo>
                  <a:cubicBezTo>
                    <a:pt x="2486461" y="298112"/>
                    <a:pt x="2441262" y="258400"/>
                    <a:pt x="2441262" y="179198"/>
                  </a:cubicBezTo>
                  <a:cubicBezTo>
                    <a:pt x="2441262" y="95011"/>
                    <a:pt x="2491897" y="40763"/>
                    <a:pt x="2556933" y="40763"/>
                  </a:cubicBezTo>
                  <a:cubicBezTo>
                    <a:pt x="2589445" y="40763"/>
                    <a:pt x="2656666" y="59591"/>
                    <a:pt x="2656666" y="164762"/>
                  </a:cubicBezTo>
                  <a:close/>
                  <a:moveTo>
                    <a:pt x="2691375" y="174883"/>
                  </a:moveTo>
                  <a:cubicBezTo>
                    <a:pt x="2691375" y="93920"/>
                    <a:pt x="2634276" y="27047"/>
                    <a:pt x="2547154" y="27047"/>
                  </a:cubicBezTo>
                  <a:cubicBezTo>
                    <a:pt x="2448133" y="27047"/>
                    <a:pt x="2406934" y="104070"/>
                    <a:pt x="2406934" y="169128"/>
                  </a:cubicBezTo>
                  <a:cubicBezTo>
                    <a:pt x="2406934" y="227617"/>
                    <a:pt x="2449606" y="310390"/>
                    <a:pt x="2549313" y="310390"/>
                  </a:cubicBezTo>
                  <a:cubicBezTo>
                    <a:pt x="2630631" y="310390"/>
                    <a:pt x="2691375" y="259094"/>
                    <a:pt x="2691375" y="174883"/>
                  </a:cubicBezTo>
                  <a:close/>
                  <a:moveTo>
                    <a:pt x="2176417" y="136931"/>
                  </a:moveTo>
                  <a:cubicBezTo>
                    <a:pt x="2176417" y="102205"/>
                    <a:pt x="2176417" y="73679"/>
                    <a:pt x="2174614" y="58499"/>
                  </a:cubicBezTo>
                  <a:cubicBezTo>
                    <a:pt x="2173153" y="48032"/>
                    <a:pt x="2171350" y="40094"/>
                    <a:pt x="2164111" y="38582"/>
                  </a:cubicBezTo>
                  <a:cubicBezTo>
                    <a:pt x="2160872" y="37861"/>
                    <a:pt x="2156516" y="37167"/>
                    <a:pt x="2153265" y="37167"/>
                  </a:cubicBezTo>
                  <a:cubicBezTo>
                    <a:pt x="2151119" y="37167"/>
                    <a:pt x="2150382" y="36076"/>
                    <a:pt x="2150382" y="35014"/>
                  </a:cubicBezTo>
                  <a:cubicBezTo>
                    <a:pt x="2150382" y="32802"/>
                    <a:pt x="2152173" y="32107"/>
                    <a:pt x="2156160" y="32107"/>
                  </a:cubicBezTo>
                  <a:cubicBezTo>
                    <a:pt x="2167006" y="32107"/>
                    <a:pt x="2187961" y="33198"/>
                    <a:pt x="2190844" y="33198"/>
                  </a:cubicBezTo>
                  <a:cubicBezTo>
                    <a:pt x="2193778" y="33198"/>
                    <a:pt x="2214720" y="32107"/>
                    <a:pt x="2232437" y="32107"/>
                  </a:cubicBezTo>
                  <a:cubicBezTo>
                    <a:pt x="2236386" y="32107"/>
                    <a:pt x="2238215" y="33198"/>
                    <a:pt x="2238215" y="35014"/>
                  </a:cubicBezTo>
                  <a:cubicBezTo>
                    <a:pt x="2238215" y="36076"/>
                    <a:pt x="2237504" y="37167"/>
                    <a:pt x="2235294" y="37167"/>
                  </a:cubicBezTo>
                  <a:cubicBezTo>
                    <a:pt x="2232043" y="37167"/>
                    <a:pt x="2226315" y="37861"/>
                    <a:pt x="2221197" y="38582"/>
                  </a:cubicBezTo>
                  <a:cubicBezTo>
                    <a:pt x="2210351" y="40094"/>
                    <a:pt x="2208180" y="48032"/>
                    <a:pt x="2207164" y="58499"/>
                  </a:cubicBezTo>
                  <a:cubicBezTo>
                    <a:pt x="2205297" y="73679"/>
                    <a:pt x="2205297" y="102205"/>
                    <a:pt x="2205297" y="136931"/>
                  </a:cubicBezTo>
                  <a:lnTo>
                    <a:pt x="2205297" y="172353"/>
                  </a:lnTo>
                  <a:lnTo>
                    <a:pt x="2207164" y="172353"/>
                  </a:lnTo>
                  <a:cubicBezTo>
                    <a:pt x="2224448" y="150995"/>
                    <a:pt x="2301093" y="68222"/>
                    <a:pt x="2317399" y="54902"/>
                  </a:cubicBezTo>
                  <a:cubicBezTo>
                    <a:pt x="2332944" y="42600"/>
                    <a:pt x="2341923" y="34613"/>
                    <a:pt x="2361100" y="32802"/>
                  </a:cubicBezTo>
                  <a:cubicBezTo>
                    <a:pt x="2369012" y="32107"/>
                    <a:pt x="2375883" y="32107"/>
                    <a:pt x="2386030" y="32107"/>
                  </a:cubicBezTo>
                  <a:lnTo>
                    <a:pt x="2404458" y="32107"/>
                  </a:lnTo>
                  <a:cubicBezTo>
                    <a:pt x="2410579" y="32107"/>
                    <a:pt x="2412395" y="33198"/>
                    <a:pt x="2412395" y="35014"/>
                  </a:cubicBezTo>
                  <a:cubicBezTo>
                    <a:pt x="2412395" y="36448"/>
                    <a:pt x="2410236" y="37167"/>
                    <a:pt x="2407709" y="37167"/>
                  </a:cubicBezTo>
                  <a:cubicBezTo>
                    <a:pt x="2405181" y="37167"/>
                    <a:pt x="2394679" y="37861"/>
                    <a:pt x="2385306" y="41905"/>
                  </a:cubicBezTo>
                  <a:cubicBezTo>
                    <a:pt x="2367920" y="49073"/>
                    <a:pt x="2361799" y="54902"/>
                    <a:pt x="2331458" y="83105"/>
                  </a:cubicBezTo>
                  <a:cubicBezTo>
                    <a:pt x="2316675" y="96797"/>
                    <a:pt x="2241466" y="174485"/>
                    <a:pt x="2232043" y="184978"/>
                  </a:cubicBezTo>
                  <a:cubicBezTo>
                    <a:pt x="2239675" y="194032"/>
                    <a:pt x="2302540" y="255447"/>
                    <a:pt x="2311570" y="264155"/>
                  </a:cubicBezTo>
                  <a:cubicBezTo>
                    <a:pt x="2327839" y="279657"/>
                    <a:pt x="2335852" y="288735"/>
                    <a:pt x="2350635" y="295234"/>
                  </a:cubicBezTo>
                  <a:cubicBezTo>
                    <a:pt x="2357798" y="298460"/>
                    <a:pt x="2365418" y="300295"/>
                    <a:pt x="2370828" y="300295"/>
                  </a:cubicBezTo>
                  <a:cubicBezTo>
                    <a:pt x="2373698" y="300295"/>
                    <a:pt x="2374448" y="301014"/>
                    <a:pt x="2374448" y="302825"/>
                  </a:cubicBezTo>
                  <a:cubicBezTo>
                    <a:pt x="2374448" y="304636"/>
                    <a:pt x="2373000" y="305355"/>
                    <a:pt x="2369012" y="305355"/>
                  </a:cubicBezTo>
                  <a:cubicBezTo>
                    <a:pt x="2360008" y="305355"/>
                    <a:pt x="2336170" y="304214"/>
                    <a:pt x="2334379" y="304214"/>
                  </a:cubicBezTo>
                  <a:cubicBezTo>
                    <a:pt x="2325654" y="304214"/>
                    <a:pt x="2314491" y="305355"/>
                    <a:pt x="2307227" y="305355"/>
                  </a:cubicBezTo>
                  <a:cubicBezTo>
                    <a:pt x="2304712" y="305355"/>
                    <a:pt x="2302883" y="304636"/>
                    <a:pt x="2302883" y="302825"/>
                  </a:cubicBezTo>
                  <a:cubicBezTo>
                    <a:pt x="2302883" y="301341"/>
                    <a:pt x="2304344" y="300667"/>
                    <a:pt x="2306160" y="299923"/>
                  </a:cubicBezTo>
                  <a:cubicBezTo>
                    <a:pt x="2309056" y="298832"/>
                    <a:pt x="2310872" y="296673"/>
                    <a:pt x="2310872" y="292357"/>
                  </a:cubicBezTo>
                  <a:cubicBezTo>
                    <a:pt x="2310872" y="286206"/>
                    <a:pt x="2301448" y="276780"/>
                    <a:pt x="2291352" y="266288"/>
                  </a:cubicBezTo>
                  <a:cubicBezTo>
                    <a:pt x="2278322" y="252199"/>
                    <a:pt x="2212917" y="185722"/>
                    <a:pt x="2206744" y="178851"/>
                  </a:cubicBezTo>
                  <a:lnTo>
                    <a:pt x="2205297" y="178851"/>
                  </a:lnTo>
                  <a:lnTo>
                    <a:pt x="2205297" y="200556"/>
                  </a:lnTo>
                  <a:cubicBezTo>
                    <a:pt x="2205297" y="256912"/>
                    <a:pt x="2205297" y="267031"/>
                    <a:pt x="2206046" y="278616"/>
                  </a:cubicBezTo>
                  <a:cubicBezTo>
                    <a:pt x="2206744" y="291265"/>
                    <a:pt x="2209666" y="297417"/>
                    <a:pt x="2219419" y="299203"/>
                  </a:cubicBezTo>
                  <a:cubicBezTo>
                    <a:pt x="2223750" y="299923"/>
                    <a:pt x="2225934" y="300295"/>
                    <a:pt x="2228474" y="300295"/>
                  </a:cubicBezTo>
                  <a:cubicBezTo>
                    <a:pt x="2229884" y="300295"/>
                    <a:pt x="2231370" y="301014"/>
                    <a:pt x="2231370" y="302453"/>
                  </a:cubicBezTo>
                  <a:cubicBezTo>
                    <a:pt x="2231370" y="304636"/>
                    <a:pt x="2229541" y="305355"/>
                    <a:pt x="2225566" y="305355"/>
                  </a:cubicBezTo>
                  <a:cubicBezTo>
                    <a:pt x="2214720" y="305355"/>
                    <a:pt x="2193778" y="304214"/>
                    <a:pt x="2190463" y="304214"/>
                  </a:cubicBezTo>
                  <a:cubicBezTo>
                    <a:pt x="2188330" y="304214"/>
                    <a:pt x="2167006" y="305355"/>
                    <a:pt x="2150750" y="305355"/>
                  </a:cubicBezTo>
                  <a:cubicBezTo>
                    <a:pt x="2146750" y="305355"/>
                    <a:pt x="2144959" y="304636"/>
                    <a:pt x="2144959" y="302453"/>
                  </a:cubicBezTo>
                  <a:cubicBezTo>
                    <a:pt x="2144959" y="301014"/>
                    <a:pt x="2146420" y="300295"/>
                    <a:pt x="2147855" y="300295"/>
                  </a:cubicBezTo>
                  <a:cubicBezTo>
                    <a:pt x="2151119" y="300295"/>
                    <a:pt x="2157227" y="299923"/>
                    <a:pt x="2160148" y="299203"/>
                  </a:cubicBezTo>
                  <a:cubicBezTo>
                    <a:pt x="2172048" y="296673"/>
                    <a:pt x="2174944" y="290918"/>
                    <a:pt x="2175655" y="278616"/>
                  </a:cubicBezTo>
                  <a:cubicBezTo>
                    <a:pt x="2176417" y="267031"/>
                    <a:pt x="2176417" y="256912"/>
                    <a:pt x="2176417" y="200556"/>
                  </a:cubicBezTo>
                  <a:close/>
                  <a:moveTo>
                    <a:pt x="1844287" y="173097"/>
                  </a:moveTo>
                  <a:cubicBezTo>
                    <a:pt x="1844287" y="89580"/>
                    <a:pt x="1897056" y="27047"/>
                    <a:pt x="2007291" y="27047"/>
                  </a:cubicBezTo>
                  <a:cubicBezTo>
                    <a:pt x="2030456" y="27047"/>
                    <a:pt x="2057888" y="29577"/>
                    <a:pt x="2072353" y="35332"/>
                  </a:cubicBezTo>
                  <a:cubicBezTo>
                    <a:pt x="2078843" y="38234"/>
                    <a:pt x="2079580" y="39003"/>
                    <a:pt x="2081751" y="45824"/>
                  </a:cubicBezTo>
                  <a:cubicBezTo>
                    <a:pt x="2085371" y="58152"/>
                    <a:pt x="2089714" y="89580"/>
                    <a:pt x="2089714" y="92085"/>
                  </a:cubicBezTo>
                  <a:cubicBezTo>
                    <a:pt x="2089714" y="95011"/>
                    <a:pt x="2088965" y="97517"/>
                    <a:pt x="2087187" y="97517"/>
                  </a:cubicBezTo>
                  <a:cubicBezTo>
                    <a:pt x="2085002" y="97517"/>
                    <a:pt x="2084279" y="96104"/>
                    <a:pt x="2083580" y="92085"/>
                  </a:cubicBezTo>
                  <a:cubicBezTo>
                    <a:pt x="2082462" y="85585"/>
                    <a:pt x="2077751" y="69710"/>
                    <a:pt x="2070194" y="61773"/>
                  </a:cubicBezTo>
                  <a:cubicBezTo>
                    <a:pt x="2055729" y="46891"/>
                    <a:pt x="2034368" y="43641"/>
                    <a:pt x="2007291" y="43641"/>
                  </a:cubicBezTo>
                  <a:cubicBezTo>
                    <a:pt x="1929949" y="43641"/>
                    <a:pt x="1876825" y="106943"/>
                    <a:pt x="1876825" y="175974"/>
                  </a:cubicBezTo>
                  <a:cubicBezTo>
                    <a:pt x="1876825" y="239970"/>
                    <a:pt x="1899558" y="296673"/>
                    <a:pt x="1992471" y="296673"/>
                  </a:cubicBezTo>
                  <a:cubicBezTo>
                    <a:pt x="2037670" y="296673"/>
                    <a:pt x="2079935" y="281518"/>
                    <a:pt x="2079935" y="239200"/>
                  </a:cubicBezTo>
                  <a:cubicBezTo>
                    <a:pt x="2079935" y="234166"/>
                    <a:pt x="2080316" y="231611"/>
                    <a:pt x="2082818" y="231611"/>
                  </a:cubicBezTo>
                  <a:cubicBezTo>
                    <a:pt x="2085726" y="231611"/>
                    <a:pt x="2086438" y="237092"/>
                    <a:pt x="2086438" y="254357"/>
                  </a:cubicBezTo>
                  <a:cubicBezTo>
                    <a:pt x="2086438" y="275390"/>
                    <a:pt x="2088965" y="292704"/>
                    <a:pt x="2088965" y="296673"/>
                  </a:cubicBezTo>
                  <a:cubicBezTo>
                    <a:pt x="2088965" y="298832"/>
                    <a:pt x="2088279" y="300667"/>
                    <a:pt x="2084279" y="300667"/>
                  </a:cubicBezTo>
                  <a:cubicBezTo>
                    <a:pt x="2070550" y="300667"/>
                    <a:pt x="2038013" y="310390"/>
                    <a:pt x="1995011" y="310390"/>
                  </a:cubicBezTo>
                  <a:cubicBezTo>
                    <a:pt x="1880063" y="310390"/>
                    <a:pt x="1844287" y="230891"/>
                    <a:pt x="1844287" y="173097"/>
                  </a:cubicBezTo>
                  <a:moveTo>
                    <a:pt x="1538574" y="34290"/>
                  </a:moveTo>
                  <a:cubicBezTo>
                    <a:pt x="1536745" y="22359"/>
                    <a:pt x="1542549" y="20896"/>
                    <a:pt x="1547222" y="28510"/>
                  </a:cubicBezTo>
                  <a:lnTo>
                    <a:pt x="1551579" y="34290"/>
                  </a:lnTo>
                  <a:cubicBezTo>
                    <a:pt x="1562399" y="48032"/>
                    <a:pt x="1572165" y="61029"/>
                    <a:pt x="1581563" y="72911"/>
                  </a:cubicBezTo>
                  <a:cubicBezTo>
                    <a:pt x="1626394" y="131524"/>
                    <a:pt x="1673727" y="188228"/>
                    <a:pt x="1721441" y="243913"/>
                  </a:cubicBezTo>
                  <a:cubicBezTo>
                    <a:pt x="1724692" y="247908"/>
                    <a:pt x="1726495" y="245724"/>
                    <a:pt x="1726495" y="241359"/>
                  </a:cubicBezTo>
                  <a:lnTo>
                    <a:pt x="1726495" y="136931"/>
                  </a:lnTo>
                  <a:cubicBezTo>
                    <a:pt x="1726495" y="102205"/>
                    <a:pt x="1726495" y="73679"/>
                    <a:pt x="1724692" y="58499"/>
                  </a:cubicBezTo>
                  <a:cubicBezTo>
                    <a:pt x="1723244" y="48032"/>
                    <a:pt x="1721441" y="40094"/>
                    <a:pt x="1714214" y="38582"/>
                  </a:cubicBezTo>
                  <a:cubicBezTo>
                    <a:pt x="1710951" y="37861"/>
                    <a:pt x="1706658" y="37167"/>
                    <a:pt x="1703356" y="37167"/>
                  </a:cubicBezTo>
                  <a:cubicBezTo>
                    <a:pt x="1701197" y="37167"/>
                    <a:pt x="1700473" y="36076"/>
                    <a:pt x="1700473" y="35014"/>
                  </a:cubicBezTo>
                  <a:cubicBezTo>
                    <a:pt x="1700473" y="32802"/>
                    <a:pt x="1702289" y="32107"/>
                    <a:pt x="1706251" y="32107"/>
                  </a:cubicBezTo>
                  <a:cubicBezTo>
                    <a:pt x="1717097" y="32107"/>
                    <a:pt x="1739868" y="33198"/>
                    <a:pt x="1741672" y="33198"/>
                  </a:cubicBezTo>
                  <a:cubicBezTo>
                    <a:pt x="1743488" y="33198"/>
                    <a:pt x="1766259" y="32107"/>
                    <a:pt x="1786122" y="32107"/>
                  </a:cubicBezTo>
                  <a:cubicBezTo>
                    <a:pt x="1790109" y="32107"/>
                    <a:pt x="1791913" y="33198"/>
                    <a:pt x="1791913" y="35014"/>
                  </a:cubicBezTo>
                  <a:cubicBezTo>
                    <a:pt x="1791913" y="36076"/>
                    <a:pt x="1791214" y="37167"/>
                    <a:pt x="1789030" y="37167"/>
                  </a:cubicBezTo>
                  <a:cubicBezTo>
                    <a:pt x="1785753" y="37167"/>
                    <a:pt x="1777803" y="37861"/>
                    <a:pt x="1772761" y="38582"/>
                  </a:cubicBezTo>
                  <a:cubicBezTo>
                    <a:pt x="1761928" y="40094"/>
                    <a:pt x="1759756" y="48032"/>
                    <a:pt x="1758651" y="58499"/>
                  </a:cubicBezTo>
                  <a:cubicBezTo>
                    <a:pt x="1756861" y="73679"/>
                    <a:pt x="1756861" y="102205"/>
                    <a:pt x="1756861" y="136931"/>
                  </a:cubicBezTo>
                  <a:lnTo>
                    <a:pt x="1756861" y="200556"/>
                  </a:lnTo>
                  <a:lnTo>
                    <a:pt x="1756861" y="300295"/>
                  </a:lnTo>
                  <a:cubicBezTo>
                    <a:pt x="1758651" y="312176"/>
                    <a:pt x="1752898" y="313690"/>
                    <a:pt x="1748199" y="306049"/>
                  </a:cubicBezTo>
                  <a:cubicBezTo>
                    <a:pt x="1674108" y="210303"/>
                    <a:pt x="1623486" y="149904"/>
                    <a:pt x="1572165" y="90298"/>
                  </a:cubicBezTo>
                  <a:cubicBezTo>
                    <a:pt x="1570730" y="88463"/>
                    <a:pt x="1568914" y="88835"/>
                    <a:pt x="1568914" y="91713"/>
                  </a:cubicBezTo>
                  <a:cubicBezTo>
                    <a:pt x="1568914" y="210998"/>
                    <a:pt x="1568914" y="267031"/>
                    <a:pt x="1569638" y="278616"/>
                  </a:cubicBezTo>
                  <a:cubicBezTo>
                    <a:pt x="1570349" y="291265"/>
                    <a:pt x="1573257" y="297393"/>
                    <a:pt x="1583024" y="299203"/>
                  </a:cubicBezTo>
                  <a:cubicBezTo>
                    <a:pt x="1587342" y="299923"/>
                    <a:pt x="1589501" y="300295"/>
                    <a:pt x="1592053" y="300295"/>
                  </a:cubicBezTo>
                  <a:cubicBezTo>
                    <a:pt x="1593501" y="300295"/>
                    <a:pt x="1594949" y="301014"/>
                    <a:pt x="1594949" y="302453"/>
                  </a:cubicBezTo>
                  <a:cubicBezTo>
                    <a:pt x="1594949" y="304636"/>
                    <a:pt x="1593146" y="305355"/>
                    <a:pt x="1589183" y="305355"/>
                  </a:cubicBezTo>
                  <a:cubicBezTo>
                    <a:pt x="1578312" y="305355"/>
                    <a:pt x="1555541" y="304214"/>
                    <a:pt x="1553738" y="304214"/>
                  </a:cubicBezTo>
                  <a:cubicBezTo>
                    <a:pt x="1551947" y="304214"/>
                    <a:pt x="1529163" y="305355"/>
                    <a:pt x="1512907" y="305355"/>
                  </a:cubicBezTo>
                  <a:cubicBezTo>
                    <a:pt x="1508919" y="305355"/>
                    <a:pt x="1507103" y="304636"/>
                    <a:pt x="1507103" y="302453"/>
                  </a:cubicBezTo>
                  <a:cubicBezTo>
                    <a:pt x="1507103" y="301014"/>
                    <a:pt x="1508564" y="300295"/>
                    <a:pt x="1510024" y="300295"/>
                  </a:cubicBezTo>
                  <a:cubicBezTo>
                    <a:pt x="1513250" y="300295"/>
                    <a:pt x="1519410" y="299923"/>
                    <a:pt x="1522305" y="299203"/>
                  </a:cubicBezTo>
                  <a:cubicBezTo>
                    <a:pt x="1534230" y="296698"/>
                    <a:pt x="1537139" y="290894"/>
                    <a:pt x="1537812" y="278616"/>
                  </a:cubicBezTo>
                  <a:cubicBezTo>
                    <a:pt x="1538574" y="267031"/>
                    <a:pt x="1537812" y="256912"/>
                    <a:pt x="1538574" y="200556"/>
                  </a:cubicBezTo>
                  <a:close/>
                  <a:moveTo>
                    <a:pt x="1191636" y="34290"/>
                  </a:moveTo>
                  <a:cubicBezTo>
                    <a:pt x="1189833" y="22334"/>
                    <a:pt x="1195598" y="20896"/>
                    <a:pt x="1200297" y="28510"/>
                  </a:cubicBezTo>
                  <a:lnTo>
                    <a:pt x="1204628" y="34290"/>
                  </a:lnTo>
                  <a:lnTo>
                    <a:pt x="1234651" y="72911"/>
                  </a:lnTo>
                  <a:cubicBezTo>
                    <a:pt x="1279469" y="131524"/>
                    <a:pt x="1326814" y="188228"/>
                    <a:pt x="1374490" y="243913"/>
                  </a:cubicBezTo>
                  <a:cubicBezTo>
                    <a:pt x="1377754" y="247908"/>
                    <a:pt x="1379583" y="245724"/>
                    <a:pt x="1379583" y="241359"/>
                  </a:cubicBezTo>
                  <a:lnTo>
                    <a:pt x="1379583" y="136931"/>
                  </a:lnTo>
                  <a:cubicBezTo>
                    <a:pt x="1379583" y="102205"/>
                    <a:pt x="1379583" y="73679"/>
                    <a:pt x="1377754" y="58499"/>
                  </a:cubicBezTo>
                  <a:cubicBezTo>
                    <a:pt x="1376332" y="48032"/>
                    <a:pt x="1374490" y="40094"/>
                    <a:pt x="1367302" y="38582"/>
                  </a:cubicBezTo>
                  <a:cubicBezTo>
                    <a:pt x="1364025" y="37861"/>
                    <a:pt x="1359707" y="37167"/>
                    <a:pt x="1356456" y="37167"/>
                  </a:cubicBezTo>
                  <a:cubicBezTo>
                    <a:pt x="1354284" y="37167"/>
                    <a:pt x="1353548" y="36076"/>
                    <a:pt x="1353548" y="35014"/>
                  </a:cubicBezTo>
                  <a:cubicBezTo>
                    <a:pt x="1353548" y="32802"/>
                    <a:pt x="1355351" y="32107"/>
                    <a:pt x="1359339" y="32107"/>
                  </a:cubicBezTo>
                  <a:cubicBezTo>
                    <a:pt x="1370185" y="32107"/>
                    <a:pt x="1392943" y="33198"/>
                    <a:pt x="1394759" y="33198"/>
                  </a:cubicBezTo>
                  <a:cubicBezTo>
                    <a:pt x="1396550" y="33198"/>
                    <a:pt x="1419321" y="32107"/>
                    <a:pt x="1439209" y="32107"/>
                  </a:cubicBezTo>
                  <a:cubicBezTo>
                    <a:pt x="1443184" y="32107"/>
                    <a:pt x="1445013" y="33198"/>
                    <a:pt x="1445013" y="35014"/>
                  </a:cubicBezTo>
                  <a:cubicBezTo>
                    <a:pt x="1445013" y="36076"/>
                    <a:pt x="1444277" y="37167"/>
                    <a:pt x="1442117" y="37167"/>
                  </a:cubicBezTo>
                  <a:cubicBezTo>
                    <a:pt x="1438841" y="37167"/>
                    <a:pt x="1430878" y="37861"/>
                    <a:pt x="1425836" y="38582"/>
                  </a:cubicBezTo>
                  <a:cubicBezTo>
                    <a:pt x="1415016" y="40094"/>
                    <a:pt x="1412844" y="48032"/>
                    <a:pt x="1411726" y="58499"/>
                  </a:cubicBezTo>
                  <a:cubicBezTo>
                    <a:pt x="1409936" y="73679"/>
                    <a:pt x="1409936" y="102205"/>
                    <a:pt x="1409936" y="136931"/>
                  </a:cubicBezTo>
                  <a:lnTo>
                    <a:pt x="1409936" y="200556"/>
                  </a:lnTo>
                  <a:lnTo>
                    <a:pt x="1409936" y="300295"/>
                  </a:lnTo>
                  <a:cubicBezTo>
                    <a:pt x="1411726" y="312176"/>
                    <a:pt x="1405973" y="313690"/>
                    <a:pt x="1401274" y="306049"/>
                  </a:cubicBezTo>
                  <a:cubicBezTo>
                    <a:pt x="1327157" y="210303"/>
                    <a:pt x="1276548" y="149904"/>
                    <a:pt x="1225253" y="90298"/>
                  </a:cubicBezTo>
                  <a:cubicBezTo>
                    <a:pt x="1223805" y="88463"/>
                    <a:pt x="1221989" y="88835"/>
                    <a:pt x="1221989" y="91713"/>
                  </a:cubicBezTo>
                  <a:cubicBezTo>
                    <a:pt x="1221989" y="210998"/>
                    <a:pt x="1221989" y="267031"/>
                    <a:pt x="1222713" y="278616"/>
                  </a:cubicBezTo>
                  <a:cubicBezTo>
                    <a:pt x="1223437" y="291265"/>
                    <a:pt x="1226332" y="297417"/>
                    <a:pt x="1236086" y="299203"/>
                  </a:cubicBezTo>
                  <a:cubicBezTo>
                    <a:pt x="1240442" y="299923"/>
                    <a:pt x="1242576" y="300295"/>
                    <a:pt x="1245116" y="300295"/>
                  </a:cubicBezTo>
                  <a:cubicBezTo>
                    <a:pt x="1246551" y="300295"/>
                    <a:pt x="1247986" y="301014"/>
                    <a:pt x="1247986" y="302453"/>
                  </a:cubicBezTo>
                  <a:cubicBezTo>
                    <a:pt x="1247986" y="304636"/>
                    <a:pt x="1246208" y="305355"/>
                    <a:pt x="1242220" y="305355"/>
                  </a:cubicBezTo>
                  <a:cubicBezTo>
                    <a:pt x="1231400" y="305355"/>
                    <a:pt x="1208629" y="304214"/>
                    <a:pt x="1206812" y="304214"/>
                  </a:cubicBezTo>
                  <a:cubicBezTo>
                    <a:pt x="1205022" y="304214"/>
                    <a:pt x="1182238" y="305355"/>
                    <a:pt x="1165957" y="305355"/>
                  </a:cubicBezTo>
                  <a:cubicBezTo>
                    <a:pt x="1161994" y="305355"/>
                    <a:pt x="1160178" y="304636"/>
                    <a:pt x="1160178" y="302453"/>
                  </a:cubicBezTo>
                  <a:cubicBezTo>
                    <a:pt x="1160178" y="301014"/>
                    <a:pt x="1161626" y="300295"/>
                    <a:pt x="1163099" y="300295"/>
                  </a:cubicBezTo>
                  <a:cubicBezTo>
                    <a:pt x="1166325" y="300295"/>
                    <a:pt x="1172472" y="299923"/>
                    <a:pt x="1175367" y="299203"/>
                  </a:cubicBezTo>
                  <a:cubicBezTo>
                    <a:pt x="1187293" y="296673"/>
                    <a:pt x="1190201" y="290918"/>
                    <a:pt x="1190912" y="278616"/>
                  </a:cubicBezTo>
                  <a:cubicBezTo>
                    <a:pt x="1191636" y="267031"/>
                    <a:pt x="1190912" y="256912"/>
                    <a:pt x="1191636" y="200556"/>
                  </a:cubicBezTo>
                  <a:close/>
                  <a:moveTo>
                    <a:pt x="859532" y="173097"/>
                  </a:moveTo>
                  <a:cubicBezTo>
                    <a:pt x="859532" y="89580"/>
                    <a:pt x="912287" y="27047"/>
                    <a:pt x="1022523" y="27047"/>
                  </a:cubicBezTo>
                  <a:cubicBezTo>
                    <a:pt x="1045663" y="27047"/>
                    <a:pt x="1073145" y="29577"/>
                    <a:pt x="1087585" y="35332"/>
                  </a:cubicBezTo>
                  <a:cubicBezTo>
                    <a:pt x="1094087" y="38234"/>
                    <a:pt x="1094799" y="39003"/>
                    <a:pt x="1096983" y="45824"/>
                  </a:cubicBezTo>
                  <a:cubicBezTo>
                    <a:pt x="1100590" y="58152"/>
                    <a:pt x="1104946" y="89580"/>
                    <a:pt x="1104946" y="92085"/>
                  </a:cubicBezTo>
                  <a:cubicBezTo>
                    <a:pt x="1104946" y="95011"/>
                    <a:pt x="1104222" y="97517"/>
                    <a:pt x="1102393" y="97517"/>
                  </a:cubicBezTo>
                  <a:cubicBezTo>
                    <a:pt x="1100234" y="97517"/>
                    <a:pt x="1099510" y="96104"/>
                    <a:pt x="1098787" y="92085"/>
                  </a:cubicBezTo>
                  <a:cubicBezTo>
                    <a:pt x="1097707" y="85585"/>
                    <a:pt x="1092995" y="69710"/>
                    <a:pt x="1085426" y="61773"/>
                  </a:cubicBezTo>
                  <a:cubicBezTo>
                    <a:pt x="1070961" y="46891"/>
                    <a:pt x="1049625" y="43641"/>
                    <a:pt x="1022523" y="43641"/>
                  </a:cubicBezTo>
                  <a:cubicBezTo>
                    <a:pt x="945180" y="43641"/>
                    <a:pt x="892069" y="106943"/>
                    <a:pt x="892069" y="175974"/>
                  </a:cubicBezTo>
                  <a:cubicBezTo>
                    <a:pt x="892069" y="239970"/>
                    <a:pt x="914815" y="296673"/>
                    <a:pt x="1007715" y="296673"/>
                  </a:cubicBezTo>
                  <a:cubicBezTo>
                    <a:pt x="1052901" y="296673"/>
                    <a:pt x="1095167" y="281518"/>
                    <a:pt x="1095167" y="239200"/>
                  </a:cubicBezTo>
                  <a:cubicBezTo>
                    <a:pt x="1095167" y="234166"/>
                    <a:pt x="1095548" y="231611"/>
                    <a:pt x="1098075" y="231611"/>
                  </a:cubicBezTo>
                  <a:cubicBezTo>
                    <a:pt x="1100946" y="231611"/>
                    <a:pt x="1101682" y="237092"/>
                    <a:pt x="1101682" y="254357"/>
                  </a:cubicBezTo>
                  <a:cubicBezTo>
                    <a:pt x="1101682" y="275390"/>
                    <a:pt x="1104222" y="292704"/>
                    <a:pt x="1104222" y="296673"/>
                  </a:cubicBezTo>
                  <a:cubicBezTo>
                    <a:pt x="1104222" y="298832"/>
                    <a:pt x="1103498" y="300667"/>
                    <a:pt x="1099510" y="300667"/>
                  </a:cubicBezTo>
                  <a:cubicBezTo>
                    <a:pt x="1085795" y="300667"/>
                    <a:pt x="1053244" y="310390"/>
                    <a:pt x="1010242" y="310390"/>
                  </a:cubicBezTo>
                  <a:cubicBezTo>
                    <a:pt x="895308" y="310390"/>
                    <a:pt x="859532" y="230891"/>
                    <a:pt x="859532" y="173097"/>
                  </a:cubicBezTo>
                  <a:moveTo>
                    <a:pt x="568614" y="173097"/>
                  </a:moveTo>
                  <a:cubicBezTo>
                    <a:pt x="568614" y="89580"/>
                    <a:pt x="621407" y="27047"/>
                    <a:pt x="731630" y="27047"/>
                  </a:cubicBezTo>
                  <a:cubicBezTo>
                    <a:pt x="754757" y="27047"/>
                    <a:pt x="782214" y="29577"/>
                    <a:pt x="796667" y="35332"/>
                  </a:cubicBezTo>
                  <a:cubicBezTo>
                    <a:pt x="803195" y="38234"/>
                    <a:pt x="803919" y="39003"/>
                    <a:pt x="806078" y="45824"/>
                  </a:cubicBezTo>
                  <a:cubicBezTo>
                    <a:pt x="809684" y="58152"/>
                    <a:pt x="814040" y="89580"/>
                    <a:pt x="814040" y="92085"/>
                  </a:cubicBezTo>
                  <a:cubicBezTo>
                    <a:pt x="814040" y="95011"/>
                    <a:pt x="813291" y="97517"/>
                    <a:pt x="811500" y="97517"/>
                  </a:cubicBezTo>
                  <a:cubicBezTo>
                    <a:pt x="809316" y="97517"/>
                    <a:pt x="808605" y="96104"/>
                    <a:pt x="807881" y="92085"/>
                  </a:cubicBezTo>
                  <a:cubicBezTo>
                    <a:pt x="806763" y="85585"/>
                    <a:pt x="802090" y="69710"/>
                    <a:pt x="794508" y="61773"/>
                  </a:cubicBezTo>
                  <a:cubicBezTo>
                    <a:pt x="780055" y="46891"/>
                    <a:pt x="758732" y="43641"/>
                    <a:pt x="731630" y="43641"/>
                  </a:cubicBezTo>
                  <a:cubicBezTo>
                    <a:pt x="654288" y="43641"/>
                    <a:pt x="601138" y="106943"/>
                    <a:pt x="601138" y="175974"/>
                  </a:cubicBezTo>
                  <a:cubicBezTo>
                    <a:pt x="601138" y="239970"/>
                    <a:pt x="623909" y="296673"/>
                    <a:pt x="716797" y="296673"/>
                  </a:cubicBezTo>
                  <a:cubicBezTo>
                    <a:pt x="761971" y="296673"/>
                    <a:pt x="804274" y="281518"/>
                    <a:pt x="804274" y="239200"/>
                  </a:cubicBezTo>
                  <a:cubicBezTo>
                    <a:pt x="804274" y="234166"/>
                    <a:pt x="804630" y="231611"/>
                    <a:pt x="807170" y="231611"/>
                  </a:cubicBezTo>
                  <a:cubicBezTo>
                    <a:pt x="810040" y="231611"/>
                    <a:pt x="810789" y="237092"/>
                    <a:pt x="810789" y="254357"/>
                  </a:cubicBezTo>
                  <a:cubicBezTo>
                    <a:pt x="810789" y="275390"/>
                    <a:pt x="813291" y="292704"/>
                    <a:pt x="813291" y="296673"/>
                  </a:cubicBezTo>
                  <a:cubicBezTo>
                    <a:pt x="813291" y="298832"/>
                    <a:pt x="812605" y="300667"/>
                    <a:pt x="808605" y="300667"/>
                  </a:cubicBezTo>
                  <a:cubicBezTo>
                    <a:pt x="794889" y="300667"/>
                    <a:pt x="762314" y="310390"/>
                    <a:pt x="719337" y="310390"/>
                  </a:cubicBezTo>
                  <a:cubicBezTo>
                    <a:pt x="604415" y="310390"/>
                    <a:pt x="568614" y="230891"/>
                    <a:pt x="568614" y="173097"/>
                  </a:cubicBezTo>
                  <a:moveTo>
                    <a:pt x="477529" y="164762"/>
                  </a:moveTo>
                  <a:cubicBezTo>
                    <a:pt x="477529" y="251479"/>
                    <a:pt x="424774" y="298112"/>
                    <a:pt x="367675" y="298112"/>
                  </a:cubicBezTo>
                  <a:cubicBezTo>
                    <a:pt x="307286" y="298112"/>
                    <a:pt x="262125" y="258400"/>
                    <a:pt x="262125" y="179198"/>
                  </a:cubicBezTo>
                  <a:cubicBezTo>
                    <a:pt x="262125" y="95011"/>
                    <a:pt x="312735" y="40763"/>
                    <a:pt x="377771" y="40763"/>
                  </a:cubicBezTo>
                  <a:cubicBezTo>
                    <a:pt x="410308" y="40763"/>
                    <a:pt x="477529" y="59591"/>
                    <a:pt x="477529" y="164762"/>
                  </a:cubicBezTo>
                  <a:close/>
                  <a:moveTo>
                    <a:pt x="512264" y="174883"/>
                  </a:moveTo>
                  <a:cubicBezTo>
                    <a:pt x="512264" y="93920"/>
                    <a:pt x="455127" y="27047"/>
                    <a:pt x="368018" y="27047"/>
                  </a:cubicBezTo>
                  <a:cubicBezTo>
                    <a:pt x="269009" y="27047"/>
                    <a:pt x="227797" y="104070"/>
                    <a:pt x="227797" y="169128"/>
                  </a:cubicBezTo>
                  <a:cubicBezTo>
                    <a:pt x="227797" y="227617"/>
                    <a:pt x="270469" y="310390"/>
                    <a:pt x="370189" y="310390"/>
                  </a:cubicBezTo>
                  <a:cubicBezTo>
                    <a:pt x="451520" y="310390"/>
                    <a:pt x="512264" y="259094"/>
                    <a:pt x="512264" y="174883"/>
                  </a:cubicBezTo>
                  <a:close/>
                  <a:moveTo>
                    <a:pt x="37006" y="136931"/>
                  </a:moveTo>
                  <a:cubicBezTo>
                    <a:pt x="37006" y="102205"/>
                    <a:pt x="37006" y="73679"/>
                    <a:pt x="35189" y="58499"/>
                  </a:cubicBezTo>
                  <a:cubicBezTo>
                    <a:pt x="33754" y="48032"/>
                    <a:pt x="31938" y="40094"/>
                    <a:pt x="24674" y="38582"/>
                  </a:cubicBezTo>
                  <a:cubicBezTo>
                    <a:pt x="21448" y="37861"/>
                    <a:pt x="17092" y="37167"/>
                    <a:pt x="13892" y="37167"/>
                  </a:cubicBezTo>
                  <a:cubicBezTo>
                    <a:pt x="11682" y="37167"/>
                    <a:pt x="10971" y="36076"/>
                    <a:pt x="10971" y="35014"/>
                  </a:cubicBezTo>
                  <a:cubicBezTo>
                    <a:pt x="10971" y="32802"/>
                    <a:pt x="12799" y="32107"/>
                    <a:pt x="16762" y="32107"/>
                  </a:cubicBezTo>
                  <a:cubicBezTo>
                    <a:pt x="27582" y="32107"/>
                    <a:pt x="50366" y="33198"/>
                    <a:pt x="51446" y="33198"/>
                  </a:cubicBezTo>
                  <a:cubicBezTo>
                    <a:pt x="53249" y="33198"/>
                    <a:pt x="76045" y="32107"/>
                    <a:pt x="95895" y="32107"/>
                  </a:cubicBezTo>
                  <a:cubicBezTo>
                    <a:pt x="99883" y="32107"/>
                    <a:pt x="101712" y="33198"/>
                    <a:pt x="101712" y="35014"/>
                  </a:cubicBezTo>
                  <a:cubicBezTo>
                    <a:pt x="101712" y="36076"/>
                    <a:pt x="100950" y="37167"/>
                    <a:pt x="98778" y="37167"/>
                  </a:cubicBezTo>
                  <a:cubicBezTo>
                    <a:pt x="95552" y="37167"/>
                    <a:pt x="87577" y="37861"/>
                    <a:pt x="82560" y="38582"/>
                  </a:cubicBezTo>
                  <a:cubicBezTo>
                    <a:pt x="71702" y="40094"/>
                    <a:pt x="69505" y="48032"/>
                    <a:pt x="68438" y="58499"/>
                  </a:cubicBezTo>
                  <a:cubicBezTo>
                    <a:pt x="66635" y="73679"/>
                    <a:pt x="66635" y="102205"/>
                    <a:pt x="66635" y="136931"/>
                  </a:cubicBezTo>
                  <a:lnTo>
                    <a:pt x="66635" y="285487"/>
                  </a:lnTo>
                  <a:cubicBezTo>
                    <a:pt x="66635" y="289083"/>
                    <a:pt x="67346" y="291613"/>
                    <a:pt x="69505" y="292357"/>
                  </a:cubicBezTo>
                  <a:cubicBezTo>
                    <a:pt x="72743" y="293776"/>
                    <a:pt x="78903" y="294491"/>
                    <a:pt x="85037" y="294491"/>
                  </a:cubicBezTo>
                  <a:cubicBezTo>
                    <a:pt x="93368" y="294491"/>
                    <a:pt x="115415" y="295929"/>
                    <a:pt x="134567" y="276482"/>
                  </a:cubicBezTo>
                  <a:cubicBezTo>
                    <a:pt x="153706" y="256912"/>
                    <a:pt x="154798" y="232702"/>
                    <a:pt x="154798" y="220771"/>
                  </a:cubicBezTo>
                  <a:cubicBezTo>
                    <a:pt x="154798" y="187508"/>
                    <a:pt x="127341" y="161860"/>
                    <a:pt x="92289" y="161860"/>
                  </a:cubicBezTo>
                  <a:cubicBezTo>
                    <a:pt x="84681" y="161860"/>
                    <a:pt x="82560" y="161488"/>
                    <a:pt x="82560" y="158586"/>
                  </a:cubicBezTo>
                  <a:cubicBezTo>
                    <a:pt x="82560" y="156775"/>
                    <a:pt x="84681" y="156106"/>
                    <a:pt x="86485" y="156106"/>
                  </a:cubicBezTo>
                  <a:cubicBezTo>
                    <a:pt x="88326" y="155708"/>
                    <a:pt x="92289" y="155708"/>
                    <a:pt x="94079" y="155708"/>
                  </a:cubicBezTo>
                  <a:cubicBezTo>
                    <a:pt x="145425" y="155708"/>
                    <a:pt x="183004" y="190386"/>
                    <a:pt x="183004" y="241756"/>
                  </a:cubicBezTo>
                  <a:cubicBezTo>
                    <a:pt x="183004" y="260905"/>
                    <a:pt x="172883" y="277152"/>
                    <a:pt x="164945" y="284717"/>
                  </a:cubicBezTo>
                  <a:cubicBezTo>
                    <a:pt x="159154" y="290174"/>
                    <a:pt x="142885" y="305355"/>
                    <a:pt x="97699" y="305355"/>
                  </a:cubicBezTo>
                  <a:cubicBezTo>
                    <a:pt x="81074" y="305355"/>
                    <a:pt x="60132" y="304214"/>
                    <a:pt x="52182" y="304214"/>
                  </a:cubicBezTo>
                  <a:cubicBezTo>
                    <a:pt x="49286" y="304214"/>
                    <a:pt x="27582" y="305355"/>
                    <a:pt x="11326" y="305355"/>
                  </a:cubicBezTo>
                  <a:cubicBezTo>
                    <a:pt x="7351" y="305355"/>
                    <a:pt x="5522" y="304636"/>
                    <a:pt x="5522" y="302453"/>
                  </a:cubicBezTo>
                  <a:cubicBezTo>
                    <a:pt x="5522" y="301014"/>
                    <a:pt x="6996" y="300295"/>
                    <a:pt x="8456" y="300295"/>
                  </a:cubicBezTo>
                  <a:cubicBezTo>
                    <a:pt x="11682" y="300295"/>
                    <a:pt x="17829" y="299923"/>
                    <a:pt x="20750" y="299203"/>
                  </a:cubicBezTo>
                  <a:cubicBezTo>
                    <a:pt x="32649" y="296673"/>
                    <a:pt x="35545" y="290918"/>
                    <a:pt x="36282" y="278616"/>
                  </a:cubicBezTo>
                  <a:cubicBezTo>
                    <a:pt x="37006" y="267031"/>
                    <a:pt x="37006" y="256912"/>
                    <a:pt x="37006" y="200556"/>
                  </a:cubicBezTo>
                  <a:close/>
                  <a:moveTo>
                    <a:pt x="5726617" y="659600"/>
                  </a:moveTo>
                  <a:cubicBezTo>
                    <a:pt x="5726617" y="715956"/>
                    <a:pt x="5726617" y="726077"/>
                    <a:pt x="5727341" y="737660"/>
                  </a:cubicBezTo>
                  <a:cubicBezTo>
                    <a:pt x="5728078" y="750285"/>
                    <a:pt x="5730961" y="756437"/>
                    <a:pt x="5740701" y="758248"/>
                  </a:cubicBezTo>
                  <a:cubicBezTo>
                    <a:pt x="5745045" y="758942"/>
                    <a:pt x="5747229" y="759314"/>
                    <a:pt x="5749756" y="759314"/>
                  </a:cubicBezTo>
                  <a:cubicBezTo>
                    <a:pt x="5751166" y="759314"/>
                    <a:pt x="5752665" y="760058"/>
                    <a:pt x="5752665" y="761497"/>
                  </a:cubicBezTo>
                  <a:cubicBezTo>
                    <a:pt x="5752665" y="763654"/>
                    <a:pt x="5750823" y="764375"/>
                    <a:pt x="5746861" y="764375"/>
                  </a:cubicBezTo>
                  <a:cubicBezTo>
                    <a:pt x="5735990" y="764375"/>
                    <a:pt x="5713269" y="763282"/>
                    <a:pt x="5711441" y="763282"/>
                  </a:cubicBezTo>
                  <a:cubicBezTo>
                    <a:pt x="5709650" y="763282"/>
                    <a:pt x="5686879" y="764375"/>
                    <a:pt x="5674966" y="764375"/>
                  </a:cubicBezTo>
                  <a:cubicBezTo>
                    <a:pt x="5670979" y="764375"/>
                    <a:pt x="5669213" y="763654"/>
                    <a:pt x="5669213" y="761497"/>
                  </a:cubicBezTo>
                  <a:cubicBezTo>
                    <a:pt x="5669213" y="760058"/>
                    <a:pt x="5670636" y="759314"/>
                    <a:pt x="5672096" y="759314"/>
                  </a:cubicBezTo>
                  <a:cubicBezTo>
                    <a:pt x="5674598" y="759314"/>
                    <a:pt x="5679309" y="758942"/>
                    <a:pt x="5683285" y="757876"/>
                  </a:cubicBezTo>
                  <a:cubicBezTo>
                    <a:pt x="5691197" y="756065"/>
                    <a:pt x="5694816" y="749913"/>
                    <a:pt x="5695540" y="737660"/>
                  </a:cubicBezTo>
                  <a:cubicBezTo>
                    <a:pt x="5696277" y="726077"/>
                    <a:pt x="5696277" y="715956"/>
                    <a:pt x="5696277" y="659600"/>
                  </a:cubicBezTo>
                  <a:lnTo>
                    <a:pt x="5696277" y="596011"/>
                  </a:lnTo>
                  <a:cubicBezTo>
                    <a:pt x="5696277" y="561334"/>
                    <a:pt x="5696277" y="532783"/>
                    <a:pt x="5694474" y="517603"/>
                  </a:cubicBezTo>
                  <a:cubicBezTo>
                    <a:pt x="5693026" y="507135"/>
                    <a:pt x="5691197" y="499174"/>
                    <a:pt x="5683971" y="497735"/>
                  </a:cubicBezTo>
                  <a:cubicBezTo>
                    <a:pt x="5680757" y="497015"/>
                    <a:pt x="5676440" y="496296"/>
                    <a:pt x="5673163" y="496296"/>
                  </a:cubicBezTo>
                  <a:cubicBezTo>
                    <a:pt x="5670979" y="496296"/>
                    <a:pt x="5670254" y="495205"/>
                    <a:pt x="5670254" y="494138"/>
                  </a:cubicBezTo>
                  <a:cubicBezTo>
                    <a:pt x="5670254" y="491979"/>
                    <a:pt x="5672096" y="491211"/>
                    <a:pt x="5676059" y="491211"/>
                  </a:cubicBezTo>
                  <a:cubicBezTo>
                    <a:pt x="5686879" y="491211"/>
                    <a:pt x="5709650" y="492327"/>
                    <a:pt x="5711441" y="492327"/>
                  </a:cubicBezTo>
                  <a:cubicBezTo>
                    <a:pt x="5713269" y="492327"/>
                    <a:pt x="5735990" y="491211"/>
                    <a:pt x="5755916" y="491211"/>
                  </a:cubicBezTo>
                  <a:cubicBezTo>
                    <a:pt x="5759853" y="491211"/>
                    <a:pt x="5761694" y="492327"/>
                    <a:pt x="5761694" y="494138"/>
                  </a:cubicBezTo>
                  <a:cubicBezTo>
                    <a:pt x="5761694" y="495205"/>
                    <a:pt x="5760945" y="496296"/>
                    <a:pt x="5758786" y="496296"/>
                  </a:cubicBezTo>
                  <a:cubicBezTo>
                    <a:pt x="5755535" y="496296"/>
                    <a:pt x="5747572" y="497015"/>
                    <a:pt x="5742543" y="497735"/>
                  </a:cubicBezTo>
                  <a:cubicBezTo>
                    <a:pt x="5731671" y="499174"/>
                    <a:pt x="5729513" y="507135"/>
                    <a:pt x="5728446" y="517603"/>
                  </a:cubicBezTo>
                  <a:cubicBezTo>
                    <a:pt x="5726617" y="532783"/>
                    <a:pt x="5726617" y="561334"/>
                    <a:pt x="5726617" y="596011"/>
                  </a:cubicBezTo>
                  <a:close/>
                  <a:moveTo>
                    <a:pt x="5608126" y="553024"/>
                  </a:moveTo>
                  <a:cubicBezTo>
                    <a:pt x="5608126" y="585891"/>
                    <a:pt x="5589724" y="634323"/>
                    <a:pt x="5533361" y="634323"/>
                  </a:cubicBezTo>
                  <a:cubicBezTo>
                    <a:pt x="5514909" y="634323"/>
                    <a:pt x="5512381" y="631074"/>
                    <a:pt x="5512749" y="621674"/>
                  </a:cubicBezTo>
                  <a:lnTo>
                    <a:pt x="5512749" y="613349"/>
                  </a:lnTo>
                  <a:cubicBezTo>
                    <a:pt x="5512749" y="585518"/>
                    <a:pt x="5512749" y="540721"/>
                    <a:pt x="5513118" y="535314"/>
                  </a:cubicBezTo>
                  <a:cubicBezTo>
                    <a:pt x="5514210" y="517603"/>
                    <a:pt x="5514210" y="512543"/>
                    <a:pt x="5525399" y="507135"/>
                  </a:cubicBezTo>
                  <a:cubicBezTo>
                    <a:pt x="5535152" y="502448"/>
                    <a:pt x="5550697" y="501704"/>
                    <a:pt x="5557199" y="501704"/>
                  </a:cubicBezTo>
                  <a:cubicBezTo>
                    <a:pt x="5576719" y="501704"/>
                    <a:pt x="5608126" y="512195"/>
                    <a:pt x="5608126" y="553024"/>
                  </a:cubicBezTo>
                  <a:close/>
                  <a:moveTo>
                    <a:pt x="5639178" y="568923"/>
                  </a:moveTo>
                  <a:cubicBezTo>
                    <a:pt x="5639178" y="530253"/>
                    <a:pt x="5608812" y="490144"/>
                    <a:pt x="5547052" y="490144"/>
                  </a:cubicBezTo>
                  <a:cubicBezTo>
                    <a:pt x="5538772" y="490144"/>
                    <a:pt x="5501917" y="492327"/>
                    <a:pt x="5499008" y="492327"/>
                  </a:cubicBezTo>
                  <a:cubicBezTo>
                    <a:pt x="5497217" y="492327"/>
                    <a:pt x="5474447" y="491211"/>
                    <a:pt x="5463639" y="491211"/>
                  </a:cubicBezTo>
                  <a:cubicBezTo>
                    <a:pt x="5459664" y="491211"/>
                    <a:pt x="5457835" y="491979"/>
                    <a:pt x="5457835" y="494138"/>
                  </a:cubicBezTo>
                  <a:cubicBezTo>
                    <a:pt x="5457835" y="495205"/>
                    <a:pt x="5458546" y="496296"/>
                    <a:pt x="5460730" y="496296"/>
                  </a:cubicBezTo>
                  <a:cubicBezTo>
                    <a:pt x="5463982" y="496296"/>
                    <a:pt x="5468325" y="497015"/>
                    <a:pt x="5471576" y="497735"/>
                  </a:cubicBezTo>
                  <a:cubicBezTo>
                    <a:pt x="5478765" y="499174"/>
                    <a:pt x="5480606" y="507135"/>
                    <a:pt x="5482041" y="517603"/>
                  </a:cubicBezTo>
                  <a:cubicBezTo>
                    <a:pt x="5483857" y="532783"/>
                    <a:pt x="5483857" y="561334"/>
                    <a:pt x="5483857" y="596011"/>
                  </a:cubicBezTo>
                  <a:lnTo>
                    <a:pt x="5483857" y="659600"/>
                  </a:lnTo>
                  <a:cubicBezTo>
                    <a:pt x="5483857" y="715956"/>
                    <a:pt x="5483857" y="714889"/>
                    <a:pt x="5483082" y="737660"/>
                  </a:cubicBezTo>
                  <a:cubicBezTo>
                    <a:pt x="5482790" y="749913"/>
                    <a:pt x="5477012" y="756065"/>
                    <a:pt x="5469024" y="757876"/>
                  </a:cubicBezTo>
                  <a:cubicBezTo>
                    <a:pt x="5465048" y="758942"/>
                    <a:pt x="5460362" y="759314"/>
                    <a:pt x="5457835" y="759314"/>
                  </a:cubicBezTo>
                  <a:cubicBezTo>
                    <a:pt x="5456400" y="759314"/>
                    <a:pt x="5454952" y="760058"/>
                    <a:pt x="5454952" y="761497"/>
                  </a:cubicBezTo>
                  <a:cubicBezTo>
                    <a:pt x="5454952" y="763654"/>
                    <a:pt x="5456768" y="764375"/>
                    <a:pt x="5460730" y="764375"/>
                  </a:cubicBezTo>
                  <a:cubicBezTo>
                    <a:pt x="5472668" y="764375"/>
                    <a:pt x="5495414" y="763282"/>
                    <a:pt x="5497217" y="763282"/>
                  </a:cubicBezTo>
                  <a:cubicBezTo>
                    <a:pt x="5499008" y="763282"/>
                    <a:pt x="5521779" y="764375"/>
                    <a:pt x="5532612" y="764375"/>
                  </a:cubicBezTo>
                  <a:cubicBezTo>
                    <a:pt x="5536587" y="764375"/>
                    <a:pt x="5538378" y="763654"/>
                    <a:pt x="5538378" y="761497"/>
                  </a:cubicBezTo>
                  <a:cubicBezTo>
                    <a:pt x="5538378" y="760058"/>
                    <a:pt x="5536956" y="759314"/>
                    <a:pt x="5535495" y="759314"/>
                  </a:cubicBezTo>
                  <a:cubicBezTo>
                    <a:pt x="5532993" y="759314"/>
                    <a:pt x="5530809" y="758942"/>
                    <a:pt x="5526466" y="758248"/>
                  </a:cubicBezTo>
                  <a:cubicBezTo>
                    <a:pt x="5516724" y="756437"/>
                    <a:pt x="5513817" y="750285"/>
                    <a:pt x="5513118" y="737660"/>
                  </a:cubicBezTo>
                  <a:lnTo>
                    <a:pt x="5512749" y="651662"/>
                  </a:lnTo>
                  <a:cubicBezTo>
                    <a:pt x="5512749" y="649133"/>
                    <a:pt x="5513448" y="648412"/>
                    <a:pt x="5515277" y="647694"/>
                  </a:cubicBezTo>
                  <a:cubicBezTo>
                    <a:pt x="5517461" y="647322"/>
                    <a:pt x="5523964" y="646229"/>
                    <a:pt x="5537336" y="646229"/>
                  </a:cubicBezTo>
                  <a:lnTo>
                    <a:pt x="5548868" y="646229"/>
                  </a:lnTo>
                  <a:cubicBezTo>
                    <a:pt x="5598004" y="646229"/>
                    <a:pt x="5639178" y="618062"/>
                    <a:pt x="5639178" y="568923"/>
                  </a:cubicBezTo>
                  <a:close/>
                  <a:moveTo>
                    <a:pt x="5251854" y="596011"/>
                  </a:moveTo>
                  <a:cubicBezTo>
                    <a:pt x="5251854" y="561334"/>
                    <a:pt x="5251854" y="532783"/>
                    <a:pt x="5250038" y="517603"/>
                  </a:cubicBezTo>
                  <a:cubicBezTo>
                    <a:pt x="5248603" y="507135"/>
                    <a:pt x="5246774" y="499174"/>
                    <a:pt x="5239548" y="497735"/>
                  </a:cubicBezTo>
                  <a:cubicBezTo>
                    <a:pt x="5236322" y="497015"/>
                    <a:pt x="5231991" y="496296"/>
                    <a:pt x="5228740" y="496296"/>
                  </a:cubicBezTo>
                  <a:cubicBezTo>
                    <a:pt x="5226556" y="496296"/>
                    <a:pt x="5225832" y="495205"/>
                    <a:pt x="5225832" y="494138"/>
                  </a:cubicBezTo>
                  <a:cubicBezTo>
                    <a:pt x="5225832" y="491979"/>
                    <a:pt x="5227674" y="491236"/>
                    <a:pt x="5231636" y="491236"/>
                  </a:cubicBezTo>
                  <a:cubicBezTo>
                    <a:pt x="5242456" y="491236"/>
                    <a:pt x="5265227" y="492327"/>
                    <a:pt x="5266294" y="492327"/>
                  </a:cubicBezTo>
                  <a:cubicBezTo>
                    <a:pt x="5268123" y="492327"/>
                    <a:pt x="5290868" y="491236"/>
                    <a:pt x="5310744" y="491236"/>
                  </a:cubicBezTo>
                  <a:cubicBezTo>
                    <a:pt x="5314706" y="491236"/>
                    <a:pt x="5316523" y="492327"/>
                    <a:pt x="5316523" y="494138"/>
                  </a:cubicBezTo>
                  <a:cubicBezTo>
                    <a:pt x="5316523" y="495205"/>
                    <a:pt x="5315798" y="496296"/>
                    <a:pt x="5313614" y="496296"/>
                  </a:cubicBezTo>
                  <a:cubicBezTo>
                    <a:pt x="5310363" y="496296"/>
                    <a:pt x="5302425" y="497015"/>
                    <a:pt x="5297345" y="497735"/>
                  </a:cubicBezTo>
                  <a:cubicBezTo>
                    <a:pt x="5286537" y="499174"/>
                    <a:pt x="5284353" y="507135"/>
                    <a:pt x="5283287" y="517603"/>
                  </a:cubicBezTo>
                  <a:cubicBezTo>
                    <a:pt x="5281470" y="532783"/>
                    <a:pt x="5281470" y="561334"/>
                    <a:pt x="5281470" y="596011"/>
                  </a:cubicBezTo>
                  <a:lnTo>
                    <a:pt x="5281470" y="744505"/>
                  </a:lnTo>
                  <a:cubicBezTo>
                    <a:pt x="5281470" y="748128"/>
                    <a:pt x="5282220" y="750657"/>
                    <a:pt x="5284353" y="751376"/>
                  </a:cubicBezTo>
                  <a:cubicBezTo>
                    <a:pt x="5287617" y="752815"/>
                    <a:pt x="5293777" y="753559"/>
                    <a:pt x="5299923" y="753559"/>
                  </a:cubicBezTo>
                  <a:cubicBezTo>
                    <a:pt x="5308217" y="753559"/>
                    <a:pt x="5330264" y="754973"/>
                    <a:pt x="5349390" y="735501"/>
                  </a:cubicBezTo>
                  <a:cubicBezTo>
                    <a:pt x="5368542" y="715956"/>
                    <a:pt x="5369634" y="691771"/>
                    <a:pt x="5369634" y="679840"/>
                  </a:cubicBezTo>
                  <a:cubicBezTo>
                    <a:pt x="5369634" y="646601"/>
                    <a:pt x="5342164" y="620954"/>
                    <a:pt x="5307149" y="620954"/>
                  </a:cubicBezTo>
                  <a:cubicBezTo>
                    <a:pt x="5299530" y="620954"/>
                    <a:pt x="5297345" y="620607"/>
                    <a:pt x="5297345" y="617690"/>
                  </a:cubicBezTo>
                  <a:cubicBezTo>
                    <a:pt x="5297345" y="615879"/>
                    <a:pt x="5299530" y="615160"/>
                    <a:pt x="5301371" y="615160"/>
                  </a:cubicBezTo>
                  <a:cubicBezTo>
                    <a:pt x="5303149" y="614788"/>
                    <a:pt x="5307149" y="614788"/>
                    <a:pt x="5308928" y="614788"/>
                  </a:cubicBezTo>
                  <a:cubicBezTo>
                    <a:pt x="5360248" y="614788"/>
                    <a:pt x="5397828" y="649479"/>
                    <a:pt x="5397828" y="700800"/>
                  </a:cubicBezTo>
                  <a:cubicBezTo>
                    <a:pt x="5397828" y="719925"/>
                    <a:pt x="5387706" y="736196"/>
                    <a:pt x="5379717" y="743787"/>
                  </a:cubicBezTo>
                  <a:cubicBezTo>
                    <a:pt x="5373939" y="749194"/>
                    <a:pt x="5357721" y="764375"/>
                    <a:pt x="5312547" y="764375"/>
                  </a:cubicBezTo>
                  <a:cubicBezTo>
                    <a:pt x="5295936" y="764375"/>
                    <a:pt x="5274968" y="763282"/>
                    <a:pt x="5267005" y="763282"/>
                  </a:cubicBezTo>
                  <a:cubicBezTo>
                    <a:pt x="5264110" y="763282"/>
                    <a:pt x="5242456" y="764375"/>
                    <a:pt x="5226213" y="764375"/>
                  </a:cubicBezTo>
                  <a:cubicBezTo>
                    <a:pt x="5222212" y="764375"/>
                    <a:pt x="5220447" y="763654"/>
                    <a:pt x="5220447" y="761497"/>
                  </a:cubicBezTo>
                  <a:cubicBezTo>
                    <a:pt x="5220447" y="760058"/>
                    <a:pt x="5221869" y="759314"/>
                    <a:pt x="5223330" y="759314"/>
                  </a:cubicBezTo>
                  <a:cubicBezTo>
                    <a:pt x="5226556" y="759314"/>
                    <a:pt x="5232703" y="758942"/>
                    <a:pt x="5235586" y="758248"/>
                  </a:cubicBezTo>
                  <a:cubicBezTo>
                    <a:pt x="5247536" y="755717"/>
                    <a:pt x="5250419" y="749913"/>
                    <a:pt x="5251105" y="737660"/>
                  </a:cubicBezTo>
                  <a:cubicBezTo>
                    <a:pt x="5251854" y="726077"/>
                    <a:pt x="5251854" y="715956"/>
                    <a:pt x="5251854" y="659600"/>
                  </a:cubicBezTo>
                  <a:close/>
                  <a:moveTo>
                    <a:pt x="5052325" y="519042"/>
                  </a:moveTo>
                  <a:cubicBezTo>
                    <a:pt x="5042559" y="493790"/>
                    <a:pt x="5034621" y="476427"/>
                    <a:pt x="5016905" y="476427"/>
                  </a:cubicBezTo>
                  <a:cubicBezTo>
                    <a:pt x="5002820" y="476427"/>
                    <a:pt x="4992343" y="493022"/>
                    <a:pt x="4992343" y="512195"/>
                  </a:cubicBezTo>
                  <a:cubicBezTo>
                    <a:pt x="4992343" y="517603"/>
                    <a:pt x="4992343" y="519042"/>
                    <a:pt x="4989816" y="519042"/>
                  </a:cubicBezTo>
                  <a:cubicBezTo>
                    <a:pt x="4989079" y="519042"/>
                    <a:pt x="4987987" y="519042"/>
                    <a:pt x="4987288" y="515445"/>
                  </a:cubicBezTo>
                  <a:cubicBezTo>
                    <a:pt x="4985498" y="503886"/>
                    <a:pt x="4984761" y="482579"/>
                    <a:pt x="4985104" y="470271"/>
                  </a:cubicBezTo>
                  <a:cubicBezTo>
                    <a:pt x="4985104" y="465955"/>
                    <a:pt x="4986945" y="463425"/>
                    <a:pt x="4990540" y="461242"/>
                  </a:cubicBezTo>
                  <a:cubicBezTo>
                    <a:pt x="4997436" y="457273"/>
                    <a:pt x="5009691" y="455091"/>
                    <a:pt x="5015469" y="455091"/>
                  </a:cubicBezTo>
                  <a:cubicBezTo>
                    <a:pt x="5034621" y="455091"/>
                    <a:pt x="5051982" y="473897"/>
                    <a:pt x="5064606" y="504978"/>
                  </a:cubicBezTo>
                  <a:lnTo>
                    <a:pt x="5153138" y="721016"/>
                  </a:lnTo>
                  <a:cubicBezTo>
                    <a:pt x="5163234" y="745944"/>
                    <a:pt x="5169380" y="751724"/>
                    <a:pt x="5174410" y="754973"/>
                  </a:cubicBezTo>
                  <a:cubicBezTo>
                    <a:pt x="5181280" y="759314"/>
                    <a:pt x="5189243" y="759314"/>
                    <a:pt x="5191783" y="759314"/>
                  </a:cubicBezTo>
                  <a:cubicBezTo>
                    <a:pt x="5194654" y="759314"/>
                    <a:pt x="5196114" y="760058"/>
                    <a:pt x="5196114" y="761845"/>
                  </a:cubicBezTo>
                  <a:cubicBezTo>
                    <a:pt x="5196469" y="763654"/>
                    <a:pt x="5194285" y="764375"/>
                    <a:pt x="5190310" y="764375"/>
                  </a:cubicBezTo>
                  <a:cubicBezTo>
                    <a:pt x="5179845" y="764375"/>
                    <a:pt x="5164313" y="763282"/>
                    <a:pt x="5162167" y="763282"/>
                  </a:cubicBezTo>
                  <a:cubicBezTo>
                    <a:pt x="5157849" y="763282"/>
                    <a:pt x="5141174" y="764375"/>
                    <a:pt x="5126747" y="764375"/>
                  </a:cubicBezTo>
                  <a:cubicBezTo>
                    <a:pt x="5120955" y="764375"/>
                    <a:pt x="5118809" y="763654"/>
                    <a:pt x="5118454" y="761497"/>
                  </a:cubicBezTo>
                  <a:cubicBezTo>
                    <a:pt x="5118454" y="759711"/>
                    <a:pt x="5120244" y="759314"/>
                    <a:pt x="5122429" y="759314"/>
                  </a:cubicBezTo>
                  <a:cubicBezTo>
                    <a:pt x="5126391" y="759314"/>
                    <a:pt x="5131827" y="759314"/>
                    <a:pt x="5136145" y="757876"/>
                  </a:cubicBezTo>
                  <a:cubicBezTo>
                    <a:pt x="5139764" y="756065"/>
                    <a:pt x="5140488" y="752468"/>
                    <a:pt x="5140488" y="749591"/>
                  </a:cubicBezTo>
                  <a:lnTo>
                    <a:pt x="5135027" y="732575"/>
                  </a:lnTo>
                  <a:cubicBezTo>
                    <a:pt x="5125680" y="704050"/>
                    <a:pt x="5085916" y="600699"/>
                    <a:pt x="5065673" y="550146"/>
                  </a:cubicBezTo>
                  <a:lnTo>
                    <a:pt x="4984405" y="722480"/>
                  </a:lnTo>
                  <a:cubicBezTo>
                    <a:pt x="4978627" y="734758"/>
                    <a:pt x="4975388" y="745944"/>
                    <a:pt x="4975388" y="750285"/>
                  </a:cubicBezTo>
                  <a:cubicBezTo>
                    <a:pt x="4975388" y="752815"/>
                    <a:pt x="4976074" y="755717"/>
                    <a:pt x="4980100" y="757504"/>
                  </a:cubicBezTo>
                  <a:cubicBezTo>
                    <a:pt x="4983326" y="758942"/>
                    <a:pt x="4989816" y="759314"/>
                    <a:pt x="4993791" y="759314"/>
                  </a:cubicBezTo>
                  <a:cubicBezTo>
                    <a:pt x="4996318" y="759314"/>
                    <a:pt x="4997436" y="760058"/>
                    <a:pt x="4997436" y="761845"/>
                  </a:cubicBezTo>
                  <a:cubicBezTo>
                    <a:pt x="4997436" y="763654"/>
                    <a:pt x="4994159" y="764375"/>
                    <a:pt x="4987631" y="764375"/>
                  </a:cubicBezTo>
                  <a:cubicBezTo>
                    <a:pt x="4973915" y="764375"/>
                    <a:pt x="4957647" y="763282"/>
                    <a:pt x="4954053" y="763282"/>
                  </a:cubicBezTo>
                  <a:cubicBezTo>
                    <a:pt x="4949735" y="763282"/>
                    <a:pt x="4929148" y="764375"/>
                    <a:pt x="4911787" y="764375"/>
                  </a:cubicBezTo>
                  <a:cubicBezTo>
                    <a:pt x="4906008" y="764375"/>
                    <a:pt x="4902363" y="764027"/>
                    <a:pt x="4902363" y="761845"/>
                  </a:cubicBezTo>
                  <a:cubicBezTo>
                    <a:pt x="4902363" y="760406"/>
                    <a:pt x="4903126" y="759314"/>
                    <a:pt x="4905259" y="759314"/>
                  </a:cubicBezTo>
                  <a:cubicBezTo>
                    <a:pt x="4907469" y="759314"/>
                    <a:pt x="4913616" y="759314"/>
                    <a:pt x="4919001" y="757876"/>
                  </a:cubicBezTo>
                  <a:cubicBezTo>
                    <a:pt x="4931650" y="754254"/>
                    <a:pt x="4935269" y="749591"/>
                    <a:pt x="4945023" y="730045"/>
                  </a:cubicBezTo>
                  <a:close/>
                  <a:moveTo>
                    <a:pt x="4785575" y="748846"/>
                  </a:moveTo>
                  <a:lnTo>
                    <a:pt x="4831117" y="748128"/>
                  </a:lnTo>
                  <a:cubicBezTo>
                    <a:pt x="4865851" y="747407"/>
                    <a:pt x="4874106" y="739074"/>
                    <a:pt x="4875567" y="728258"/>
                  </a:cubicBezTo>
                  <a:lnTo>
                    <a:pt x="4875935" y="724290"/>
                  </a:lnTo>
                  <a:cubicBezTo>
                    <a:pt x="4876265" y="719230"/>
                    <a:pt x="4877002" y="718139"/>
                    <a:pt x="4878818" y="718139"/>
                  </a:cubicBezTo>
                  <a:cubicBezTo>
                    <a:pt x="4880253" y="718139"/>
                    <a:pt x="4881345" y="719577"/>
                    <a:pt x="4881345" y="722827"/>
                  </a:cubicBezTo>
                  <a:cubicBezTo>
                    <a:pt x="4881345" y="726821"/>
                    <a:pt x="4882412" y="751724"/>
                    <a:pt x="4882412" y="762589"/>
                  </a:cubicBezTo>
                  <a:cubicBezTo>
                    <a:pt x="4882412" y="764747"/>
                    <a:pt x="4882412" y="766930"/>
                    <a:pt x="4880609" y="766930"/>
                  </a:cubicBezTo>
                  <a:cubicBezTo>
                    <a:pt x="4877726" y="766930"/>
                    <a:pt x="4867959" y="763282"/>
                    <a:pt x="4844833" y="763282"/>
                  </a:cubicBezTo>
                  <a:lnTo>
                    <a:pt x="4709375" y="763282"/>
                  </a:lnTo>
                  <a:cubicBezTo>
                    <a:pt x="4705031" y="763282"/>
                    <a:pt x="4691316" y="764027"/>
                    <a:pt x="4680851" y="765093"/>
                  </a:cubicBezTo>
                  <a:cubicBezTo>
                    <a:pt x="4671084" y="765813"/>
                    <a:pt x="4667478" y="769434"/>
                    <a:pt x="4664950" y="769434"/>
                  </a:cubicBezTo>
                  <a:cubicBezTo>
                    <a:pt x="4663515" y="769434"/>
                    <a:pt x="4662055" y="764747"/>
                    <a:pt x="4661331" y="762589"/>
                  </a:cubicBezTo>
                  <a:cubicBezTo>
                    <a:pt x="4660607" y="759711"/>
                    <a:pt x="4653394" y="728606"/>
                    <a:pt x="4653394" y="725010"/>
                  </a:cubicBezTo>
                  <a:cubicBezTo>
                    <a:pt x="4653394" y="722827"/>
                    <a:pt x="4654117" y="721736"/>
                    <a:pt x="4655159" y="721736"/>
                  </a:cubicBezTo>
                  <a:cubicBezTo>
                    <a:pt x="4656619" y="721736"/>
                    <a:pt x="4657737" y="722480"/>
                    <a:pt x="4658804" y="725356"/>
                  </a:cubicBezTo>
                  <a:cubicBezTo>
                    <a:pt x="4659870" y="727886"/>
                    <a:pt x="4660963" y="730417"/>
                    <a:pt x="4664950" y="736568"/>
                  </a:cubicBezTo>
                  <a:cubicBezTo>
                    <a:pt x="4670729" y="745226"/>
                    <a:pt x="4679390" y="747755"/>
                    <a:pt x="4701768" y="748128"/>
                  </a:cubicBezTo>
                  <a:lnTo>
                    <a:pt x="4755273" y="748846"/>
                  </a:lnTo>
                  <a:lnTo>
                    <a:pt x="4755273" y="596011"/>
                  </a:lnTo>
                  <a:cubicBezTo>
                    <a:pt x="4755273" y="561334"/>
                    <a:pt x="4755273" y="532783"/>
                    <a:pt x="4753431" y="517603"/>
                  </a:cubicBezTo>
                  <a:cubicBezTo>
                    <a:pt x="4751996" y="507135"/>
                    <a:pt x="4750206" y="499174"/>
                    <a:pt x="4742992" y="497735"/>
                  </a:cubicBezTo>
                  <a:cubicBezTo>
                    <a:pt x="4739741" y="497015"/>
                    <a:pt x="4735397" y="496296"/>
                    <a:pt x="4732121" y="496296"/>
                  </a:cubicBezTo>
                  <a:cubicBezTo>
                    <a:pt x="4729961" y="496296"/>
                    <a:pt x="4729251" y="495205"/>
                    <a:pt x="4729251" y="494138"/>
                  </a:cubicBezTo>
                  <a:cubicBezTo>
                    <a:pt x="4729251" y="491979"/>
                    <a:pt x="4731054" y="491211"/>
                    <a:pt x="4735004" y="491211"/>
                  </a:cubicBezTo>
                  <a:cubicBezTo>
                    <a:pt x="4745862" y="491211"/>
                    <a:pt x="4768633" y="492327"/>
                    <a:pt x="4770449" y="492327"/>
                  </a:cubicBezTo>
                  <a:cubicBezTo>
                    <a:pt x="4772202" y="492327"/>
                    <a:pt x="4794998" y="491211"/>
                    <a:pt x="4814874" y="491211"/>
                  </a:cubicBezTo>
                  <a:cubicBezTo>
                    <a:pt x="4818811" y="491211"/>
                    <a:pt x="4820652" y="492327"/>
                    <a:pt x="4820652" y="494138"/>
                  </a:cubicBezTo>
                  <a:cubicBezTo>
                    <a:pt x="4820652" y="495205"/>
                    <a:pt x="4819903" y="496296"/>
                    <a:pt x="4817744" y="496296"/>
                  </a:cubicBezTo>
                  <a:cubicBezTo>
                    <a:pt x="4814505" y="496296"/>
                    <a:pt x="4806593" y="497015"/>
                    <a:pt x="4801475" y="497735"/>
                  </a:cubicBezTo>
                  <a:cubicBezTo>
                    <a:pt x="4790693" y="499174"/>
                    <a:pt x="4788508" y="507135"/>
                    <a:pt x="4787416" y="517603"/>
                  </a:cubicBezTo>
                  <a:cubicBezTo>
                    <a:pt x="4785575" y="532783"/>
                    <a:pt x="4785575" y="561334"/>
                    <a:pt x="4785575" y="596011"/>
                  </a:cubicBezTo>
                  <a:close/>
                  <a:moveTo>
                    <a:pt x="4610087" y="553024"/>
                  </a:moveTo>
                  <a:cubicBezTo>
                    <a:pt x="4610087" y="574703"/>
                    <a:pt x="4602873" y="606851"/>
                    <a:pt x="4575035" y="625989"/>
                  </a:cubicBezTo>
                  <a:cubicBezTo>
                    <a:pt x="4554448" y="640103"/>
                    <a:pt x="4542193" y="636482"/>
                    <a:pt x="4519777" y="636482"/>
                  </a:cubicBezTo>
                  <a:cubicBezTo>
                    <a:pt x="4515802" y="636482"/>
                    <a:pt x="4514710" y="633604"/>
                    <a:pt x="4514710" y="631074"/>
                  </a:cubicBezTo>
                  <a:lnTo>
                    <a:pt x="4514710" y="613349"/>
                  </a:lnTo>
                  <a:cubicBezTo>
                    <a:pt x="4514710" y="585518"/>
                    <a:pt x="4514710" y="540721"/>
                    <a:pt x="4515104" y="535314"/>
                  </a:cubicBezTo>
                  <a:cubicBezTo>
                    <a:pt x="4516170" y="517603"/>
                    <a:pt x="4516170" y="512543"/>
                    <a:pt x="4527359" y="507135"/>
                  </a:cubicBezTo>
                  <a:cubicBezTo>
                    <a:pt x="4537113" y="502448"/>
                    <a:pt x="4552657" y="501704"/>
                    <a:pt x="4559160" y="501704"/>
                  </a:cubicBezTo>
                  <a:cubicBezTo>
                    <a:pt x="4578680" y="501704"/>
                    <a:pt x="4610087" y="512195"/>
                    <a:pt x="4610087" y="553024"/>
                  </a:cubicBezTo>
                  <a:close/>
                  <a:moveTo>
                    <a:pt x="4641138" y="568923"/>
                  </a:moveTo>
                  <a:cubicBezTo>
                    <a:pt x="4641138" y="530253"/>
                    <a:pt x="4610810" y="490144"/>
                    <a:pt x="4549038" y="490144"/>
                  </a:cubicBezTo>
                  <a:cubicBezTo>
                    <a:pt x="4540732" y="490144"/>
                    <a:pt x="4503876" y="492327"/>
                    <a:pt x="4500969" y="492327"/>
                  </a:cubicBezTo>
                  <a:cubicBezTo>
                    <a:pt x="4499178" y="492327"/>
                    <a:pt x="4476407" y="491236"/>
                    <a:pt x="4465599" y="491236"/>
                  </a:cubicBezTo>
                  <a:cubicBezTo>
                    <a:pt x="4461624" y="491236"/>
                    <a:pt x="4459820" y="491979"/>
                    <a:pt x="4459820" y="494138"/>
                  </a:cubicBezTo>
                  <a:cubicBezTo>
                    <a:pt x="4459820" y="495205"/>
                    <a:pt x="4460519" y="496296"/>
                    <a:pt x="4462691" y="496296"/>
                  </a:cubicBezTo>
                  <a:cubicBezTo>
                    <a:pt x="4465942" y="496296"/>
                    <a:pt x="4470285" y="497015"/>
                    <a:pt x="4473537" y="497735"/>
                  </a:cubicBezTo>
                  <a:cubicBezTo>
                    <a:pt x="4480750" y="499174"/>
                    <a:pt x="4482566" y="507135"/>
                    <a:pt x="4484001" y="517603"/>
                  </a:cubicBezTo>
                  <a:cubicBezTo>
                    <a:pt x="4485817" y="532783"/>
                    <a:pt x="4485817" y="561334"/>
                    <a:pt x="4485817" y="596011"/>
                  </a:cubicBezTo>
                  <a:lnTo>
                    <a:pt x="4485817" y="659600"/>
                  </a:lnTo>
                  <a:lnTo>
                    <a:pt x="4485068" y="737660"/>
                  </a:lnTo>
                  <a:cubicBezTo>
                    <a:pt x="4484751" y="749913"/>
                    <a:pt x="4478972" y="756065"/>
                    <a:pt x="4471009" y="757876"/>
                  </a:cubicBezTo>
                  <a:cubicBezTo>
                    <a:pt x="4467034" y="758942"/>
                    <a:pt x="4462323" y="759314"/>
                    <a:pt x="4459820" y="759314"/>
                  </a:cubicBezTo>
                  <a:cubicBezTo>
                    <a:pt x="4458360" y="759314"/>
                    <a:pt x="4456912" y="760058"/>
                    <a:pt x="4456912" y="761497"/>
                  </a:cubicBezTo>
                  <a:cubicBezTo>
                    <a:pt x="4456912" y="763654"/>
                    <a:pt x="4458728" y="764375"/>
                    <a:pt x="4462691" y="764375"/>
                  </a:cubicBezTo>
                  <a:cubicBezTo>
                    <a:pt x="4474629" y="764375"/>
                    <a:pt x="4497375" y="763282"/>
                    <a:pt x="4499178" y="763282"/>
                  </a:cubicBezTo>
                  <a:cubicBezTo>
                    <a:pt x="4500969" y="763282"/>
                    <a:pt x="4523765" y="764375"/>
                    <a:pt x="4534585" y="764375"/>
                  </a:cubicBezTo>
                  <a:cubicBezTo>
                    <a:pt x="4538548" y="764375"/>
                    <a:pt x="4540364" y="763654"/>
                    <a:pt x="4540364" y="761497"/>
                  </a:cubicBezTo>
                  <a:cubicBezTo>
                    <a:pt x="4540364" y="760058"/>
                    <a:pt x="4538916" y="759314"/>
                    <a:pt x="4537481" y="759314"/>
                  </a:cubicBezTo>
                  <a:cubicBezTo>
                    <a:pt x="4534954" y="759314"/>
                    <a:pt x="4532769" y="758942"/>
                    <a:pt x="4528426" y="758248"/>
                  </a:cubicBezTo>
                  <a:cubicBezTo>
                    <a:pt x="4518685" y="756437"/>
                    <a:pt x="4515802" y="750285"/>
                    <a:pt x="4515104" y="737660"/>
                  </a:cubicBezTo>
                  <a:lnTo>
                    <a:pt x="4514710" y="651662"/>
                  </a:lnTo>
                  <a:cubicBezTo>
                    <a:pt x="4514710" y="649133"/>
                    <a:pt x="4515434" y="648412"/>
                    <a:pt x="4517237" y="647694"/>
                  </a:cubicBezTo>
                  <a:cubicBezTo>
                    <a:pt x="4519422" y="647322"/>
                    <a:pt x="4525924" y="646229"/>
                    <a:pt x="4539297" y="646229"/>
                  </a:cubicBezTo>
                  <a:cubicBezTo>
                    <a:pt x="4577562" y="646229"/>
                    <a:pt x="4641138" y="635415"/>
                    <a:pt x="4641138" y="568923"/>
                  </a:cubicBezTo>
                  <a:close/>
                  <a:moveTo>
                    <a:pt x="4252379" y="613349"/>
                  </a:moveTo>
                  <a:lnTo>
                    <a:pt x="4284180" y="710895"/>
                  </a:lnTo>
                  <a:cubicBezTo>
                    <a:pt x="4285983" y="716352"/>
                    <a:pt x="4287774" y="716352"/>
                    <a:pt x="4289590" y="710895"/>
                  </a:cubicBezTo>
                  <a:lnTo>
                    <a:pt x="4323918" y="613349"/>
                  </a:lnTo>
                  <a:lnTo>
                    <a:pt x="4330408" y="595639"/>
                  </a:lnTo>
                  <a:lnTo>
                    <a:pt x="4364025" y="506789"/>
                  </a:lnTo>
                  <a:cubicBezTo>
                    <a:pt x="4366184" y="501009"/>
                    <a:pt x="4364025" y="497759"/>
                    <a:pt x="4361840" y="497015"/>
                  </a:cubicBezTo>
                  <a:cubicBezTo>
                    <a:pt x="4360405" y="496668"/>
                    <a:pt x="4359339" y="495924"/>
                    <a:pt x="4359339" y="494485"/>
                  </a:cubicBezTo>
                  <a:cubicBezTo>
                    <a:pt x="4359339" y="492327"/>
                    <a:pt x="4363301" y="492327"/>
                    <a:pt x="4370146" y="491979"/>
                  </a:cubicBezTo>
                  <a:cubicBezTo>
                    <a:pt x="4395076" y="491236"/>
                    <a:pt x="4421441" y="491236"/>
                    <a:pt x="4426877" y="491236"/>
                  </a:cubicBezTo>
                  <a:cubicBezTo>
                    <a:pt x="4430852" y="491236"/>
                    <a:pt x="4434091" y="491979"/>
                    <a:pt x="4434091" y="494138"/>
                  </a:cubicBezTo>
                  <a:cubicBezTo>
                    <a:pt x="4434091" y="495924"/>
                    <a:pt x="4432656" y="496296"/>
                    <a:pt x="4430496" y="496296"/>
                  </a:cubicBezTo>
                  <a:cubicBezTo>
                    <a:pt x="4426877" y="496296"/>
                    <a:pt x="4421441" y="496668"/>
                    <a:pt x="4416069" y="498454"/>
                  </a:cubicBezTo>
                  <a:cubicBezTo>
                    <a:pt x="4408449" y="500637"/>
                    <a:pt x="4397959" y="506391"/>
                    <a:pt x="4384954" y="538563"/>
                  </a:cubicBezTo>
                  <a:cubicBezTo>
                    <a:pt x="4362907" y="593505"/>
                    <a:pt x="4306227" y="742696"/>
                    <a:pt x="4300766" y="756437"/>
                  </a:cubicBezTo>
                  <a:cubicBezTo>
                    <a:pt x="4296435" y="767623"/>
                    <a:pt x="4294987" y="769434"/>
                    <a:pt x="4292854" y="769434"/>
                  </a:cubicBezTo>
                  <a:cubicBezTo>
                    <a:pt x="4290670" y="769434"/>
                    <a:pt x="4289209" y="767251"/>
                    <a:pt x="4284866" y="755345"/>
                  </a:cubicBezTo>
                  <a:lnTo>
                    <a:pt x="4202862" y="530973"/>
                  </a:lnTo>
                  <a:cubicBezTo>
                    <a:pt x="4196423" y="512915"/>
                    <a:pt x="4189171" y="499174"/>
                    <a:pt x="4172534" y="497015"/>
                  </a:cubicBezTo>
                  <a:cubicBezTo>
                    <a:pt x="4169626" y="496668"/>
                    <a:pt x="4164597" y="496296"/>
                    <a:pt x="4162044" y="496296"/>
                  </a:cubicBezTo>
                  <a:cubicBezTo>
                    <a:pt x="4160254" y="496296"/>
                    <a:pt x="4158819" y="495576"/>
                    <a:pt x="4158819" y="494138"/>
                  </a:cubicBezTo>
                  <a:cubicBezTo>
                    <a:pt x="4158819" y="491979"/>
                    <a:pt x="4160977" y="491236"/>
                    <a:pt x="4165689" y="491236"/>
                  </a:cubicBezTo>
                  <a:cubicBezTo>
                    <a:pt x="4182631" y="491236"/>
                    <a:pt x="4202494" y="492327"/>
                    <a:pt x="4206520" y="492327"/>
                  </a:cubicBezTo>
                  <a:cubicBezTo>
                    <a:pt x="4210482" y="492327"/>
                    <a:pt x="4225989" y="491236"/>
                    <a:pt x="4234663" y="491236"/>
                  </a:cubicBezTo>
                  <a:cubicBezTo>
                    <a:pt x="4237914" y="491236"/>
                    <a:pt x="4240073" y="491979"/>
                    <a:pt x="4240073" y="494138"/>
                  </a:cubicBezTo>
                  <a:cubicBezTo>
                    <a:pt x="4240073" y="495576"/>
                    <a:pt x="4239007" y="496296"/>
                    <a:pt x="4236504" y="496296"/>
                  </a:cubicBezTo>
                  <a:lnTo>
                    <a:pt x="4232859" y="496296"/>
                  </a:lnTo>
                  <a:cubicBezTo>
                    <a:pt x="4226725" y="496296"/>
                    <a:pt x="4219144" y="499545"/>
                    <a:pt x="4219144" y="506789"/>
                  </a:cubicBezTo>
                  <a:cubicBezTo>
                    <a:pt x="4219144" y="513262"/>
                    <a:pt x="4220972" y="521944"/>
                    <a:pt x="4224198" y="530973"/>
                  </a:cubicBezTo>
                  <a:close/>
                  <a:moveTo>
                    <a:pt x="4058730" y="519042"/>
                  </a:moveTo>
                  <a:cubicBezTo>
                    <a:pt x="4048976" y="493790"/>
                    <a:pt x="4041013" y="476427"/>
                    <a:pt x="4023335" y="476427"/>
                  </a:cubicBezTo>
                  <a:cubicBezTo>
                    <a:pt x="4009213" y="476427"/>
                    <a:pt x="3998748" y="493022"/>
                    <a:pt x="3998748" y="512195"/>
                  </a:cubicBezTo>
                  <a:cubicBezTo>
                    <a:pt x="3998748" y="517603"/>
                    <a:pt x="3998748" y="519042"/>
                    <a:pt x="3996246" y="519042"/>
                  </a:cubicBezTo>
                  <a:cubicBezTo>
                    <a:pt x="3995497" y="519042"/>
                    <a:pt x="3994430" y="519042"/>
                    <a:pt x="3993694" y="515445"/>
                  </a:cubicBezTo>
                  <a:cubicBezTo>
                    <a:pt x="3991903" y="503886"/>
                    <a:pt x="3991154" y="482579"/>
                    <a:pt x="3991534" y="470271"/>
                  </a:cubicBezTo>
                  <a:cubicBezTo>
                    <a:pt x="3991534" y="465955"/>
                    <a:pt x="3993338" y="463425"/>
                    <a:pt x="3996970" y="461242"/>
                  </a:cubicBezTo>
                  <a:cubicBezTo>
                    <a:pt x="4003815" y="457273"/>
                    <a:pt x="4016109" y="455091"/>
                    <a:pt x="4021888" y="455091"/>
                  </a:cubicBezTo>
                  <a:cubicBezTo>
                    <a:pt x="4041013" y="455091"/>
                    <a:pt x="4058362" y="473897"/>
                    <a:pt x="4071011" y="504978"/>
                  </a:cubicBezTo>
                  <a:lnTo>
                    <a:pt x="4159504" y="721016"/>
                  </a:lnTo>
                  <a:cubicBezTo>
                    <a:pt x="4169626" y="745944"/>
                    <a:pt x="4175786" y="751724"/>
                    <a:pt x="4180840" y="754973"/>
                  </a:cubicBezTo>
                  <a:cubicBezTo>
                    <a:pt x="4187711" y="759314"/>
                    <a:pt x="4195649" y="759314"/>
                    <a:pt x="4198201" y="759314"/>
                  </a:cubicBezTo>
                  <a:cubicBezTo>
                    <a:pt x="4201084" y="759314"/>
                    <a:pt x="4202545" y="760058"/>
                    <a:pt x="4202545" y="761845"/>
                  </a:cubicBezTo>
                  <a:cubicBezTo>
                    <a:pt x="4202862" y="763654"/>
                    <a:pt x="4200703" y="764375"/>
                    <a:pt x="4196741" y="764375"/>
                  </a:cubicBezTo>
                  <a:cubicBezTo>
                    <a:pt x="4186276" y="764375"/>
                    <a:pt x="4170744" y="763282"/>
                    <a:pt x="4168559" y="763282"/>
                  </a:cubicBezTo>
                  <a:cubicBezTo>
                    <a:pt x="4164216" y="763282"/>
                    <a:pt x="4147604" y="764375"/>
                    <a:pt x="4133164" y="764375"/>
                  </a:cubicBezTo>
                  <a:cubicBezTo>
                    <a:pt x="4127386" y="764375"/>
                    <a:pt x="4125202" y="763654"/>
                    <a:pt x="4124833" y="761497"/>
                  </a:cubicBezTo>
                  <a:cubicBezTo>
                    <a:pt x="4124833" y="759711"/>
                    <a:pt x="4126663" y="759314"/>
                    <a:pt x="4128847" y="759314"/>
                  </a:cubicBezTo>
                  <a:cubicBezTo>
                    <a:pt x="4132821" y="759314"/>
                    <a:pt x="4138207" y="759314"/>
                    <a:pt x="4142537" y="757876"/>
                  </a:cubicBezTo>
                  <a:cubicBezTo>
                    <a:pt x="4146195" y="756065"/>
                    <a:pt x="4146881" y="752468"/>
                    <a:pt x="4146881" y="749591"/>
                  </a:cubicBezTo>
                  <a:lnTo>
                    <a:pt x="4141470" y="732575"/>
                  </a:lnTo>
                  <a:cubicBezTo>
                    <a:pt x="4132047" y="704050"/>
                    <a:pt x="4092334" y="600699"/>
                    <a:pt x="4072103" y="550146"/>
                  </a:cubicBezTo>
                  <a:lnTo>
                    <a:pt x="3990811" y="722480"/>
                  </a:lnTo>
                  <a:cubicBezTo>
                    <a:pt x="3985007" y="734758"/>
                    <a:pt x="3981781" y="745944"/>
                    <a:pt x="3981781" y="750285"/>
                  </a:cubicBezTo>
                  <a:cubicBezTo>
                    <a:pt x="3981781" y="752815"/>
                    <a:pt x="3982479" y="755717"/>
                    <a:pt x="3986442" y="757504"/>
                  </a:cubicBezTo>
                  <a:cubicBezTo>
                    <a:pt x="3989719" y="758942"/>
                    <a:pt x="3996246" y="759314"/>
                    <a:pt x="4000209" y="759314"/>
                  </a:cubicBezTo>
                  <a:cubicBezTo>
                    <a:pt x="4002723" y="759314"/>
                    <a:pt x="4003815" y="760058"/>
                    <a:pt x="4003815" y="761845"/>
                  </a:cubicBezTo>
                  <a:cubicBezTo>
                    <a:pt x="4003815" y="763654"/>
                    <a:pt x="4000564" y="764375"/>
                    <a:pt x="3994062" y="764375"/>
                  </a:cubicBezTo>
                  <a:cubicBezTo>
                    <a:pt x="3980320" y="764375"/>
                    <a:pt x="3964077" y="763282"/>
                    <a:pt x="3960458" y="763282"/>
                  </a:cubicBezTo>
                  <a:cubicBezTo>
                    <a:pt x="3956115" y="763282"/>
                    <a:pt x="3935553" y="764375"/>
                    <a:pt x="3918180" y="764375"/>
                  </a:cubicBezTo>
                  <a:cubicBezTo>
                    <a:pt x="3912426" y="764375"/>
                    <a:pt x="3908782" y="764027"/>
                    <a:pt x="3908782" y="761845"/>
                  </a:cubicBezTo>
                  <a:cubicBezTo>
                    <a:pt x="3908782" y="760406"/>
                    <a:pt x="3909531" y="759314"/>
                    <a:pt x="3911690" y="759314"/>
                  </a:cubicBezTo>
                  <a:cubicBezTo>
                    <a:pt x="3913849" y="759314"/>
                    <a:pt x="3919971" y="759314"/>
                    <a:pt x="3925431" y="757876"/>
                  </a:cubicBezTo>
                  <a:cubicBezTo>
                    <a:pt x="3938055" y="754254"/>
                    <a:pt x="3941675" y="749591"/>
                    <a:pt x="3951428" y="730045"/>
                  </a:cubicBezTo>
                  <a:close/>
                  <a:moveTo>
                    <a:pt x="3680309" y="596011"/>
                  </a:moveTo>
                  <a:cubicBezTo>
                    <a:pt x="3680309" y="561334"/>
                    <a:pt x="3680309" y="532783"/>
                    <a:pt x="3678468" y="517603"/>
                  </a:cubicBezTo>
                  <a:cubicBezTo>
                    <a:pt x="3677058" y="507135"/>
                    <a:pt x="3675242" y="499174"/>
                    <a:pt x="3668028" y="497735"/>
                  </a:cubicBezTo>
                  <a:cubicBezTo>
                    <a:pt x="3664777" y="497015"/>
                    <a:pt x="3660434" y="496296"/>
                    <a:pt x="3657195" y="496296"/>
                  </a:cubicBezTo>
                  <a:cubicBezTo>
                    <a:pt x="3655036" y="496296"/>
                    <a:pt x="3654287" y="495205"/>
                    <a:pt x="3654287" y="494138"/>
                  </a:cubicBezTo>
                  <a:cubicBezTo>
                    <a:pt x="3654287" y="491979"/>
                    <a:pt x="3656129" y="491236"/>
                    <a:pt x="3660091" y="491236"/>
                  </a:cubicBezTo>
                  <a:cubicBezTo>
                    <a:pt x="3670936" y="491236"/>
                    <a:pt x="3691866" y="492327"/>
                    <a:pt x="3694774" y="492327"/>
                  </a:cubicBezTo>
                  <a:cubicBezTo>
                    <a:pt x="3697645" y="492327"/>
                    <a:pt x="3718612" y="491236"/>
                    <a:pt x="3736290" y="491236"/>
                  </a:cubicBezTo>
                  <a:cubicBezTo>
                    <a:pt x="3740291" y="491236"/>
                    <a:pt x="3742069" y="492327"/>
                    <a:pt x="3742069" y="494138"/>
                  </a:cubicBezTo>
                  <a:cubicBezTo>
                    <a:pt x="3742069" y="495205"/>
                    <a:pt x="3741383" y="496296"/>
                    <a:pt x="3739199" y="496296"/>
                  </a:cubicBezTo>
                  <a:cubicBezTo>
                    <a:pt x="3735947" y="496296"/>
                    <a:pt x="3730169" y="497015"/>
                    <a:pt x="3725102" y="497735"/>
                  </a:cubicBezTo>
                  <a:cubicBezTo>
                    <a:pt x="3714269" y="499174"/>
                    <a:pt x="3712110" y="507135"/>
                    <a:pt x="3711018" y="517603"/>
                  </a:cubicBezTo>
                  <a:cubicBezTo>
                    <a:pt x="3708541" y="538454"/>
                    <a:pt x="3709201" y="559076"/>
                    <a:pt x="3709201" y="596011"/>
                  </a:cubicBezTo>
                  <a:lnTo>
                    <a:pt x="3709201" y="631421"/>
                  </a:lnTo>
                  <a:lnTo>
                    <a:pt x="3711018" y="631421"/>
                  </a:lnTo>
                  <a:cubicBezTo>
                    <a:pt x="3728378" y="610075"/>
                    <a:pt x="3804972" y="527377"/>
                    <a:pt x="3821228" y="514032"/>
                  </a:cubicBezTo>
                  <a:cubicBezTo>
                    <a:pt x="3836747" y="501704"/>
                    <a:pt x="3845777" y="493790"/>
                    <a:pt x="3864903" y="491979"/>
                  </a:cubicBezTo>
                  <a:cubicBezTo>
                    <a:pt x="3872866" y="491236"/>
                    <a:pt x="3879737" y="491236"/>
                    <a:pt x="3889858" y="491236"/>
                  </a:cubicBezTo>
                  <a:lnTo>
                    <a:pt x="3908261" y="491236"/>
                  </a:lnTo>
                  <a:cubicBezTo>
                    <a:pt x="3914420" y="491236"/>
                    <a:pt x="3916224" y="492327"/>
                    <a:pt x="3916224" y="494138"/>
                  </a:cubicBezTo>
                  <a:cubicBezTo>
                    <a:pt x="3916224" y="495576"/>
                    <a:pt x="3914039" y="496296"/>
                    <a:pt x="3911538" y="496296"/>
                  </a:cubicBezTo>
                  <a:cubicBezTo>
                    <a:pt x="3909010" y="496296"/>
                    <a:pt x="3898546" y="497015"/>
                    <a:pt x="3889109" y="501009"/>
                  </a:cubicBezTo>
                  <a:cubicBezTo>
                    <a:pt x="3871799" y="508226"/>
                    <a:pt x="3865653" y="514032"/>
                    <a:pt x="3835312" y="542159"/>
                  </a:cubicBezTo>
                  <a:cubicBezTo>
                    <a:pt x="3820479" y="555926"/>
                    <a:pt x="3745346" y="633604"/>
                    <a:pt x="3735947" y="644072"/>
                  </a:cubicBezTo>
                  <a:cubicBezTo>
                    <a:pt x="3743530" y="653101"/>
                    <a:pt x="3806394" y="714517"/>
                    <a:pt x="3815424" y="723199"/>
                  </a:cubicBezTo>
                  <a:cubicBezTo>
                    <a:pt x="3831667" y="738727"/>
                    <a:pt x="3839630" y="747755"/>
                    <a:pt x="3854464" y="754254"/>
                  </a:cubicBezTo>
                  <a:cubicBezTo>
                    <a:pt x="3861677" y="757504"/>
                    <a:pt x="3869246" y="759314"/>
                    <a:pt x="3874682" y="759314"/>
                  </a:cubicBezTo>
                  <a:cubicBezTo>
                    <a:pt x="3877578" y="759314"/>
                    <a:pt x="3878302" y="760058"/>
                    <a:pt x="3878302" y="761845"/>
                  </a:cubicBezTo>
                  <a:cubicBezTo>
                    <a:pt x="3878302" y="763654"/>
                    <a:pt x="3876841" y="764375"/>
                    <a:pt x="3872866" y="764375"/>
                  </a:cubicBezTo>
                  <a:cubicBezTo>
                    <a:pt x="3863836" y="764375"/>
                    <a:pt x="3839999" y="763282"/>
                    <a:pt x="3838195" y="763282"/>
                  </a:cubicBezTo>
                  <a:cubicBezTo>
                    <a:pt x="3829533" y="763282"/>
                    <a:pt x="3818320" y="764375"/>
                    <a:pt x="3811106" y="764375"/>
                  </a:cubicBezTo>
                  <a:cubicBezTo>
                    <a:pt x="3808553" y="764375"/>
                    <a:pt x="3806763" y="763654"/>
                    <a:pt x="3806763" y="761845"/>
                  </a:cubicBezTo>
                  <a:cubicBezTo>
                    <a:pt x="3806763" y="760406"/>
                    <a:pt x="3808198" y="759711"/>
                    <a:pt x="3810014" y="758942"/>
                  </a:cubicBezTo>
                  <a:cubicBezTo>
                    <a:pt x="3812884" y="757876"/>
                    <a:pt x="3814700" y="755717"/>
                    <a:pt x="3814700" y="751376"/>
                  </a:cubicBezTo>
                  <a:cubicBezTo>
                    <a:pt x="3814700" y="745226"/>
                    <a:pt x="3805328" y="735824"/>
                    <a:pt x="3795206" y="725356"/>
                  </a:cubicBezTo>
                  <a:cubicBezTo>
                    <a:pt x="3782176" y="711267"/>
                    <a:pt x="3716821" y="644792"/>
                    <a:pt x="3710675" y="637945"/>
                  </a:cubicBezTo>
                  <a:lnTo>
                    <a:pt x="3709201" y="637945"/>
                  </a:lnTo>
                  <a:lnTo>
                    <a:pt x="3709201" y="659600"/>
                  </a:lnTo>
                  <a:cubicBezTo>
                    <a:pt x="3709201" y="715956"/>
                    <a:pt x="3709201" y="726077"/>
                    <a:pt x="3709926" y="737660"/>
                  </a:cubicBezTo>
                  <a:cubicBezTo>
                    <a:pt x="3710675" y="750285"/>
                    <a:pt x="3713545" y="756437"/>
                    <a:pt x="3723298" y="758248"/>
                  </a:cubicBezTo>
                  <a:cubicBezTo>
                    <a:pt x="3727616" y="758942"/>
                    <a:pt x="3729813" y="759314"/>
                    <a:pt x="3732353" y="759314"/>
                  </a:cubicBezTo>
                  <a:cubicBezTo>
                    <a:pt x="3733763" y="759314"/>
                    <a:pt x="3735224" y="760058"/>
                    <a:pt x="3735224" y="761497"/>
                  </a:cubicBezTo>
                  <a:cubicBezTo>
                    <a:pt x="3735224" y="763654"/>
                    <a:pt x="3733421" y="764375"/>
                    <a:pt x="3729446" y="764375"/>
                  </a:cubicBezTo>
                  <a:cubicBezTo>
                    <a:pt x="3718612" y="764375"/>
                    <a:pt x="3697645" y="763282"/>
                    <a:pt x="3694368" y="763282"/>
                  </a:cubicBezTo>
                  <a:cubicBezTo>
                    <a:pt x="3692260" y="763282"/>
                    <a:pt x="3670936" y="764375"/>
                    <a:pt x="3654681" y="764375"/>
                  </a:cubicBezTo>
                  <a:cubicBezTo>
                    <a:pt x="3650693" y="764375"/>
                    <a:pt x="3648902" y="763654"/>
                    <a:pt x="3648902" y="761497"/>
                  </a:cubicBezTo>
                  <a:cubicBezTo>
                    <a:pt x="3648902" y="760058"/>
                    <a:pt x="3650350" y="759314"/>
                    <a:pt x="3651785" y="759314"/>
                  </a:cubicBezTo>
                  <a:cubicBezTo>
                    <a:pt x="3655036" y="759314"/>
                    <a:pt x="3661132" y="758942"/>
                    <a:pt x="3664066" y="758248"/>
                  </a:cubicBezTo>
                  <a:cubicBezTo>
                    <a:pt x="3675966" y="755717"/>
                    <a:pt x="3678874" y="749913"/>
                    <a:pt x="3679585" y="737660"/>
                  </a:cubicBezTo>
                  <a:cubicBezTo>
                    <a:pt x="3680309" y="726077"/>
                    <a:pt x="3680309" y="715956"/>
                    <a:pt x="3680309" y="659600"/>
                  </a:cubicBezTo>
                  <a:close/>
                  <a:moveTo>
                    <a:pt x="3440724" y="623856"/>
                  </a:moveTo>
                  <a:cubicBezTo>
                    <a:pt x="3440724" y="710548"/>
                    <a:pt x="3387956" y="757132"/>
                    <a:pt x="3330882" y="757132"/>
                  </a:cubicBezTo>
                  <a:cubicBezTo>
                    <a:pt x="3270557" y="757132"/>
                    <a:pt x="3225396" y="717419"/>
                    <a:pt x="3225396" y="638292"/>
                  </a:cubicBezTo>
                  <a:cubicBezTo>
                    <a:pt x="3225396" y="554115"/>
                    <a:pt x="3275942" y="499917"/>
                    <a:pt x="3341004" y="499917"/>
                  </a:cubicBezTo>
                  <a:cubicBezTo>
                    <a:pt x="3373503" y="499917"/>
                    <a:pt x="3440724" y="518695"/>
                    <a:pt x="3440724" y="623856"/>
                  </a:cubicBezTo>
                  <a:close/>
                  <a:moveTo>
                    <a:pt x="3475370" y="633976"/>
                  </a:moveTo>
                  <a:cubicBezTo>
                    <a:pt x="3475370" y="553024"/>
                    <a:pt x="3418321" y="486175"/>
                    <a:pt x="3331238" y="486175"/>
                  </a:cubicBezTo>
                  <a:cubicBezTo>
                    <a:pt x="3232267" y="486175"/>
                    <a:pt x="3191056" y="563145"/>
                    <a:pt x="3191056" y="628173"/>
                  </a:cubicBezTo>
                  <a:cubicBezTo>
                    <a:pt x="3191056" y="686686"/>
                    <a:pt x="3233677" y="769434"/>
                    <a:pt x="3333397" y="769434"/>
                  </a:cubicBezTo>
                  <a:cubicBezTo>
                    <a:pt x="3414702" y="769434"/>
                    <a:pt x="3475370" y="718139"/>
                    <a:pt x="3475370" y="633976"/>
                  </a:cubicBezTo>
                  <a:close/>
                  <a:moveTo>
                    <a:pt x="3120990" y="553024"/>
                  </a:moveTo>
                  <a:cubicBezTo>
                    <a:pt x="3120990" y="574703"/>
                    <a:pt x="3113776" y="606851"/>
                    <a:pt x="3085938" y="625989"/>
                  </a:cubicBezTo>
                  <a:cubicBezTo>
                    <a:pt x="3071854" y="635415"/>
                    <a:pt x="3060297" y="636854"/>
                    <a:pt x="3047292" y="636854"/>
                  </a:cubicBezTo>
                  <a:cubicBezTo>
                    <a:pt x="3025981" y="636854"/>
                    <a:pt x="3025613" y="636482"/>
                    <a:pt x="3025613" y="633976"/>
                  </a:cubicBezTo>
                  <a:lnTo>
                    <a:pt x="3025613" y="546154"/>
                  </a:lnTo>
                  <a:cubicBezTo>
                    <a:pt x="3025613" y="519042"/>
                    <a:pt x="3027048" y="512543"/>
                    <a:pt x="3038262" y="507135"/>
                  </a:cubicBezTo>
                  <a:cubicBezTo>
                    <a:pt x="3048016" y="502448"/>
                    <a:pt x="3063535" y="501704"/>
                    <a:pt x="3070063" y="501704"/>
                  </a:cubicBezTo>
                  <a:cubicBezTo>
                    <a:pt x="3089558" y="501704"/>
                    <a:pt x="3120990" y="512195"/>
                    <a:pt x="3120990" y="553024"/>
                  </a:cubicBezTo>
                  <a:close/>
                  <a:moveTo>
                    <a:pt x="3025613" y="651662"/>
                  </a:moveTo>
                  <a:cubicBezTo>
                    <a:pt x="3025613" y="649133"/>
                    <a:pt x="3026337" y="648412"/>
                    <a:pt x="3028140" y="647694"/>
                  </a:cubicBezTo>
                  <a:cubicBezTo>
                    <a:pt x="3030299" y="647322"/>
                    <a:pt x="3036827" y="646229"/>
                    <a:pt x="3050200" y="646229"/>
                  </a:cubicBezTo>
                  <a:cubicBezTo>
                    <a:pt x="3070406" y="646229"/>
                    <a:pt x="3075473" y="646974"/>
                    <a:pt x="3083068" y="655631"/>
                  </a:cubicBezTo>
                  <a:cubicBezTo>
                    <a:pt x="3090624" y="664313"/>
                    <a:pt x="3096060" y="677310"/>
                    <a:pt x="3096060" y="692118"/>
                  </a:cubicBezTo>
                  <a:cubicBezTo>
                    <a:pt x="3096060" y="722108"/>
                    <a:pt x="3082687" y="754254"/>
                    <a:pt x="3047292" y="754254"/>
                  </a:cubicBezTo>
                  <a:cubicBezTo>
                    <a:pt x="3043304" y="754254"/>
                    <a:pt x="3035735" y="753907"/>
                    <a:pt x="3029956" y="752468"/>
                  </a:cubicBezTo>
                  <a:cubicBezTo>
                    <a:pt x="3026705" y="751724"/>
                    <a:pt x="3025613" y="750657"/>
                    <a:pt x="3025613" y="748474"/>
                  </a:cubicBezTo>
                  <a:close/>
                  <a:moveTo>
                    <a:pt x="3152067" y="568923"/>
                  </a:moveTo>
                  <a:cubicBezTo>
                    <a:pt x="3152067" y="530253"/>
                    <a:pt x="3121714" y="490144"/>
                    <a:pt x="3059941" y="490144"/>
                  </a:cubicBezTo>
                  <a:cubicBezTo>
                    <a:pt x="3051610" y="490144"/>
                    <a:pt x="3014780" y="492327"/>
                    <a:pt x="3011897" y="492327"/>
                  </a:cubicBezTo>
                  <a:cubicBezTo>
                    <a:pt x="3010068" y="492327"/>
                    <a:pt x="2987323" y="491236"/>
                    <a:pt x="2976502" y="491236"/>
                  </a:cubicBezTo>
                  <a:cubicBezTo>
                    <a:pt x="2972527" y="491236"/>
                    <a:pt x="2970724" y="491979"/>
                    <a:pt x="2970724" y="494138"/>
                  </a:cubicBezTo>
                  <a:cubicBezTo>
                    <a:pt x="2970724" y="495205"/>
                    <a:pt x="2971448" y="496296"/>
                    <a:pt x="2973594" y="496296"/>
                  </a:cubicBezTo>
                  <a:cubicBezTo>
                    <a:pt x="2976845" y="496296"/>
                    <a:pt x="2981163" y="496668"/>
                    <a:pt x="2984440" y="497735"/>
                  </a:cubicBezTo>
                  <a:cubicBezTo>
                    <a:pt x="2990218" y="499545"/>
                    <a:pt x="2992034" y="502820"/>
                    <a:pt x="2994193" y="513262"/>
                  </a:cubicBezTo>
                  <a:cubicBezTo>
                    <a:pt x="2995997" y="522688"/>
                    <a:pt x="2996721" y="551932"/>
                    <a:pt x="2996721" y="596011"/>
                  </a:cubicBezTo>
                  <a:lnTo>
                    <a:pt x="2996721" y="659600"/>
                  </a:lnTo>
                  <a:cubicBezTo>
                    <a:pt x="2996721" y="720321"/>
                    <a:pt x="2996340" y="735501"/>
                    <a:pt x="2995654" y="741604"/>
                  </a:cubicBezTo>
                  <a:cubicBezTo>
                    <a:pt x="2994562" y="750285"/>
                    <a:pt x="2992377" y="755717"/>
                    <a:pt x="2980465" y="758248"/>
                  </a:cubicBezTo>
                  <a:cubicBezTo>
                    <a:pt x="2977594" y="758942"/>
                    <a:pt x="2971448" y="759314"/>
                    <a:pt x="2968171" y="759314"/>
                  </a:cubicBezTo>
                  <a:cubicBezTo>
                    <a:pt x="2966723" y="759314"/>
                    <a:pt x="2965288" y="760058"/>
                    <a:pt x="2965288" y="761497"/>
                  </a:cubicBezTo>
                  <a:cubicBezTo>
                    <a:pt x="2965288" y="763654"/>
                    <a:pt x="2967104" y="764375"/>
                    <a:pt x="2971067" y="764375"/>
                  </a:cubicBezTo>
                  <a:cubicBezTo>
                    <a:pt x="2987323" y="764375"/>
                    <a:pt x="3010068" y="763282"/>
                    <a:pt x="3011897" y="763282"/>
                  </a:cubicBezTo>
                  <a:cubicBezTo>
                    <a:pt x="3020559" y="763282"/>
                    <a:pt x="3034643" y="764375"/>
                    <a:pt x="3051267" y="764375"/>
                  </a:cubicBezTo>
                  <a:cubicBezTo>
                    <a:pt x="3110525" y="764375"/>
                    <a:pt x="3123517" y="728258"/>
                    <a:pt x="3123517" y="710202"/>
                  </a:cubicBezTo>
                  <a:cubicBezTo>
                    <a:pt x="3123517" y="680584"/>
                    <a:pt x="3106550" y="662874"/>
                    <a:pt x="3089558" y="645164"/>
                  </a:cubicBezTo>
                  <a:cubicBezTo>
                    <a:pt x="3116303" y="636854"/>
                    <a:pt x="3152067" y="611191"/>
                    <a:pt x="3152067" y="568923"/>
                  </a:cubicBezTo>
                  <a:close/>
                  <a:moveTo>
                    <a:pt x="2824001" y="748846"/>
                  </a:moveTo>
                  <a:lnTo>
                    <a:pt x="2869518" y="748128"/>
                  </a:lnTo>
                  <a:cubicBezTo>
                    <a:pt x="2904176" y="747407"/>
                    <a:pt x="2912507" y="739074"/>
                    <a:pt x="2913942" y="728258"/>
                  </a:cubicBezTo>
                  <a:lnTo>
                    <a:pt x="2914298" y="724290"/>
                  </a:lnTo>
                  <a:cubicBezTo>
                    <a:pt x="2914691" y="719230"/>
                    <a:pt x="2915377" y="718139"/>
                    <a:pt x="2917193" y="718139"/>
                  </a:cubicBezTo>
                  <a:cubicBezTo>
                    <a:pt x="2918654" y="718139"/>
                    <a:pt x="2919746" y="719577"/>
                    <a:pt x="2919746" y="722827"/>
                  </a:cubicBezTo>
                  <a:cubicBezTo>
                    <a:pt x="2919746" y="726821"/>
                    <a:pt x="2920813" y="751724"/>
                    <a:pt x="2920813" y="762589"/>
                  </a:cubicBezTo>
                  <a:cubicBezTo>
                    <a:pt x="2920813" y="764747"/>
                    <a:pt x="2920813" y="766930"/>
                    <a:pt x="2919035" y="766930"/>
                  </a:cubicBezTo>
                  <a:cubicBezTo>
                    <a:pt x="2916101" y="766930"/>
                    <a:pt x="2906361" y="763282"/>
                    <a:pt x="2883259" y="763282"/>
                  </a:cubicBezTo>
                  <a:lnTo>
                    <a:pt x="2747801" y="763282"/>
                  </a:lnTo>
                  <a:cubicBezTo>
                    <a:pt x="2743458" y="763282"/>
                    <a:pt x="2729742" y="764027"/>
                    <a:pt x="2719252" y="765093"/>
                  </a:cubicBezTo>
                  <a:cubicBezTo>
                    <a:pt x="2709511" y="765813"/>
                    <a:pt x="2705879" y="769434"/>
                    <a:pt x="2703351" y="769434"/>
                  </a:cubicBezTo>
                  <a:cubicBezTo>
                    <a:pt x="2701916" y="769434"/>
                    <a:pt x="2700481" y="764747"/>
                    <a:pt x="2699757" y="762589"/>
                  </a:cubicBezTo>
                  <a:cubicBezTo>
                    <a:pt x="2699008" y="759711"/>
                    <a:pt x="2691794" y="728606"/>
                    <a:pt x="2691794" y="725010"/>
                  </a:cubicBezTo>
                  <a:cubicBezTo>
                    <a:pt x="2691794" y="722827"/>
                    <a:pt x="2692544" y="721736"/>
                    <a:pt x="2693611" y="721736"/>
                  </a:cubicBezTo>
                  <a:cubicBezTo>
                    <a:pt x="2695046" y="721736"/>
                    <a:pt x="2696138" y="722480"/>
                    <a:pt x="2697230" y="725356"/>
                  </a:cubicBezTo>
                  <a:cubicBezTo>
                    <a:pt x="2698297" y="727886"/>
                    <a:pt x="2699389" y="730417"/>
                    <a:pt x="2703351" y="736568"/>
                  </a:cubicBezTo>
                  <a:cubicBezTo>
                    <a:pt x="2709130" y="745226"/>
                    <a:pt x="2717817" y="747755"/>
                    <a:pt x="2740194" y="748128"/>
                  </a:cubicBezTo>
                  <a:lnTo>
                    <a:pt x="2793661" y="748846"/>
                  </a:lnTo>
                  <a:lnTo>
                    <a:pt x="2793661" y="596011"/>
                  </a:lnTo>
                  <a:cubicBezTo>
                    <a:pt x="2793661" y="561334"/>
                    <a:pt x="2793661" y="532783"/>
                    <a:pt x="2791857" y="517603"/>
                  </a:cubicBezTo>
                  <a:cubicBezTo>
                    <a:pt x="2790422" y="507135"/>
                    <a:pt x="2788606" y="499174"/>
                    <a:pt x="2781393" y="497735"/>
                  </a:cubicBezTo>
                  <a:cubicBezTo>
                    <a:pt x="2778141" y="497015"/>
                    <a:pt x="2773798" y="496296"/>
                    <a:pt x="2770547" y="496296"/>
                  </a:cubicBezTo>
                  <a:cubicBezTo>
                    <a:pt x="2768388" y="496296"/>
                    <a:pt x="2767677" y="495205"/>
                    <a:pt x="2767677" y="494138"/>
                  </a:cubicBezTo>
                  <a:cubicBezTo>
                    <a:pt x="2767677" y="491979"/>
                    <a:pt x="2769455" y="491211"/>
                    <a:pt x="2773430" y="491211"/>
                  </a:cubicBezTo>
                  <a:cubicBezTo>
                    <a:pt x="2784288" y="491211"/>
                    <a:pt x="2807034" y="492327"/>
                    <a:pt x="2808825" y="492327"/>
                  </a:cubicBezTo>
                  <a:cubicBezTo>
                    <a:pt x="2810653" y="492327"/>
                    <a:pt x="2833399" y="491211"/>
                    <a:pt x="2853275" y="491211"/>
                  </a:cubicBezTo>
                  <a:cubicBezTo>
                    <a:pt x="2857237" y="491211"/>
                    <a:pt x="2859053" y="492327"/>
                    <a:pt x="2859053" y="494138"/>
                  </a:cubicBezTo>
                  <a:cubicBezTo>
                    <a:pt x="2859053" y="495205"/>
                    <a:pt x="2858329" y="496296"/>
                    <a:pt x="2856145" y="496296"/>
                  </a:cubicBezTo>
                  <a:cubicBezTo>
                    <a:pt x="2852906" y="496296"/>
                    <a:pt x="2844969" y="497015"/>
                    <a:pt x="2839901" y="497735"/>
                  </a:cubicBezTo>
                  <a:cubicBezTo>
                    <a:pt x="2829068" y="499174"/>
                    <a:pt x="2826909" y="507135"/>
                    <a:pt x="2825817" y="517603"/>
                  </a:cubicBezTo>
                  <a:cubicBezTo>
                    <a:pt x="2824001" y="532783"/>
                    <a:pt x="2824001" y="561334"/>
                    <a:pt x="2824001" y="596011"/>
                  </a:cubicBezTo>
                  <a:close/>
                  <a:moveTo>
                    <a:pt x="2415024" y="632141"/>
                  </a:moveTo>
                  <a:cubicBezTo>
                    <a:pt x="2415024" y="548683"/>
                    <a:pt x="2467754" y="486175"/>
                    <a:pt x="2577939" y="486175"/>
                  </a:cubicBezTo>
                  <a:cubicBezTo>
                    <a:pt x="2601053" y="486175"/>
                    <a:pt x="2628549" y="488705"/>
                    <a:pt x="2642976" y="494485"/>
                  </a:cubicBezTo>
                  <a:cubicBezTo>
                    <a:pt x="2649478" y="497363"/>
                    <a:pt x="2650202" y="498131"/>
                    <a:pt x="2652361" y="504978"/>
                  </a:cubicBezTo>
                  <a:cubicBezTo>
                    <a:pt x="2655980" y="517256"/>
                    <a:pt x="2660311" y="548683"/>
                    <a:pt x="2660311" y="551213"/>
                  </a:cubicBezTo>
                  <a:cubicBezTo>
                    <a:pt x="2660311" y="554115"/>
                    <a:pt x="2659600" y="556621"/>
                    <a:pt x="2657784" y="556621"/>
                  </a:cubicBezTo>
                  <a:cubicBezTo>
                    <a:pt x="2655625" y="556621"/>
                    <a:pt x="2654888" y="555182"/>
                    <a:pt x="2654164" y="551213"/>
                  </a:cubicBezTo>
                  <a:cubicBezTo>
                    <a:pt x="2653098" y="544715"/>
                    <a:pt x="2648386" y="528814"/>
                    <a:pt x="2640817" y="520877"/>
                  </a:cubicBezTo>
                  <a:cubicBezTo>
                    <a:pt x="2626364" y="506045"/>
                    <a:pt x="2605028" y="502820"/>
                    <a:pt x="2577939" y="502820"/>
                  </a:cubicBezTo>
                  <a:cubicBezTo>
                    <a:pt x="2500647" y="502820"/>
                    <a:pt x="2447549" y="566021"/>
                    <a:pt x="2447549" y="635043"/>
                  </a:cubicBezTo>
                  <a:cubicBezTo>
                    <a:pt x="2447549" y="698989"/>
                    <a:pt x="2470294" y="755717"/>
                    <a:pt x="2563156" y="755717"/>
                  </a:cubicBezTo>
                  <a:cubicBezTo>
                    <a:pt x="2608305" y="755717"/>
                    <a:pt x="2650570" y="740537"/>
                    <a:pt x="2650570" y="698270"/>
                  </a:cubicBezTo>
                  <a:cubicBezTo>
                    <a:pt x="2650570" y="693234"/>
                    <a:pt x="2650913" y="690655"/>
                    <a:pt x="2653440" y="690655"/>
                  </a:cubicBezTo>
                  <a:cubicBezTo>
                    <a:pt x="2656349" y="690655"/>
                    <a:pt x="2657073" y="696112"/>
                    <a:pt x="2657073" y="713450"/>
                  </a:cubicBezTo>
                  <a:cubicBezTo>
                    <a:pt x="2657073" y="734410"/>
                    <a:pt x="2659600" y="751724"/>
                    <a:pt x="2659600" y="755717"/>
                  </a:cubicBezTo>
                  <a:cubicBezTo>
                    <a:pt x="2659600" y="757876"/>
                    <a:pt x="2658876" y="759711"/>
                    <a:pt x="2654888" y="759711"/>
                  </a:cubicBezTo>
                  <a:cubicBezTo>
                    <a:pt x="2641172" y="759711"/>
                    <a:pt x="2608648" y="769434"/>
                    <a:pt x="2565658" y="769434"/>
                  </a:cubicBezTo>
                  <a:cubicBezTo>
                    <a:pt x="2450787" y="769434"/>
                    <a:pt x="2415024" y="689960"/>
                    <a:pt x="2415024" y="632141"/>
                  </a:cubicBezTo>
                  <a:moveTo>
                    <a:pt x="2224258" y="596011"/>
                  </a:moveTo>
                  <a:cubicBezTo>
                    <a:pt x="2224258" y="561334"/>
                    <a:pt x="2224258" y="532783"/>
                    <a:pt x="2222416" y="517603"/>
                  </a:cubicBezTo>
                  <a:cubicBezTo>
                    <a:pt x="2220981" y="507135"/>
                    <a:pt x="2219165" y="499174"/>
                    <a:pt x="2211952" y="497735"/>
                  </a:cubicBezTo>
                  <a:cubicBezTo>
                    <a:pt x="2208700" y="497015"/>
                    <a:pt x="2204357" y="496296"/>
                    <a:pt x="2201106" y="496296"/>
                  </a:cubicBezTo>
                  <a:cubicBezTo>
                    <a:pt x="2198934" y="496296"/>
                    <a:pt x="2198210" y="495205"/>
                    <a:pt x="2198210" y="494138"/>
                  </a:cubicBezTo>
                  <a:cubicBezTo>
                    <a:pt x="2198210" y="491979"/>
                    <a:pt x="2200026" y="491236"/>
                    <a:pt x="2204001" y="491236"/>
                  </a:cubicBezTo>
                  <a:cubicBezTo>
                    <a:pt x="2214822" y="491236"/>
                    <a:pt x="2237593" y="492327"/>
                    <a:pt x="2238685" y="492327"/>
                  </a:cubicBezTo>
                  <a:cubicBezTo>
                    <a:pt x="2240501" y="492327"/>
                    <a:pt x="2263247" y="491236"/>
                    <a:pt x="2283110" y="491236"/>
                  </a:cubicBezTo>
                  <a:cubicBezTo>
                    <a:pt x="2287085" y="491236"/>
                    <a:pt x="2288888" y="492327"/>
                    <a:pt x="2288888" y="494138"/>
                  </a:cubicBezTo>
                  <a:cubicBezTo>
                    <a:pt x="2288888" y="495205"/>
                    <a:pt x="2288177" y="496296"/>
                    <a:pt x="2286018" y="496296"/>
                  </a:cubicBezTo>
                  <a:cubicBezTo>
                    <a:pt x="2282767" y="496296"/>
                    <a:pt x="2274804" y="497015"/>
                    <a:pt x="2269749" y="497735"/>
                  </a:cubicBezTo>
                  <a:cubicBezTo>
                    <a:pt x="2258903" y="499174"/>
                    <a:pt x="2256744" y="507135"/>
                    <a:pt x="2255652" y="517603"/>
                  </a:cubicBezTo>
                  <a:cubicBezTo>
                    <a:pt x="2253849" y="532783"/>
                    <a:pt x="2253849" y="561334"/>
                    <a:pt x="2253849" y="596011"/>
                  </a:cubicBezTo>
                  <a:lnTo>
                    <a:pt x="2253849" y="744505"/>
                  </a:lnTo>
                  <a:cubicBezTo>
                    <a:pt x="2253849" y="748128"/>
                    <a:pt x="2254560" y="750657"/>
                    <a:pt x="2256744" y="751376"/>
                  </a:cubicBezTo>
                  <a:cubicBezTo>
                    <a:pt x="2259995" y="752815"/>
                    <a:pt x="2266117" y="753559"/>
                    <a:pt x="2272276" y="753559"/>
                  </a:cubicBezTo>
                  <a:cubicBezTo>
                    <a:pt x="2280607" y="753559"/>
                    <a:pt x="2302629" y="754973"/>
                    <a:pt x="2321781" y="735501"/>
                  </a:cubicBezTo>
                  <a:cubicBezTo>
                    <a:pt x="2340932" y="715956"/>
                    <a:pt x="2342025" y="691771"/>
                    <a:pt x="2342025" y="679840"/>
                  </a:cubicBezTo>
                  <a:cubicBezTo>
                    <a:pt x="2342025" y="646601"/>
                    <a:pt x="2314567" y="620954"/>
                    <a:pt x="2279515" y="620954"/>
                  </a:cubicBezTo>
                  <a:cubicBezTo>
                    <a:pt x="2271895" y="620954"/>
                    <a:pt x="2269749" y="620607"/>
                    <a:pt x="2269749" y="617690"/>
                  </a:cubicBezTo>
                  <a:cubicBezTo>
                    <a:pt x="2269749" y="615879"/>
                    <a:pt x="2271895" y="615160"/>
                    <a:pt x="2273737" y="615160"/>
                  </a:cubicBezTo>
                  <a:cubicBezTo>
                    <a:pt x="2275553" y="614788"/>
                    <a:pt x="2279515" y="614788"/>
                    <a:pt x="2281306" y="614788"/>
                  </a:cubicBezTo>
                  <a:cubicBezTo>
                    <a:pt x="2332627" y="614788"/>
                    <a:pt x="2370180" y="649479"/>
                    <a:pt x="2370180" y="700800"/>
                  </a:cubicBezTo>
                  <a:cubicBezTo>
                    <a:pt x="2370180" y="719925"/>
                    <a:pt x="2360058" y="736196"/>
                    <a:pt x="2352121" y="743787"/>
                  </a:cubicBezTo>
                  <a:cubicBezTo>
                    <a:pt x="2346368" y="749194"/>
                    <a:pt x="2330112" y="764375"/>
                    <a:pt x="2284926" y="764375"/>
                  </a:cubicBezTo>
                  <a:cubicBezTo>
                    <a:pt x="2268301" y="764375"/>
                    <a:pt x="2247346" y="763282"/>
                    <a:pt x="2239409" y="763282"/>
                  </a:cubicBezTo>
                  <a:cubicBezTo>
                    <a:pt x="2236500" y="763282"/>
                    <a:pt x="2214822" y="764375"/>
                    <a:pt x="2198579" y="764375"/>
                  </a:cubicBezTo>
                  <a:cubicBezTo>
                    <a:pt x="2194616" y="764375"/>
                    <a:pt x="2192800" y="763654"/>
                    <a:pt x="2192800" y="761497"/>
                  </a:cubicBezTo>
                  <a:cubicBezTo>
                    <a:pt x="2192800" y="760058"/>
                    <a:pt x="2194235" y="759314"/>
                    <a:pt x="2195683" y="759314"/>
                  </a:cubicBezTo>
                  <a:cubicBezTo>
                    <a:pt x="2198934" y="759314"/>
                    <a:pt x="2205093" y="758942"/>
                    <a:pt x="2207964" y="758248"/>
                  </a:cubicBezTo>
                  <a:cubicBezTo>
                    <a:pt x="2219889" y="755717"/>
                    <a:pt x="2222759" y="749913"/>
                    <a:pt x="2223508" y="737660"/>
                  </a:cubicBezTo>
                  <a:cubicBezTo>
                    <a:pt x="2224258" y="726077"/>
                    <a:pt x="2224258" y="715956"/>
                    <a:pt x="2224258" y="659600"/>
                  </a:cubicBezTo>
                  <a:close/>
                  <a:moveTo>
                    <a:pt x="2034152" y="746689"/>
                  </a:moveTo>
                  <a:cubicBezTo>
                    <a:pt x="2034152" y="749218"/>
                    <a:pt x="2034888" y="749913"/>
                    <a:pt x="2036324" y="749913"/>
                  </a:cubicBezTo>
                  <a:cubicBezTo>
                    <a:pt x="2043550" y="749913"/>
                    <a:pt x="2076075" y="748846"/>
                    <a:pt x="2078221" y="748846"/>
                  </a:cubicBezTo>
                  <a:cubicBezTo>
                    <a:pt x="2099557" y="748846"/>
                    <a:pt x="2108243" y="741604"/>
                    <a:pt x="2110377" y="736916"/>
                  </a:cubicBezTo>
                  <a:cubicBezTo>
                    <a:pt x="2112562" y="732227"/>
                    <a:pt x="2113628" y="726077"/>
                    <a:pt x="2113628" y="723199"/>
                  </a:cubicBezTo>
                  <a:cubicBezTo>
                    <a:pt x="2113628" y="720669"/>
                    <a:pt x="2114365" y="719230"/>
                    <a:pt x="2116181" y="719230"/>
                  </a:cubicBezTo>
                  <a:cubicBezTo>
                    <a:pt x="2117972" y="719230"/>
                    <a:pt x="2118683" y="721016"/>
                    <a:pt x="2119064" y="722827"/>
                  </a:cubicBezTo>
                  <a:cubicBezTo>
                    <a:pt x="2119775" y="727167"/>
                    <a:pt x="2120525" y="743042"/>
                    <a:pt x="2120867" y="746689"/>
                  </a:cubicBezTo>
                  <a:cubicBezTo>
                    <a:pt x="2121959" y="756809"/>
                    <a:pt x="2123763" y="761125"/>
                    <a:pt x="2123763" y="763654"/>
                  </a:cubicBezTo>
                  <a:cubicBezTo>
                    <a:pt x="2123763" y="765466"/>
                    <a:pt x="2123039" y="767623"/>
                    <a:pt x="2121591" y="767623"/>
                  </a:cubicBezTo>
                  <a:cubicBezTo>
                    <a:pt x="2120143" y="767623"/>
                    <a:pt x="2118683" y="766160"/>
                    <a:pt x="2116524" y="765466"/>
                  </a:cubicBezTo>
                  <a:cubicBezTo>
                    <a:pt x="2115089" y="765093"/>
                    <a:pt x="2106427" y="764375"/>
                    <a:pt x="2100623" y="764027"/>
                  </a:cubicBezTo>
                  <a:cubicBezTo>
                    <a:pt x="2094858" y="763654"/>
                    <a:pt x="2058015" y="763282"/>
                    <a:pt x="2018963" y="763282"/>
                  </a:cubicBezTo>
                  <a:cubicBezTo>
                    <a:pt x="2017172" y="763282"/>
                    <a:pt x="1994414" y="764375"/>
                    <a:pt x="1978170" y="764375"/>
                  </a:cubicBezTo>
                  <a:cubicBezTo>
                    <a:pt x="1974195" y="764375"/>
                    <a:pt x="1972392" y="763654"/>
                    <a:pt x="1972392" y="761497"/>
                  </a:cubicBezTo>
                  <a:cubicBezTo>
                    <a:pt x="1972392" y="760058"/>
                    <a:pt x="1973827" y="759314"/>
                    <a:pt x="1975262" y="759314"/>
                  </a:cubicBezTo>
                  <a:cubicBezTo>
                    <a:pt x="1978513" y="759314"/>
                    <a:pt x="1984660" y="758942"/>
                    <a:pt x="1987568" y="758248"/>
                  </a:cubicBezTo>
                  <a:cubicBezTo>
                    <a:pt x="1999468" y="755717"/>
                    <a:pt x="2001627" y="750285"/>
                    <a:pt x="2002720" y="741604"/>
                  </a:cubicBezTo>
                  <a:cubicBezTo>
                    <a:pt x="2003469" y="735501"/>
                    <a:pt x="2003812" y="720321"/>
                    <a:pt x="2003812" y="659600"/>
                  </a:cubicBezTo>
                  <a:lnTo>
                    <a:pt x="2003812" y="596011"/>
                  </a:lnTo>
                  <a:cubicBezTo>
                    <a:pt x="2003812" y="551932"/>
                    <a:pt x="2003088" y="522688"/>
                    <a:pt x="2001297" y="513262"/>
                  </a:cubicBezTo>
                  <a:cubicBezTo>
                    <a:pt x="1999113" y="502820"/>
                    <a:pt x="1997309" y="499545"/>
                    <a:pt x="1991531" y="497735"/>
                  </a:cubicBezTo>
                  <a:cubicBezTo>
                    <a:pt x="1988280" y="496668"/>
                    <a:pt x="1983949" y="496296"/>
                    <a:pt x="1980698" y="496296"/>
                  </a:cubicBezTo>
                  <a:cubicBezTo>
                    <a:pt x="1978513" y="496296"/>
                    <a:pt x="1977789" y="495205"/>
                    <a:pt x="1977789" y="494138"/>
                  </a:cubicBezTo>
                  <a:cubicBezTo>
                    <a:pt x="1977789" y="491979"/>
                    <a:pt x="1979605" y="491236"/>
                    <a:pt x="1983568" y="491236"/>
                  </a:cubicBezTo>
                  <a:cubicBezTo>
                    <a:pt x="1991531" y="491236"/>
                    <a:pt x="2009590" y="492327"/>
                    <a:pt x="2018963" y="492327"/>
                  </a:cubicBezTo>
                  <a:cubicBezTo>
                    <a:pt x="2029465" y="492327"/>
                    <a:pt x="2053672" y="490144"/>
                    <a:pt x="2108243" y="490144"/>
                  </a:cubicBezTo>
                  <a:cubicBezTo>
                    <a:pt x="2122328" y="490144"/>
                    <a:pt x="2125211" y="490144"/>
                    <a:pt x="2127713" y="499545"/>
                  </a:cubicBezTo>
                  <a:cubicBezTo>
                    <a:pt x="2129554" y="507135"/>
                    <a:pt x="2132424" y="531692"/>
                    <a:pt x="2132424" y="534594"/>
                  </a:cubicBezTo>
                  <a:cubicBezTo>
                    <a:pt x="2132424" y="537124"/>
                    <a:pt x="2132424" y="540026"/>
                    <a:pt x="2130265" y="540026"/>
                  </a:cubicBezTo>
                  <a:cubicBezTo>
                    <a:pt x="2128462" y="540026"/>
                    <a:pt x="2127713" y="538563"/>
                    <a:pt x="2127014" y="534594"/>
                  </a:cubicBezTo>
                  <a:cubicBezTo>
                    <a:pt x="2124487" y="519786"/>
                    <a:pt x="2120143" y="512543"/>
                    <a:pt x="2110745" y="508574"/>
                  </a:cubicBezTo>
                  <a:cubicBezTo>
                    <a:pt x="2101347" y="504606"/>
                    <a:pt x="2085447" y="504606"/>
                    <a:pt x="2076075" y="504606"/>
                  </a:cubicBezTo>
                  <a:cubicBezTo>
                    <a:pt x="2040667" y="504606"/>
                    <a:pt x="2034152" y="510360"/>
                    <a:pt x="2034152" y="534247"/>
                  </a:cubicBezTo>
                  <a:lnTo>
                    <a:pt x="2034152" y="627825"/>
                  </a:lnTo>
                  <a:cubicBezTo>
                    <a:pt x="2034152" y="629263"/>
                    <a:pt x="2034888" y="630330"/>
                    <a:pt x="2036705" y="630330"/>
                  </a:cubicBezTo>
                  <a:cubicBezTo>
                    <a:pt x="2042826" y="630330"/>
                    <a:pt x="2078602" y="629636"/>
                    <a:pt x="2088343" y="628545"/>
                  </a:cubicBezTo>
                  <a:cubicBezTo>
                    <a:pt x="2102440" y="627106"/>
                    <a:pt x="2105691" y="620954"/>
                    <a:pt x="2107151" y="615879"/>
                  </a:cubicBezTo>
                  <a:cubicBezTo>
                    <a:pt x="2108586" y="611191"/>
                    <a:pt x="2108586" y="607569"/>
                    <a:pt x="2108586" y="603949"/>
                  </a:cubicBezTo>
                  <a:cubicBezTo>
                    <a:pt x="2108586" y="602138"/>
                    <a:pt x="2109310" y="600723"/>
                    <a:pt x="2111114" y="600723"/>
                  </a:cubicBezTo>
                  <a:cubicBezTo>
                    <a:pt x="2113273" y="600723"/>
                    <a:pt x="2113628" y="603601"/>
                    <a:pt x="2113628" y="607569"/>
                  </a:cubicBezTo>
                  <a:cubicBezTo>
                    <a:pt x="2113628" y="625295"/>
                    <a:pt x="2117972" y="649479"/>
                    <a:pt x="2117972" y="650942"/>
                  </a:cubicBezTo>
                  <a:cubicBezTo>
                    <a:pt x="2117972" y="653101"/>
                    <a:pt x="2117273" y="653845"/>
                    <a:pt x="2116181" y="653845"/>
                  </a:cubicBezTo>
                  <a:cubicBezTo>
                    <a:pt x="2114721" y="653845"/>
                    <a:pt x="2113273" y="652009"/>
                    <a:pt x="2110745" y="649133"/>
                  </a:cubicBezTo>
                  <a:cubicBezTo>
                    <a:pt x="2107494" y="645511"/>
                    <a:pt x="2102440" y="644792"/>
                    <a:pt x="2093766" y="644072"/>
                  </a:cubicBezTo>
                  <a:cubicBezTo>
                    <a:pt x="2085447" y="643327"/>
                    <a:pt x="2041023" y="643327"/>
                    <a:pt x="2036324" y="643327"/>
                  </a:cubicBezTo>
                  <a:cubicBezTo>
                    <a:pt x="2034520" y="643327"/>
                    <a:pt x="2034152" y="644420"/>
                    <a:pt x="2034152" y="646974"/>
                  </a:cubicBezTo>
                  <a:close/>
                  <a:moveTo>
                    <a:pt x="1831079" y="748846"/>
                  </a:moveTo>
                  <a:lnTo>
                    <a:pt x="1876596" y="748128"/>
                  </a:lnTo>
                  <a:cubicBezTo>
                    <a:pt x="1911293" y="747407"/>
                    <a:pt x="1919598" y="739074"/>
                    <a:pt x="1921046" y="728258"/>
                  </a:cubicBezTo>
                  <a:lnTo>
                    <a:pt x="1921389" y="724290"/>
                  </a:lnTo>
                  <a:cubicBezTo>
                    <a:pt x="1921757" y="719230"/>
                    <a:pt x="1922481" y="718139"/>
                    <a:pt x="1924285" y="718139"/>
                  </a:cubicBezTo>
                  <a:cubicBezTo>
                    <a:pt x="1925732" y="718139"/>
                    <a:pt x="1926825" y="719577"/>
                    <a:pt x="1926825" y="722827"/>
                  </a:cubicBezTo>
                  <a:cubicBezTo>
                    <a:pt x="1926825" y="726821"/>
                    <a:pt x="1927891" y="751724"/>
                    <a:pt x="1927891" y="762589"/>
                  </a:cubicBezTo>
                  <a:cubicBezTo>
                    <a:pt x="1927891" y="764747"/>
                    <a:pt x="1927891" y="766930"/>
                    <a:pt x="1926101" y="766930"/>
                  </a:cubicBezTo>
                  <a:cubicBezTo>
                    <a:pt x="1923192" y="766930"/>
                    <a:pt x="1913451" y="763282"/>
                    <a:pt x="1890338" y="763282"/>
                  </a:cubicBezTo>
                  <a:lnTo>
                    <a:pt x="1754854" y="763282"/>
                  </a:lnTo>
                  <a:cubicBezTo>
                    <a:pt x="1750511" y="763282"/>
                    <a:pt x="1736795" y="764027"/>
                    <a:pt x="1726305" y="765093"/>
                  </a:cubicBezTo>
                  <a:cubicBezTo>
                    <a:pt x="1716551" y="765813"/>
                    <a:pt x="1712957" y="769434"/>
                    <a:pt x="1710404" y="769434"/>
                  </a:cubicBezTo>
                  <a:cubicBezTo>
                    <a:pt x="1708957" y="769434"/>
                    <a:pt x="1707509" y="764747"/>
                    <a:pt x="1706798" y="762589"/>
                  </a:cubicBezTo>
                  <a:cubicBezTo>
                    <a:pt x="1706074" y="759711"/>
                    <a:pt x="1698860" y="728606"/>
                    <a:pt x="1698860" y="725010"/>
                  </a:cubicBezTo>
                  <a:cubicBezTo>
                    <a:pt x="1698860" y="722827"/>
                    <a:pt x="1699571" y="721736"/>
                    <a:pt x="1700663" y="721736"/>
                  </a:cubicBezTo>
                  <a:cubicBezTo>
                    <a:pt x="1702098" y="721736"/>
                    <a:pt x="1703178" y="722480"/>
                    <a:pt x="1704270" y="725356"/>
                  </a:cubicBezTo>
                  <a:cubicBezTo>
                    <a:pt x="1705337" y="727886"/>
                    <a:pt x="1706429" y="730417"/>
                    <a:pt x="1710404" y="736568"/>
                  </a:cubicBezTo>
                  <a:cubicBezTo>
                    <a:pt x="1716195" y="745226"/>
                    <a:pt x="1724857" y="747755"/>
                    <a:pt x="1747260" y="748128"/>
                  </a:cubicBezTo>
                  <a:lnTo>
                    <a:pt x="1800739" y="748846"/>
                  </a:lnTo>
                  <a:lnTo>
                    <a:pt x="1800739" y="596011"/>
                  </a:lnTo>
                  <a:cubicBezTo>
                    <a:pt x="1800739" y="561334"/>
                    <a:pt x="1800739" y="532783"/>
                    <a:pt x="1798923" y="517603"/>
                  </a:cubicBezTo>
                  <a:cubicBezTo>
                    <a:pt x="1797488" y="507135"/>
                    <a:pt x="1795672" y="499174"/>
                    <a:pt x="1788458" y="497735"/>
                  </a:cubicBezTo>
                  <a:cubicBezTo>
                    <a:pt x="1785194" y="497015"/>
                    <a:pt x="1780864" y="496296"/>
                    <a:pt x="1777613" y="496296"/>
                  </a:cubicBezTo>
                  <a:cubicBezTo>
                    <a:pt x="1775441" y="496296"/>
                    <a:pt x="1774717" y="495205"/>
                    <a:pt x="1774717" y="494138"/>
                  </a:cubicBezTo>
                  <a:cubicBezTo>
                    <a:pt x="1774717" y="491979"/>
                    <a:pt x="1776533" y="491211"/>
                    <a:pt x="1780496" y="491211"/>
                  </a:cubicBezTo>
                  <a:cubicBezTo>
                    <a:pt x="1791341" y="491211"/>
                    <a:pt x="1814112" y="492327"/>
                    <a:pt x="1815890" y="492327"/>
                  </a:cubicBezTo>
                  <a:cubicBezTo>
                    <a:pt x="1817706" y="492327"/>
                    <a:pt x="1840465" y="491211"/>
                    <a:pt x="1860340" y="491211"/>
                  </a:cubicBezTo>
                  <a:cubicBezTo>
                    <a:pt x="1864315" y="491211"/>
                    <a:pt x="1866119" y="492327"/>
                    <a:pt x="1866119" y="494138"/>
                  </a:cubicBezTo>
                  <a:cubicBezTo>
                    <a:pt x="1866119" y="495205"/>
                    <a:pt x="1865407" y="496296"/>
                    <a:pt x="1863248" y="496296"/>
                  </a:cubicBezTo>
                  <a:cubicBezTo>
                    <a:pt x="1859997" y="496296"/>
                    <a:pt x="1852034" y="497015"/>
                    <a:pt x="1846980" y="497735"/>
                  </a:cubicBezTo>
                  <a:cubicBezTo>
                    <a:pt x="1836134" y="499174"/>
                    <a:pt x="1833975" y="507135"/>
                    <a:pt x="1832883" y="517603"/>
                  </a:cubicBezTo>
                  <a:cubicBezTo>
                    <a:pt x="1831079" y="532783"/>
                    <a:pt x="1831079" y="561334"/>
                    <a:pt x="1831079" y="596011"/>
                  </a:cubicBezTo>
                  <a:close/>
                  <a:moveTo>
                    <a:pt x="1409364" y="632141"/>
                  </a:moveTo>
                  <a:cubicBezTo>
                    <a:pt x="1409364" y="548683"/>
                    <a:pt x="1462107" y="486175"/>
                    <a:pt x="1572292" y="486175"/>
                  </a:cubicBezTo>
                  <a:cubicBezTo>
                    <a:pt x="1595431" y="486175"/>
                    <a:pt x="1622889" y="488705"/>
                    <a:pt x="1637329" y="494485"/>
                  </a:cubicBezTo>
                  <a:cubicBezTo>
                    <a:pt x="1643818" y="497363"/>
                    <a:pt x="1644542" y="498131"/>
                    <a:pt x="1646727" y="504978"/>
                  </a:cubicBezTo>
                  <a:cubicBezTo>
                    <a:pt x="1650346" y="517256"/>
                    <a:pt x="1654677" y="548683"/>
                    <a:pt x="1654677" y="551213"/>
                  </a:cubicBezTo>
                  <a:cubicBezTo>
                    <a:pt x="1654677" y="554115"/>
                    <a:pt x="1653940" y="556621"/>
                    <a:pt x="1652150" y="556621"/>
                  </a:cubicBezTo>
                  <a:cubicBezTo>
                    <a:pt x="1649978" y="556621"/>
                    <a:pt x="1649254" y="555182"/>
                    <a:pt x="1648543" y="551213"/>
                  </a:cubicBezTo>
                  <a:cubicBezTo>
                    <a:pt x="1647451" y="544715"/>
                    <a:pt x="1642751" y="528814"/>
                    <a:pt x="1635170" y="520877"/>
                  </a:cubicBezTo>
                  <a:cubicBezTo>
                    <a:pt x="1620704" y="506045"/>
                    <a:pt x="1599394" y="502820"/>
                    <a:pt x="1572292" y="502820"/>
                  </a:cubicBezTo>
                  <a:cubicBezTo>
                    <a:pt x="1494987" y="502820"/>
                    <a:pt x="1441889" y="566021"/>
                    <a:pt x="1441889" y="635043"/>
                  </a:cubicBezTo>
                  <a:cubicBezTo>
                    <a:pt x="1441889" y="698989"/>
                    <a:pt x="1464634" y="755717"/>
                    <a:pt x="1557497" y="755717"/>
                  </a:cubicBezTo>
                  <a:cubicBezTo>
                    <a:pt x="1602645" y="755717"/>
                    <a:pt x="1644911" y="740537"/>
                    <a:pt x="1644911" y="698270"/>
                  </a:cubicBezTo>
                  <a:cubicBezTo>
                    <a:pt x="1644911" y="693234"/>
                    <a:pt x="1645291" y="690655"/>
                    <a:pt x="1647819" y="690655"/>
                  </a:cubicBezTo>
                  <a:cubicBezTo>
                    <a:pt x="1650689" y="690655"/>
                    <a:pt x="1651438" y="696112"/>
                    <a:pt x="1651438" y="713450"/>
                  </a:cubicBezTo>
                  <a:cubicBezTo>
                    <a:pt x="1651438" y="734410"/>
                    <a:pt x="1653940" y="751724"/>
                    <a:pt x="1653940" y="755717"/>
                  </a:cubicBezTo>
                  <a:cubicBezTo>
                    <a:pt x="1653940" y="757876"/>
                    <a:pt x="1653229" y="759711"/>
                    <a:pt x="1649254" y="759711"/>
                  </a:cubicBezTo>
                  <a:cubicBezTo>
                    <a:pt x="1635525" y="759711"/>
                    <a:pt x="1603026" y="769434"/>
                    <a:pt x="1560011" y="769434"/>
                  </a:cubicBezTo>
                  <a:cubicBezTo>
                    <a:pt x="1445127" y="769434"/>
                    <a:pt x="1409364" y="689960"/>
                    <a:pt x="1409364" y="632141"/>
                  </a:cubicBezTo>
                  <a:moveTo>
                    <a:pt x="1116363" y="493394"/>
                  </a:moveTo>
                  <a:cubicBezTo>
                    <a:pt x="1114573" y="481488"/>
                    <a:pt x="1120338" y="480024"/>
                    <a:pt x="1125037" y="487638"/>
                  </a:cubicBezTo>
                  <a:lnTo>
                    <a:pt x="1129368" y="493394"/>
                  </a:lnTo>
                  <a:lnTo>
                    <a:pt x="1159340" y="532064"/>
                  </a:lnTo>
                  <a:cubicBezTo>
                    <a:pt x="1204158" y="590603"/>
                    <a:pt x="1251491" y="647322"/>
                    <a:pt x="1299192" y="702958"/>
                  </a:cubicBezTo>
                  <a:cubicBezTo>
                    <a:pt x="1302418" y="706926"/>
                    <a:pt x="1304221" y="704769"/>
                    <a:pt x="1304221" y="700453"/>
                  </a:cubicBezTo>
                  <a:lnTo>
                    <a:pt x="1304221" y="596011"/>
                  </a:lnTo>
                  <a:cubicBezTo>
                    <a:pt x="1304221" y="561334"/>
                    <a:pt x="1304221" y="532783"/>
                    <a:pt x="1302418" y="517603"/>
                  </a:cubicBezTo>
                  <a:cubicBezTo>
                    <a:pt x="1300970" y="507135"/>
                    <a:pt x="1299192" y="499174"/>
                    <a:pt x="1291940" y="497735"/>
                  </a:cubicBezTo>
                  <a:cubicBezTo>
                    <a:pt x="1288702" y="497015"/>
                    <a:pt x="1284358" y="496296"/>
                    <a:pt x="1281107" y="496296"/>
                  </a:cubicBezTo>
                  <a:cubicBezTo>
                    <a:pt x="1278923" y="496296"/>
                    <a:pt x="1278225" y="495205"/>
                    <a:pt x="1278225" y="494138"/>
                  </a:cubicBezTo>
                  <a:cubicBezTo>
                    <a:pt x="1278225" y="491979"/>
                    <a:pt x="1280015" y="491236"/>
                    <a:pt x="1284003" y="491236"/>
                  </a:cubicBezTo>
                  <a:cubicBezTo>
                    <a:pt x="1294849" y="491236"/>
                    <a:pt x="1317594" y="492327"/>
                    <a:pt x="1319398" y="492327"/>
                  </a:cubicBezTo>
                  <a:cubicBezTo>
                    <a:pt x="1321214" y="492327"/>
                    <a:pt x="1343959" y="491236"/>
                    <a:pt x="1363835" y="491236"/>
                  </a:cubicBezTo>
                  <a:cubicBezTo>
                    <a:pt x="1367823" y="491236"/>
                    <a:pt x="1369613" y="492327"/>
                    <a:pt x="1369613" y="494138"/>
                  </a:cubicBezTo>
                  <a:cubicBezTo>
                    <a:pt x="1369613" y="495205"/>
                    <a:pt x="1368889" y="496296"/>
                    <a:pt x="1366731" y="496296"/>
                  </a:cubicBezTo>
                  <a:cubicBezTo>
                    <a:pt x="1363479" y="496296"/>
                    <a:pt x="1355516" y="497015"/>
                    <a:pt x="1350462" y="497735"/>
                  </a:cubicBezTo>
                  <a:cubicBezTo>
                    <a:pt x="1339641" y="499174"/>
                    <a:pt x="1337457" y="507135"/>
                    <a:pt x="1336377" y="517603"/>
                  </a:cubicBezTo>
                  <a:cubicBezTo>
                    <a:pt x="1334587" y="532783"/>
                    <a:pt x="1334587" y="561334"/>
                    <a:pt x="1334587" y="596011"/>
                  </a:cubicBezTo>
                  <a:lnTo>
                    <a:pt x="1334587" y="659600"/>
                  </a:lnTo>
                  <a:lnTo>
                    <a:pt x="1334587" y="759314"/>
                  </a:lnTo>
                  <a:cubicBezTo>
                    <a:pt x="1336377" y="771245"/>
                    <a:pt x="1330586" y="772708"/>
                    <a:pt x="1325913" y="765093"/>
                  </a:cubicBezTo>
                  <a:cubicBezTo>
                    <a:pt x="1251834" y="669348"/>
                    <a:pt x="1201263" y="609008"/>
                    <a:pt x="1149967" y="549402"/>
                  </a:cubicBezTo>
                  <a:cubicBezTo>
                    <a:pt x="1148520" y="547592"/>
                    <a:pt x="1146716" y="547963"/>
                    <a:pt x="1146716" y="550841"/>
                  </a:cubicBezTo>
                  <a:cubicBezTo>
                    <a:pt x="1146716" y="670093"/>
                    <a:pt x="1146716" y="726077"/>
                    <a:pt x="1147427" y="737660"/>
                  </a:cubicBezTo>
                  <a:cubicBezTo>
                    <a:pt x="1148151" y="750285"/>
                    <a:pt x="1151060" y="756437"/>
                    <a:pt x="1160813" y="758248"/>
                  </a:cubicBezTo>
                  <a:cubicBezTo>
                    <a:pt x="1165144" y="758942"/>
                    <a:pt x="1167316" y="759314"/>
                    <a:pt x="1169830" y="759314"/>
                  </a:cubicBezTo>
                  <a:cubicBezTo>
                    <a:pt x="1171265" y="759314"/>
                    <a:pt x="1172726" y="760058"/>
                    <a:pt x="1172726" y="761497"/>
                  </a:cubicBezTo>
                  <a:cubicBezTo>
                    <a:pt x="1172726" y="763654"/>
                    <a:pt x="1170922" y="764375"/>
                    <a:pt x="1166960" y="764375"/>
                  </a:cubicBezTo>
                  <a:cubicBezTo>
                    <a:pt x="1156114" y="764375"/>
                    <a:pt x="1133343" y="763282"/>
                    <a:pt x="1131552" y="763282"/>
                  </a:cubicBezTo>
                  <a:cubicBezTo>
                    <a:pt x="1129724" y="763282"/>
                    <a:pt x="1106978" y="764375"/>
                    <a:pt x="1090709" y="764375"/>
                  </a:cubicBezTo>
                  <a:cubicBezTo>
                    <a:pt x="1086734" y="764375"/>
                    <a:pt x="1084931" y="763654"/>
                    <a:pt x="1084931" y="761497"/>
                  </a:cubicBezTo>
                  <a:cubicBezTo>
                    <a:pt x="1084931" y="760058"/>
                    <a:pt x="1086366" y="759314"/>
                    <a:pt x="1087826" y="759314"/>
                  </a:cubicBezTo>
                  <a:cubicBezTo>
                    <a:pt x="1091078" y="759314"/>
                    <a:pt x="1097212" y="758942"/>
                    <a:pt x="1100107" y="758248"/>
                  </a:cubicBezTo>
                  <a:cubicBezTo>
                    <a:pt x="1112033" y="755717"/>
                    <a:pt x="1114916" y="749913"/>
                    <a:pt x="1115639" y="737660"/>
                  </a:cubicBezTo>
                  <a:cubicBezTo>
                    <a:pt x="1116363" y="726077"/>
                    <a:pt x="1115639" y="715956"/>
                    <a:pt x="1116363" y="659600"/>
                  </a:cubicBezTo>
                  <a:close/>
                  <a:moveTo>
                    <a:pt x="987687" y="659600"/>
                  </a:moveTo>
                  <a:cubicBezTo>
                    <a:pt x="987687" y="715956"/>
                    <a:pt x="987687" y="726077"/>
                    <a:pt x="988411" y="737660"/>
                  </a:cubicBezTo>
                  <a:cubicBezTo>
                    <a:pt x="989135" y="750285"/>
                    <a:pt x="992031" y="756437"/>
                    <a:pt x="1001784" y="758248"/>
                  </a:cubicBezTo>
                  <a:cubicBezTo>
                    <a:pt x="1006128" y="758942"/>
                    <a:pt x="1008274" y="759314"/>
                    <a:pt x="1010814" y="759314"/>
                  </a:cubicBezTo>
                  <a:cubicBezTo>
                    <a:pt x="1012249" y="759314"/>
                    <a:pt x="1013709" y="760058"/>
                    <a:pt x="1013709" y="761497"/>
                  </a:cubicBezTo>
                  <a:cubicBezTo>
                    <a:pt x="1013709" y="763654"/>
                    <a:pt x="1011893" y="764375"/>
                    <a:pt x="1007918" y="764375"/>
                  </a:cubicBezTo>
                  <a:cubicBezTo>
                    <a:pt x="997098" y="764375"/>
                    <a:pt x="974327" y="763282"/>
                    <a:pt x="972511" y="763282"/>
                  </a:cubicBezTo>
                  <a:cubicBezTo>
                    <a:pt x="970707" y="763282"/>
                    <a:pt x="947949" y="764375"/>
                    <a:pt x="931706" y="764375"/>
                  </a:cubicBezTo>
                  <a:cubicBezTo>
                    <a:pt x="927718" y="764375"/>
                    <a:pt x="925902" y="763654"/>
                    <a:pt x="925902" y="761497"/>
                  </a:cubicBezTo>
                  <a:cubicBezTo>
                    <a:pt x="925902" y="760058"/>
                    <a:pt x="927350" y="759314"/>
                    <a:pt x="928810" y="759314"/>
                  </a:cubicBezTo>
                  <a:cubicBezTo>
                    <a:pt x="932049" y="759314"/>
                    <a:pt x="938183" y="758942"/>
                    <a:pt x="941078" y="758248"/>
                  </a:cubicBezTo>
                  <a:cubicBezTo>
                    <a:pt x="952991" y="755717"/>
                    <a:pt x="955912" y="749913"/>
                    <a:pt x="956623" y="737660"/>
                  </a:cubicBezTo>
                  <a:cubicBezTo>
                    <a:pt x="957334" y="726077"/>
                    <a:pt x="957334" y="711987"/>
                    <a:pt x="957334" y="655631"/>
                  </a:cubicBezTo>
                  <a:lnTo>
                    <a:pt x="957334" y="648040"/>
                  </a:lnTo>
                  <a:cubicBezTo>
                    <a:pt x="957334" y="646229"/>
                    <a:pt x="956267" y="645883"/>
                    <a:pt x="955175" y="645883"/>
                  </a:cubicBezTo>
                  <a:lnTo>
                    <a:pt x="801988" y="645883"/>
                  </a:lnTo>
                  <a:cubicBezTo>
                    <a:pt x="800909" y="645883"/>
                    <a:pt x="799817" y="646229"/>
                    <a:pt x="799817" y="648040"/>
                  </a:cubicBezTo>
                  <a:lnTo>
                    <a:pt x="799817" y="655631"/>
                  </a:lnTo>
                  <a:cubicBezTo>
                    <a:pt x="799817" y="711987"/>
                    <a:pt x="799817" y="726077"/>
                    <a:pt x="800553" y="737660"/>
                  </a:cubicBezTo>
                  <a:cubicBezTo>
                    <a:pt x="801264" y="750285"/>
                    <a:pt x="804160" y="756437"/>
                    <a:pt x="813914" y="758248"/>
                  </a:cubicBezTo>
                  <a:cubicBezTo>
                    <a:pt x="818257" y="758942"/>
                    <a:pt x="820403" y="759314"/>
                    <a:pt x="822969" y="759314"/>
                  </a:cubicBezTo>
                  <a:cubicBezTo>
                    <a:pt x="824404" y="759314"/>
                    <a:pt x="825839" y="760058"/>
                    <a:pt x="825839" y="761497"/>
                  </a:cubicBezTo>
                  <a:cubicBezTo>
                    <a:pt x="825839" y="763654"/>
                    <a:pt x="824035" y="764375"/>
                    <a:pt x="820060" y="764375"/>
                  </a:cubicBezTo>
                  <a:cubicBezTo>
                    <a:pt x="809227" y="764375"/>
                    <a:pt x="786456" y="763282"/>
                    <a:pt x="784640" y="763282"/>
                  </a:cubicBezTo>
                  <a:cubicBezTo>
                    <a:pt x="782849" y="763282"/>
                    <a:pt x="760078" y="764375"/>
                    <a:pt x="743835" y="764375"/>
                  </a:cubicBezTo>
                  <a:cubicBezTo>
                    <a:pt x="739847" y="764375"/>
                    <a:pt x="738044" y="763654"/>
                    <a:pt x="738044" y="761497"/>
                  </a:cubicBezTo>
                  <a:cubicBezTo>
                    <a:pt x="738044" y="760058"/>
                    <a:pt x="739492" y="759314"/>
                    <a:pt x="740940" y="759314"/>
                  </a:cubicBezTo>
                  <a:cubicBezTo>
                    <a:pt x="744203" y="759314"/>
                    <a:pt x="750337" y="758942"/>
                    <a:pt x="753220" y="758248"/>
                  </a:cubicBezTo>
                  <a:cubicBezTo>
                    <a:pt x="765146" y="755717"/>
                    <a:pt x="768016" y="749913"/>
                    <a:pt x="768765" y="737660"/>
                  </a:cubicBezTo>
                  <a:cubicBezTo>
                    <a:pt x="769489" y="726077"/>
                    <a:pt x="769489" y="715956"/>
                    <a:pt x="769489" y="659600"/>
                  </a:cubicBezTo>
                  <a:lnTo>
                    <a:pt x="769489" y="596011"/>
                  </a:lnTo>
                  <a:cubicBezTo>
                    <a:pt x="769489" y="561334"/>
                    <a:pt x="769489" y="532783"/>
                    <a:pt x="767673" y="517603"/>
                  </a:cubicBezTo>
                  <a:cubicBezTo>
                    <a:pt x="766225" y="507135"/>
                    <a:pt x="764422" y="499174"/>
                    <a:pt x="757195" y="497735"/>
                  </a:cubicBezTo>
                  <a:cubicBezTo>
                    <a:pt x="753932" y="497015"/>
                    <a:pt x="749601" y="496296"/>
                    <a:pt x="746362" y="496296"/>
                  </a:cubicBezTo>
                  <a:cubicBezTo>
                    <a:pt x="744203" y="496296"/>
                    <a:pt x="743467" y="495205"/>
                    <a:pt x="743467" y="494138"/>
                  </a:cubicBezTo>
                  <a:cubicBezTo>
                    <a:pt x="743467" y="491979"/>
                    <a:pt x="745270" y="491211"/>
                    <a:pt x="749245" y="491211"/>
                  </a:cubicBezTo>
                  <a:cubicBezTo>
                    <a:pt x="760078" y="491211"/>
                    <a:pt x="782849" y="492327"/>
                    <a:pt x="784640" y="492327"/>
                  </a:cubicBezTo>
                  <a:cubicBezTo>
                    <a:pt x="786456" y="492327"/>
                    <a:pt x="809227" y="491211"/>
                    <a:pt x="829090" y="491211"/>
                  </a:cubicBezTo>
                  <a:cubicBezTo>
                    <a:pt x="833065" y="491211"/>
                    <a:pt x="834868" y="492327"/>
                    <a:pt x="834868" y="494138"/>
                  </a:cubicBezTo>
                  <a:cubicBezTo>
                    <a:pt x="834868" y="495205"/>
                    <a:pt x="834157" y="496296"/>
                    <a:pt x="831998" y="496296"/>
                  </a:cubicBezTo>
                  <a:cubicBezTo>
                    <a:pt x="828734" y="496296"/>
                    <a:pt x="820784" y="497015"/>
                    <a:pt x="815730" y="497735"/>
                  </a:cubicBezTo>
                  <a:cubicBezTo>
                    <a:pt x="804884" y="499174"/>
                    <a:pt x="802725" y="507135"/>
                    <a:pt x="801633" y="517603"/>
                  </a:cubicBezTo>
                  <a:cubicBezTo>
                    <a:pt x="799817" y="532783"/>
                    <a:pt x="799817" y="561334"/>
                    <a:pt x="799817" y="596011"/>
                  </a:cubicBezTo>
                  <a:lnTo>
                    <a:pt x="799817" y="629984"/>
                  </a:lnTo>
                  <a:cubicBezTo>
                    <a:pt x="799817" y="631793"/>
                    <a:pt x="800909" y="632141"/>
                    <a:pt x="801988" y="632141"/>
                  </a:cubicBezTo>
                  <a:lnTo>
                    <a:pt x="955175" y="632141"/>
                  </a:lnTo>
                  <a:cubicBezTo>
                    <a:pt x="956267" y="632141"/>
                    <a:pt x="957334" y="631421"/>
                    <a:pt x="957334" y="629984"/>
                  </a:cubicBezTo>
                  <a:lnTo>
                    <a:pt x="957334" y="596011"/>
                  </a:lnTo>
                  <a:cubicBezTo>
                    <a:pt x="957334" y="561334"/>
                    <a:pt x="957334" y="532783"/>
                    <a:pt x="955531" y="517603"/>
                  </a:cubicBezTo>
                  <a:cubicBezTo>
                    <a:pt x="954083" y="507135"/>
                    <a:pt x="952292" y="499174"/>
                    <a:pt x="945066" y="497735"/>
                  </a:cubicBezTo>
                  <a:cubicBezTo>
                    <a:pt x="941802" y="497015"/>
                    <a:pt x="937472" y="496296"/>
                    <a:pt x="934208" y="496296"/>
                  </a:cubicBezTo>
                  <a:cubicBezTo>
                    <a:pt x="932049" y="496296"/>
                    <a:pt x="931337" y="495205"/>
                    <a:pt x="931337" y="494138"/>
                  </a:cubicBezTo>
                  <a:cubicBezTo>
                    <a:pt x="931337" y="491979"/>
                    <a:pt x="933115" y="491211"/>
                    <a:pt x="937116" y="491211"/>
                  </a:cubicBezTo>
                  <a:cubicBezTo>
                    <a:pt x="947949" y="491211"/>
                    <a:pt x="970707" y="492327"/>
                    <a:pt x="972511" y="492327"/>
                  </a:cubicBezTo>
                  <a:cubicBezTo>
                    <a:pt x="974327" y="492327"/>
                    <a:pt x="997098" y="491211"/>
                    <a:pt x="1016948" y="491211"/>
                  </a:cubicBezTo>
                  <a:cubicBezTo>
                    <a:pt x="1020936" y="491211"/>
                    <a:pt x="1022739" y="492327"/>
                    <a:pt x="1022739" y="494138"/>
                  </a:cubicBezTo>
                  <a:cubicBezTo>
                    <a:pt x="1022739" y="495205"/>
                    <a:pt x="1022015" y="496296"/>
                    <a:pt x="1019843" y="496296"/>
                  </a:cubicBezTo>
                  <a:cubicBezTo>
                    <a:pt x="1016592" y="496296"/>
                    <a:pt x="1008655" y="497015"/>
                    <a:pt x="1003588" y="497735"/>
                  </a:cubicBezTo>
                  <a:cubicBezTo>
                    <a:pt x="992742" y="499174"/>
                    <a:pt x="990570" y="507135"/>
                    <a:pt x="989503" y="517603"/>
                  </a:cubicBezTo>
                  <a:cubicBezTo>
                    <a:pt x="987687" y="532783"/>
                    <a:pt x="987687" y="561334"/>
                    <a:pt x="987687" y="596011"/>
                  </a:cubicBezTo>
                  <a:close/>
                  <a:moveTo>
                    <a:pt x="422589" y="493394"/>
                  </a:moveTo>
                  <a:cubicBezTo>
                    <a:pt x="420786" y="481488"/>
                    <a:pt x="426590" y="480024"/>
                    <a:pt x="431276" y="487638"/>
                  </a:cubicBezTo>
                  <a:lnTo>
                    <a:pt x="435594" y="493394"/>
                  </a:lnTo>
                  <a:lnTo>
                    <a:pt x="465579" y="532064"/>
                  </a:lnTo>
                  <a:cubicBezTo>
                    <a:pt x="510384" y="590603"/>
                    <a:pt x="557704" y="647322"/>
                    <a:pt x="605405" y="702958"/>
                  </a:cubicBezTo>
                  <a:cubicBezTo>
                    <a:pt x="608657" y="706926"/>
                    <a:pt x="610460" y="704769"/>
                    <a:pt x="610460" y="700453"/>
                  </a:cubicBezTo>
                  <a:lnTo>
                    <a:pt x="610460" y="596011"/>
                  </a:lnTo>
                  <a:cubicBezTo>
                    <a:pt x="610460" y="561334"/>
                    <a:pt x="610460" y="532783"/>
                    <a:pt x="608657" y="517603"/>
                  </a:cubicBezTo>
                  <a:cubicBezTo>
                    <a:pt x="607209" y="507135"/>
                    <a:pt x="605405" y="499174"/>
                    <a:pt x="598154" y="497735"/>
                  </a:cubicBezTo>
                  <a:cubicBezTo>
                    <a:pt x="594941" y="497015"/>
                    <a:pt x="590597" y="496296"/>
                    <a:pt x="587333" y="496296"/>
                  </a:cubicBezTo>
                  <a:cubicBezTo>
                    <a:pt x="585162" y="496296"/>
                    <a:pt x="584438" y="495205"/>
                    <a:pt x="584438" y="494138"/>
                  </a:cubicBezTo>
                  <a:cubicBezTo>
                    <a:pt x="584438" y="491979"/>
                    <a:pt x="586254" y="491236"/>
                    <a:pt x="590216" y="491236"/>
                  </a:cubicBezTo>
                  <a:cubicBezTo>
                    <a:pt x="601062" y="491236"/>
                    <a:pt x="623833" y="492327"/>
                    <a:pt x="625636" y="492327"/>
                  </a:cubicBezTo>
                  <a:cubicBezTo>
                    <a:pt x="627427" y="492327"/>
                    <a:pt x="650198" y="491236"/>
                    <a:pt x="670074" y="491236"/>
                  </a:cubicBezTo>
                  <a:cubicBezTo>
                    <a:pt x="674049" y="491236"/>
                    <a:pt x="675852" y="492327"/>
                    <a:pt x="675852" y="494138"/>
                  </a:cubicBezTo>
                  <a:cubicBezTo>
                    <a:pt x="675852" y="495205"/>
                    <a:pt x="675128" y="496296"/>
                    <a:pt x="672957" y="496296"/>
                  </a:cubicBezTo>
                  <a:cubicBezTo>
                    <a:pt x="669693" y="496296"/>
                    <a:pt x="661755" y="497015"/>
                    <a:pt x="656701" y="497735"/>
                  </a:cubicBezTo>
                  <a:cubicBezTo>
                    <a:pt x="645867" y="499174"/>
                    <a:pt x="643696" y="507135"/>
                    <a:pt x="642604" y="517603"/>
                  </a:cubicBezTo>
                  <a:cubicBezTo>
                    <a:pt x="640813" y="532783"/>
                    <a:pt x="640813" y="561334"/>
                    <a:pt x="640813" y="596011"/>
                  </a:cubicBezTo>
                  <a:lnTo>
                    <a:pt x="640813" y="659600"/>
                  </a:lnTo>
                  <a:lnTo>
                    <a:pt x="640813" y="759314"/>
                  </a:lnTo>
                  <a:cubicBezTo>
                    <a:pt x="642604" y="771245"/>
                    <a:pt x="636825" y="772708"/>
                    <a:pt x="632139" y="765093"/>
                  </a:cubicBezTo>
                  <a:cubicBezTo>
                    <a:pt x="558060" y="669348"/>
                    <a:pt x="507501" y="609008"/>
                    <a:pt x="456206" y="549402"/>
                  </a:cubicBezTo>
                  <a:cubicBezTo>
                    <a:pt x="454758" y="547592"/>
                    <a:pt x="452942" y="547963"/>
                    <a:pt x="452942" y="550841"/>
                  </a:cubicBezTo>
                  <a:cubicBezTo>
                    <a:pt x="452942" y="670093"/>
                    <a:pt x="452942" y="726077"/>
                    <a:pt x="453679" y="737660"/>
                  </a:cubicBezTo>
                  <a:cubicBezTo>
                    <a:pt x="454377" y="750285"/>
                    <a:pt x="457273" y="756437"/>
                    <a:pt x="467039" y="758248"/>
                  </a:cubicBezTo>
                  <a:cubicBezTo>
                    <a:pt x="471357" y="758942"/>
                    <a:pt x="473542" y="759314"/>
                    <a:pt x="476069" y="759314"/>
                  </a:cubicBezTo>
                  <a:cubicBezTo>
                    <a:pt x="477504" y="759314"/>
                    <a:pt x="478952" y="760058"/>
                    <a:pt x="478952" y="761497"/>
                  </a:cubicBezTo>
                  <a:cubicBezTo>
                    <a:pt x="478952" y="763654"/>
                    <a:pt x="477136" y="764375"/>
                    <a:pt x="473186" y="764375"/>
                  </a:cubicBezTo>
                  <a:cubicBezTo>
                    <a:pt x="462328" y="764375"/>
                    <a:pt x="439582" y="763282"/>
                    <a:pt x="437778" y="763282"/>
                  </a:cubicBezTo>
                  <a:cubicBezTo>
                    <a:pt x="435962" y="763282"/>
                    <a:pt x="413204" y="764375"/>
                    <a:pt x="396948" y="764375"/>
                  </a:cubicBezTo>
                  <a:cubicBezTo>
                    <a:pt x="392960" y="764375"/>
                    <a:pt x="391170" y="763654"/>
                    <a:pt x="391170" y="761497"/>
                  </a:cubicBezTo>
                  <a:cubicBezTo>
                    <a:pt x="391170" y="760058"/>
                    <a:pt x="392605" y="759314"/>
                    <a:pt x="394040" y="759314"/>
                  </a:cubicBezTo>
                  <a:cubicBezTo>
                    <a:pt x="397316" y="759314"/>
                    <a:pt x="403438" y="758942"/>
                    <a:pt x="406321" y="758248"/>
                  </a:cubicBezTo>
                  <a:cubicBezTo>
                    <a:pt x="418246" y="755717"/>
                    <a:pt x="421154" y="749913"/>
                    <a:pt x="421878" y="737660"/>
                  </a:cubicBezTo>
                  <a:cubicBezTo>
                    <a:pt x="422589" y="726077"/>
                    <a:pt x="421878" y="715956"/>
                    <a:pt x="422589" y="659600"/>
                  </a:cubicBezTo>
                  <a:close/>
                  <a:moveTo>
                    <a:pt x="311960" y="537844"/>
                  </a:moveTo>
                  <a:cubicBezTo>
                    <a:pt x="313433" y="524846"/>
                    <a:pt x="315960" y="504606"/>
                    <a:pt x="331480" y="499545"/>
                  </a:cubicBezTo>
                  <a:cubicBezTo>
                    <a:pt x="341970" y="496296"/>
                    <a:pt x="351355" y="496296"/>
                    <a:pt x="354962" y="496296"/>
                  </a:cubicBezTo>
                  <a:cubicBezTo>
                    <a:pt x="356791" y="496296"/>
                    <a:pt x="357858" y="495924"/>
                    <a:pt x="357858" y="494485"/>
                  </a:cubicBezTo>
                  <a:cubicBezTo>
                    <a:pt x="357858" y="492327"/>
                    <a:pt x="354606" y="491236"/>
                    <a:pt x="350288" y="491236"/>
                  </a:cubicBezTo>
                  <a:lnTo>
                    <a:pt x="313433" y="491236"/>
                  </a:lnTo>
                  <a:cubicBezTo>
                    <a:pt x="304022" y="491236"/>
                    <a:pt x="294993" y="490888"/>
                    <a:pt x="289938" y="491236"/>
                  </a:cubicBezTo>
                  <a:cubicBezTo>
                    <a:pt x="281645" y="491979"/>
                    <a:pt x="278750" y="492699"/>
                    <a:pt x="278750" y="495576"/>
                  </a:cubicBezTo>
                  <a:cubicBezTo>
                    <a:pt x="278750" y="497015"/>
                    <a:pt x="281251" y="497735"/>
                    <a:pt x="283080" y="498131"/>
                  </a:cubicBezTo>
                  <a:cubicBezTo>
                    <a:pt x="284884" y="498454"/>
                    <a:pt x="284515" y="506045"/>
                    <a:pt x="283817" y="512543"/>
                  </a:cubicBezTo>
                  <a:lnTo>
                    <a:pt x="266456" y="698989"/>
                  </a:lnTo>
                  <a:lnTo>
                    <a:pt x="265364" y="698989"/>
                  </a:lnTo>
                  <a:lnTo>
                    <a:pt x="176858" y="511104"/>
                  </a:lnTo>
                  <a:cubicBezTo>
                    <a:pt x="169276" y="495205"/>
                    <a:pt x="168196" y="491979"/>
                    <a:pt x="164945" y="491979"/>
                  </a:cubicBezTo>
                  <a:cubicBezTo>
                    <a:pt x="162392" y="491979"/>
                    <a:pt x="160602" y="495576"/>
                    <a:pt x="153744" y="508574"/>
                  </a:cubicBezTo>
                  <a:cubicBezTo>
                    <a:pt x="144333" y="526260"/>
                    <a:pt x="113269" y="588767"/>
                    <a:pt x="111466" y="592413"/>
                  </a:cubicBezTo>
                  <a:cubicBezTo>
                    <a:pt x="108202" y="598888"/>
                    <a:pt x="67765" y="685620"/>
                    <a:pt x="63764" y="695368"/>
                  </a:cubicBezTo>
                  <a:lnTo>
                    <a:pt x="62329" y="695368"/>
                  </a:lnTo>
                  <a:lnTo>
                    <a:pt x="47877" y="527723"/>
                  </a:lnTo>
                  <a:cubicBezTo>
                    <a:pt x="47521" y="521944"/>
                    <a:pt x="47521" y="515445"/>
                    <a:pt x="47521" y="509293"/>
                  </a:cubicBezTo>
                  <a:cubicBezTo>
                    <a:pt x="47521" y="503886"/>
                    <a:pt x="51496" y="499174"/>
                    <a:pt x="56906" y="498131"/>
                  </a:cubicBezTo>
                  <a:cubicBezTo>
                    <a:pt x="63053" y="496668"/>
                    <a:pt x="68476" y="496296"/>
                    <a:pt x="70648" y="496296"/>
                  </a:cubicBezTo>
                  <a:cubicBezTo>
                    <a:pt x="72096" y="496296"/>
                    <a:pt x="73543" y="495576"/>
                    <a:pt x="73543" y="494485"/>
                  </a:cubicBezTo>
                  <a:cubicBezTo>
                    <a:pt x="73543" y="491979"/>
                    <a:pt x="71359" y="491236"/>
                    <a:pt x="67028" y="491236"/>
                  </a:cubicBezTo>
                  <a:cubicBezTo>
                    <a:pt x="53668" y="491236"/>
                    <a:pt x="36333" y="492327"/>
                    <a:pt x="33437" y="492327"/>
                  </a:cubicBezTo>
                  <a:cubicBezTo>
                    <a:pt x="30186" y="492327"/>
                    <a:pt x="12850" y="491236"/>
                    <a:pt x="3097" y="491236"/>
                  </a:cubicBezTo>
                  <a:cubicBezTo>
                    <a:pt x="-523" y="491236"/>
                    <a:pt x="-3050" y="491979"/>
                    <a:pt x="-3050" y="494485"/>
                  </a:cubicBezTo>
                  <a:cubicBezTo>
                    <a:pt x="-3050" y="495576"/>
                    <a:pt x="-1247" y="496296"/>
                    <a:pt x="557" y="496296"/>
                  </a:cubicBezTo>
                  <a:cubicBezTo>
                    <a:pt x="3440" y="496296"/>
                    <a:pt x="5980" y="496296"/>
                    <a:pt x="11402" y="497363"/>
                  </a:cubicBezTo>
                  <a:cubicBezTo>
                    <a:pt x="23315" y="499545"/>
                    <a:pt x="24407" y="513634"/>
                    <a:pt x="25842" y="527377"/>
                  </a:cubicBezTo>
                  <a:lnTo>
                    <a:pt x="51852" y="762936"/>
                  </a:lnTo>
                  <a:cubicBezTo>
                    <a:pt x="52576" y="766930"/>
                    <a:pt x="53668" y="769434"/>
                    <a:pt x="55827" y="769434"/>
                  </a:cubicBezTo>
                  <a:cubicBezTo>
                    <a:pt x="57986" y="769434"/>
                    <a:pt x="59459" y="767995"/>
                    <a:pt x="61263" y="764027"/>
                  </a:cubicBezTo>
                  <a:lnTo>
                    <a:pt x="171803" y="536752"/>
                  </a:lnTo>
                  <a:lnTo>
                    <a:pt x="278013" y="763654"/>
                  </a:lnTo>
                  <a:cubicBezTo>
                    <a:pt x="279461" y="766930"/>
                    <a:pt x="280908" y="769434"/>
                    <a:pt x="283423" y="769434"/>
                  </a:cubicBezTo>
                  <a:cubicBezTo>
                    <a:pt x="285963" y="769434"/>
                    <a:pt x="287043" y="766558"/>
                    <a:pt x="287779" y="759711"/>
                  </a:cubicBezTo>
                  <a:lnTo>
                    <a:pt x="311960" y="537844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51">
                <a:solidFill>
                  <a:srgbClr val="008AD1"/>
                </a:solidFill>
              </a:endParaRPr>
            </a:p>
          </p:txBody>
        </p:sp>
        <p:sp>
          <p:nvSpPr>
            <p:cNvPr id="7344" name="Полилиния: фигура 7343">
              <a:extLst>
                <a:ext uri="{FF2B5EF4-FFF2-40B4-BE49-F238E27FC236}">
                  <a16:creationId xmlns:a16="http://schemas.microsoft.com/office/drawing/2014/main" id="{CC2CE384-B806-495F-BF5E-9B770021C869}"/>
                </a:ext>
              </a:extLst>
            </p:cNvPr>
            <p:cNvSpPr/>
            <p:nvPr/>
          </p:nvSpPr>
          <p:spPr>
            <a:xfrm flipV="1">
              <a:off x="4360069" y="647699"/>
              <a:ext cx="578103" cy="632645"/>
            </a:xfrm>
            <a:custGeom>
              <a:avLst/>
              <a:gdLst>
                <a:gd name="connsiteX0" fmla="*/ 954556 w 1381655"/>
                <a:gd name="connsiteY0" fmla="*/ 1254092 h 1512007"/>
                <a:gd name="connsiteX1" fmla="*/ 947800 w 1381655"/>
                <a:gd name="connsiteY1" fmla="*/ 1262615 h 1512007"/>
                <a:gd name="connsiteX2" fmla="*/ 939251 w 1381655"/>
                <a:gd name="connsiteY2" fmla="*/ 1252901 h 1512007"/>
                <a:gd name="connsiteX3" fmla="*/ 945984 w 1381655"/>
                <a:gd name="connsiteY3" fmla="*/ 1243839 h 1512007"/>
                <a:gd name="connsiteX4" fmla="*/ 954556 w 1381655"/>
                <a:gd name="connsiteY4" fmla="*/ 1254092 h 1512007"/>
                <a:gd name="connsiteX5" fmla="*/ 445219 w 1381655"/>
                <a:gd name="connsiteY5" fmla="*/ 1255139 h 1512007"/>
                <a:gd name="connsiteX6" fmla="*/ 436611 w 1381655"/>
                <a:gd name="connsiteY6" fmla="*/ 1264882 h 1512007"/>
                <a:gd name="connsiteX7" fmla="*/ 429914 w 1381655"/>
                <a:gd name="connsiteY7" fmla="*/ 1256315 h 1512007"/>
                <a:gd name="connsiteX8" fmla="*/ 438456 w 1381655"/>
                <a:gd name="connsiteY8" fmla="*/ 1246070 h 1512007"/>
                <a:gd name="connsiteX9" fmla="*/ 445219 w 1381655"/>
                <a:gd name="connsiteY9" fmla="*/ 1255139 h 1512007"/>
                <a:gd name="connsiteX10" fmla="*/ 228823 w 1381655"/>
                <a:gd name="connsiteY10" fmla="*/ 1202796 h 1512007"/>
                <a:gd name="connsiteX11" fmla="*/ 249237 w 1381655"/>
                <a:gd name="connsiteY11" fmla="*/ 1216290 h 1512007"/>
                <a:gd name="connsiteX12" fmla="*/ 228823 w 1381655"/>
                <a:gd name="connsiteY12" fmla="*/ 1245931 h 1512007"/>
                <a:gd name="connsiteX13" fmla="*/ 233799 w 1381655"/>
                <a:gd name="connsiteY13" fmla="*/ 1283070 h 1512007"/>
                <a:gd name="connsiteX14" fmla="*/ 264417 w 1381655"/>
                <a:gd name="connsiteY14" fmla="*/ 1292201 h 1512007"/>
                <a:gd name="connsiteX15" fmla="*/ 286087 w 1381655"/>
                <a:gd name="connsiteY15" fmla="*/ 1310807 h 1512007"/>
                <a:gd name="connsiteX16" fmla="*/ 307742 w 1381655"/>
                <a:gd name="connsiteY16" fmla="*/ 1332828 h 1512007"/>
                <a:gd name="connsiteX17" fmla="*/ 334987 w 1381655"/>
                <a:gd name="connsiteY17" fmla="*/ 1325729 h 1512007"/>
                <a:gd name="connsiteX18" fmla="*/ 357162 w 1381655"/>
                <a:gd name="connsiteY18" fmla="*/ 1317639 h 1512007"/>
                <a:gd name="connsiteX19" fmla="*/ 378682 w 1381655"/>
                <a:gd name="connsiteY19" fmla="*/ 1303072 h 1512007"/>
                <a:gd name="connsiteX20" fmla="*/ 350662 w 1381655"/>
                <a:gd name="connsiteY20" fmla="*/ 1306819 h 1512007"/>
                <a:gd name="connsiteX21" fmla="*/ 326776 w 1381655"/>
                <a:gd name="connsiteY21" fmla="*/ 1295973 h 1512007"/>
                <a:gd name="connsiteX22" fmla="*/ 271427 w 1381655"/>
                <a:gd name="connsiteY22" fmla="*/ 1285369 h 1512007"/>
                <a:gd name="connsiteX23" fmla="*/ 238223 w 1381655"/>
                <a:gd name="connsiteY23" fmla="*/ 1274015 h 1512007"/>
                <a:gd name="connsiteX24" fmla="*/ 239628 w 1381655"/>
                <a:gd name="connsiteY24" fmla="*/ 1244854 h 1512007"/>
                <a:gd name="connsiteX25" fmla="*/ 244981 w 1381655"/>
                <a:gd name="connsiteY25" fmla="*/ 1256175 h 1512007"/>
                <a:gd name="connsiteX26" fmla="*/ 271388 w 1381655"/>
                <a:gd name="connsiteY26" fmla="*/ 1273939 h 1512007"/>
                <a:gd name="connsiteX27" fmla="*/ 272984 w 1381655"/>
                <a:gd name="connsiteY27" fmla="*/ 1254588 h 1512007"/>
                <a:gd name="connsiteX28" fmla="*/ 300523 w 1381655"/>
                <a:gd name="connsiteY28" fmla="*/ 1215769 h 1512007"/>
                <a:gd name="connsiteX29" fmla="*/ 295646 w 1381655"/>
                <a:gd name="connsiteY29" fmla="*/ 1183389 h 1512007"/>
                <a:gd name="connsiteX30" fmla="*/ 271883 w 1381655"/>
                <a:gd name="connsiteY30" fmla="*/ 1159661 h 1512007"/>
                <a:gd name="connsiteX31" fmla="*/ 281616 w 1381655"/>
                <a:gd name="connsiteY31" fmla="*/ 1142942 h 1512007"/>
                <a:gd name="connsiteX32" fmla="*/ 262666 w 1381655"/>
                <a:gd name="connsiteY32" fmla="*/ 1146182 h 1512007"/>
                <a:gd name="connsiteX33" fmla="*/ 259531 w 1381655"/>
                <a:gd name="connsiteY33" fmla="*/ 1169920 h 1512007"/>
                <a:gd name="connsiteX34" fmla="*/ 271388 w 1381655"/>
                <a:gd name="connsiteY34" fmla="*/ 1182307 h 1512007"/>
                <a:gd name="connsiteX35" fmla="*/ 269229 w 1381655"/>
                <a:gd name="connsiteY35" fmla="*/ 1194577 h 1512007"/>
                <a:gd name="connsiteX36" fmla="*/ 256827 w 1381655"/>
                <a:gd name="connsiteY36" fmla="*/ 1188509 h 1512007"/>
                <a:gd name="connsiteX37" fmla="*/ 231600 w 1381655"/>
                <a:gd name="connsiteY37" fmla="*/ 1191228 h 1512007"/>
                <a:gd name="connsiteX38" fmla="*/ 205580 w 1381655"/>
                <a:gd name="connsiteY38" fmla="*/ 1186673 h 1512007"/>
                <a:gd name="connsiteX39" fmla="*/ 228823 w 1381655"/>
                <a:gd name="connsiteY39" fmla="*/ 1202796 h 1512007"/>
                <a:gd name="connsiteX40" fmla="*/ 377006 w 1381655"/>
                <a:gd name="connsiteY40" fmla="*/ 1269138 h 1512007"/>
                <a:gd name="connsiteX41" fmla="*/ 365158 w 1381655"/>
                <a:gd name="connsiteY41" fmla="*/ 1237835 h 1512007"/>
                <a:gd name="connsiteX42" fmla="*/ 368959 w 1381655"/>
                <a:gd name="connsiteY42" fmla="*/ 1207673 h 1512007"/>
                <a:gd name="connsiteX43" fmla="*/ 376525 w 1381655"/>
                <a:gd name="connsiteY43" fmla="*/ 1196844 h 1512007"/>
                <a:gd name="connsiteX44" fmla="*/ 360346 w 1381655"/>
                <a:gd name="connsiteY44" fmla="*/ 1206010 h 1512007"/>
                <a:gd name="connsiteX45" fmla="*/ 343628 w 1381655"/>
                <a:gd name="connsiteY45" fmla="*/ 1252406 h 1512007"/>
                <a:gd name="connsiteX46" fmla="*/ 349016 w 1381655"/>
                <a:gd name="connsiteY46" fmla="*/ 1282067 h 1512007"/>
                <a:gd name="connsiteX47" fmla="*/ 349556 w 1381655"/>
                <a:gd name="connsiteY47" fmla="*/ 1291782 h 1512007"/>
                <a:gd name="connsiteX48" fmla="*/ 361785 w 1381655"/>
                <a:gd name="connsiteY48" fmla="*/ 1294170 h 1512007"/>
                <a:gd name="connsiteX49" fmla="*/ 377006 w 1381655"/>
                <a:gd name="connsiteY49" fmla="*/ 1269138 h 1512007"/>
                <a:gd name="connsiteX50" fmla="*/ 426416 w 1381655"/>
                <a:gd name="connsiteY50" fmla="*/ 1222208 h 1512007"/>
                <a:gd name="connsiteX51" fmla="*/ 432949 w 1381655"/>
                <a:gd name="connsiteY51" fmla="*/ 1237835 h 1512007"/>
                <a:gd name="connsiteX52" fmla="*/ 425201 w 1381655"/>
                <a:gd name="connsiteY52" fmla="*/ 1247916 h 1512007"/>
                <a:gd name="connsiteX53" fmla="*/ 419372 w 1381655"/>
                <a:gd name="connsiteY53" fmla="*/ 1234645 h 1512007"/>
                <a:gd name="connsiteX54" fmla="*/ 416717 w 1381655"/>
                <a:gd name="connsiteY54" fmla="*/ 1238803 h 1512007"/>
                <a:gd name="connsiteX55" fmla="*/ 414495 w 1381655"/>
                <a:gd name="connsiteY55" fmla="*/ 1244409 h 1512007"/>
                <a:gd name="connsiteX56" fmla="*/ 419555 w 1381655"/>
                <a:gd name="connsiteY56" fmla="*/ 1254092 h 1512007"/>
                <a:gd name="connsiteX57" fmla="*/ 415601 w 1381655"/>
                <a:gd name="connsiteY57" fmla="*/ 1259813 h 1512007"/>
                <a:gd name="connsiteX58" fmla="*/ 416856 w 1381655"/>
                <a:gd name="connsiteY58" fmla="*/ 1263285 h 1512007"/>
                <a:gd name="connsiteX59" fmla="*/ 421316 w 1381655"/>
                <a:gd name="connsiteY59" fmla="*/ 1267526 h 1512007"/>
                <a:gd name="connsiteX60" fmla="*/ 424943 w 1381655"/>
                <a:gd name="connsiteY60" fmla="*/ 1262863 h 1512007"/>
                <a:gd name="connsiteX61" fmla="*/ 434279 w 1381655"/>
                <a:gd name="connsiteY61" fmla="*/ 1273939 h 1512007"/>
                <a:gd name="connsiteX62" fmla="*/ 440827 w 1381655"/>
                <a:gd name="connsiteY62" fmla="*/ 1274929 h 1512007"/>
                <a:gd name="connsiteX63" fmla="*/ 447237 w 1381655"/>
                <a:gd name="connsiteY63" fmla="*/ 1276237 h 1512007"/>
                <a:gd name="connsiteX64" fmla="*/ 442044 w 1381655"/>
                <a:gd name="connsiteY64" fmla="*/ 1270878 h 1512007"/>
                <a:gd name="connsiteX65" fmla="*/ 450898 w 1381655"/>
                <a:gd name="connsiteY65" fmla="*/ 1262516 h 1512007"/>
                <a:gd name="connsiteX66" fmla="*/ 452253 w 1381655"/>
                <a:gd name="connsiteY66" fmla="*/ 1264188 h 1512007"/>
                <a:gd name="connsiteX67" fmla="*/ 450784 w 1381655"/>
                <a:gd name="connsiteY67" fmla="*/ 1277228 h 1512007"/>
                <a:gd name="connsiteX68" fmla="*/ 452462 w 1381655"/>
                <a:gd name="connsiteY68" fmla="*/ 1278053 h 1512007"/>
                <a:gd name="connsiteX69" fmla="*/ 461654 w 1381655"/>
                <a:gd name="connsiteY69" fmla="*/ 1282587 h 1512007"/>
                <a:gd name="connsiteX70" fmla="*/ 463152 w 1381655"/>
                <a:gd name="connsiteY70" fmla="*/ 1258548 h 1512007"/>
                <a:gd name="connsiteX71" fmla="*/ 466044 w 1381655"/>
                <a:gd name="connsiteY71" fmla="*/ 1237017 h 1512007"/>
                <a:gd name="connsiteX72" fmla="*/ 458201 w 1381655"/>
                <a:gd name="connsiteY72" fmla="*/ 1232948 h 1512007"/>
                <a:gd name="connsiteX73" fmla="*/ 454039 w 1381655"/>
                <a:gd name="connsiteY73" fmla="*/ 1252901 h 1512007"/>
                <a:gd name="connsiteX74" fmla="*/ 445079 w 1381655"/>
                <a:gd name="connsiteY74" fmla="*/ 1240787 h 1512007"/>
                <a:gd name="connsiteX75" fmla="*/ 455785 w 1381655"/>
                <a:gd name="connsiteY75" fmla="*/ 1231932 h 1512007"/>
                <a:gd name="connsiteX76" fmla="*/ 448071 w 1381655"/>
                <a:gd name="connsiteY76" fmla="*/ 1225666 h 1512007"/>
                <a:gd name="connsiteX77" fmla="*/ 439770 w 1381655"/>
                <a:gd name="connsiteY77" fmla="*/ 1232279 h 1512007"/>
                <a:gd name="connsiteX78" fmla="*/ 431947 w 1381655"/>
                <a:gd name="connsiteY78" fmla="*/ 1210873 h 1512007"/>
                <a:gd name="connsiteX79" fmla="*/ 428688 w 1381655"/>
                <a:gd name="connsiteY79" fmla="*/ 1218265 h 1512007"/>
                <a:gd name="connsiteX80" fmla="*/ 426416 w 1381655"/>
                <a:gd name="connsiteY80" fmla="*/ 1222208 h 1512007"/>
                <a:gd name="connsiteX81" fmla="*/ 468971 w 1381655"/>
                <a:gd name="connsiteY81" fmla="*/ 1305473 h 1512007"/>
                <a:gd name="connsiteX82" fmla="*/ 476745 w 1381655"/>
                <a:gd name="connsiteY82" fmla="*/ 1297713 h 1512007"/>
                <a:gd name="connsiteX83" fmla="*/ 468971 w 1381655"/>
                <a:gd name="connsiteY83" fmla="*/ 1289903 h 1512007"/>
                <a:gd name="connsiteX84" fmla="*/ 461202 w 1381655"/>
                <a:gd name="connsiteY84" fmla="*/ 1297713 h 1512007"/>
                <a:gd name="connsiteX85" fmla="*/ 468971 w 1381655"/>
                <a:gd name="connsiteY85" fmla="*/ 1305473 h 1512007"/>
                <a:gd name="connsiteX86" fmla="*/ 486815 w 1381655"/>
                <a:gd name="connsiteY86" fmla="*/ 1277711 h 1512007"/>
                <a:gd name="connsiteX87" fmla="*/ 487991 w 1381655"/>
                <a:gd name="connsiteY87" fmla="*/ 1277507 h 1512007"/>
                <a:gd name="connsiteX88" fmla="*/ 486419 w 1381655"/>
                <a:gd name="connsiteY88" fmla="*/ 1264014 h 1512007"/>
                <a:gd name="connsiteX89" fmla="*/ 487634 w 1381655"/>
                <a:gd name="connsiteY89" fmla="*/ 1262516 h 1512007"/>
                <a:gd name="connsiteX90" fmla="*/ 496548 w 1381655"/>
                <a:gd name="connsiteY90" fmla="*/ 1270878 h 1512007"/>
                <a:gd name="connsiteX91" fmla="*/ 491364 w 1381655"/>
                <a:gd name="connsiteY91" fmla="*/ 1276237 h 1512007"/>
                <a:gd name="connsiteX92" fmla="*/ 497745 w 1381655"/>
                <a:gd name="connsiteY92" fmla="*/ 1274929 h 1512007"/>
                <a:gd name="connsiteX93" fmla="*/ 504303 w 1381655"/>
                <a:gd name="connsiteY93" fmla="*/ 1273939 h 1512007"/>
                <a:gd name="connsiteX94" fmla="*/ 513693 w 1381655"/>
                <a:gd name="connsiteY94" fmla="*/ 1262863 h 1512007"/>
                <a:gd name="connsiteX95" fmla="*/ 517250 w 1381655"/>
                <a:gd name="connsiteY95" fmla="*/ 1267526 h 1512007"/>
                <a:gd name="connsiteX96" fmla="*/ 521651 w 1381655"/>
                <a:gd name="connsiteY96" fmla="*/ 1263285 h 1512007"/>
                <a:gd name="connsiteX97" fmla="*/ 522897 w 1381655"/>
                <a:gd name="connsiteY97" fmla="*/ 1259813 h 1512007"/>
                <a:gd name="connsiteX98" fmla="*/ 519077 w 1381655"/>
                <a:gd name="connsiteY98" fmla="*/ 1254092 h 1512007"/>
                <a:gd name="connsiteX99" fmla="*/ 524082 w 1381655"/>
                <a:gd name="connsiteY99" fmla="*/ 1244409 h 1512007"/>
                <a:gd name="connsiteX100" fmla="*/ 521849 w 1381655"/>
                <a:gd name="connsiteY100" fmla="*/ 1238803 h 1512007"/>
                <a:gd name="connsiteX101" fmla="*/ 519235 w 1381655"/>
                <a:gd name="connsiteY101" fmla="*/ 1234645 h 1512007"/>
                <a:gd name="connsiteX102" fmla="*/ 513331 w 1381655"/>
                <a:gd name="connsiteY102" fmla="*/ 1247916 h 1512007"/>
                <a:gd name="connsiteX103" fmla="*/ 505617 w 1381655"/>
                <a:gd name="connsiteY103" fmla="*/ 1237835 h 1512007"/>
                <a:gd name="connsiteX104" fmla="*/ 512126 w 1381655"/>
                <a:gd name="connsiteY104" fmla="*/ 1222208 h 1512007"/>
                <a:gd name="connsiteX105" fmla="*/ 509859 w 1381655"/>
                <a:gd name="connsiteY105" fmla="*/ 1218265 h 1512007"/>
                <a:gd name="connsiteX106" fmla="*/ 506600 w 1381655"/>
                <a:gd name="connsiteY106" fmla="*/ 1210873 h 1512007"/>
                <a:gd name="connsiteX107" fmla="*/ 498771 w 1381655"/>
                <a:gd name="connsiteY107" fmla="*/ 1232279 h 1512007"/>
                <a:gd name="connsiteX108" fmla="*/ 490502 w 1381655"/>
                <a:gd name="connsiteY108" fmla="*/ 1225666 h 1512007"/>
                <a:gd name="connsiteX109" fmla="*/ 482757 w 1381655"/>
                <a:gd name="connsiteY109" fmla="*/ 1231932 h 1512007"/>
                <a:gd name="connsiteX110" fmla="*/ 493498 w 1381655"/>
                <a:gd name="connsiteY110" fmla="*/ 1240787 h 1512007"/>
                <a:gd name="connsiteX111" fmla="*/ 484642 w 1381655"/>
                <a:gd name="connsiteY111" fmla="*/ 1252841 h 1512007"/>
                <a:gd name="connsiteX112" fmla="*/ 480605 w 1381655"/>
                <a:gd name="connsiteY112" fmla="*/ 1233182 h 1512007"/>
                <a:gd name="connsiteX113" fmla="*/ 473852 w 1381655"/>
                <a:gd name="connsiteY113" fmla="*/ 1237497 h 1512007"/>
                <a:gd name="connsiteX114" fmla="*/ 475861 w 1381655"/>
                <a:gd name="connsiteY114" fmla="*/ 1257565 h 1512007"/>
                <a:gd name="connsiteX115" fmla="*/ 477787 w 1381655"/>
                <a:gd name="connsiteY115" fmla="*/ 1281597 h 1512007"/>
                <a:gd name="connsiteX116" fmla="*/ 475390 w 1381655"/>
                <a:gd name="connsiteY116" fmla="*/ 1208094 h 1512007"/>
                <a:gd name="connsiteX117" fmla="*/ 484722 w 1381655"/>
                <a:gd name="connsiteY117" fmla="*/ 1219381 h 1512007"/>
                <a:gd name="connsiteX118" fmla="*/ 496985 w 1381655"/>
                <a:gd name="connsiteY118" fmla="*/ 1219381 h 1512007"/>
                <a:gd name="connsiteX119" fmla="*/ 488105 w 1381655"/>
                <a:gd name="connsiteY119" fmla="*/ 1209062 h 1512007"/>
                <a:gd name="connsiteX120" fmla="*/ 475390 w 1381655"/>
                <a:gd name="connsiteY120" fmla="*/ 1208094 h 1512007"/>
                <a:gd name="connsiteX121" fmla="*/ 464938 w 1381655"/>
                <a:gd name="connsiteY121" fmla="*/ 1223706 h 1512007"/>
                <a:gd name="connsiteX122" fmla="*/ 469139 w 1381655"/>
                <a:gd name="connsiteY122" fmla="*/ 1237562 h 1512007"/>
                <a:gd name="connsiteX123" fmla="*/ 473783 w 1381655"/>
                <a:gd name="connsiteY123" fmla="*/ 1224540 h 1512007"/>
                <a:gd name="connsiteX124" fmla="*/ 469612 w 1381655"/>
                <a:gd name="connsiteY124" fmla="*/ 1211022 h 1512007"/>
                <a:gd name="connsiteX125" fmla="*/ 464938 w 1381655"/>
                <a:gd name="connsiteY125" fmla="*/ 1223706 h 1512007"/>
                <a:gd name="connsiteX126" fmla="*/ 465558 w 1381655"/>
                <a:gd name="connsiteY126" fmla="*/ 1206631 h 1512007"/>
                <a:gd name="connsiteX127" fmla="*/ 449822 w 1381655"/>
                <a:gd name="connsiteY127" fmla="*/ 1209062 h 1512007"/>
                <a:gd name="connsiteX128" fmla="*/ 442713 w 1381655"/>
                <a:gd name="connsiteY128" fmla="*/ 1217297 h 1512007"/>
                <a:gd name="connsiteX129" fmla="*/ 453791 w 1381655"/>
                <a:gd name="connsiteY129" fmla="*/ 1217892 h 1512007"/>
                <a:gd name="connsiteX130" fmla="*/ 465558 w 1381655"/>
                <a:gd name="connsiteY130" fmla="*/ 1206631 h 1512007"/>
                <a:gd name="connsiteX131" fmla="*/ 504303 w 1381655"/>
                <a:gd name="connsiteY131" fmla="*/ 1192974 h 1512007"/>
                <a:gd name="connsiteX132" fmla="*/ 504303 w 1381655"/>
                <a:gd name="connsiteY132" fmla="*/ 1189987 h 1512007"/>
                <a:gd name="connsiteX133" fmla="*/ 469612 w 1381655"/>
                <a:gd name="connsiteY133" fmla="*/ 1193197 h 1512007"/>
                <a:gd name="connsiteX134" fmla="*/ 435916 w 1381655"/>
                <a:gd name="connsiteY134" fmla="*/ 1189838 h 1512007"/>
                <a:gd name="connsiteX135" fmla="*/ 435470 w 1381655"/>
                <a:gd name="connsiteY135" fmla="*/ 1193594 h 1512007"/>
                <a:gd name="connsiteX136" fmla="*/ 435073 w 1381655"/>
                <a:gd name="connsiteY136" fmla="*/ 1196386 h 1512007"/>
                <a:gd name="connsiteX137" fmla="*/ 470405 w 1381655"/>
                <a:gd name="connsiteY137" fmla="*/ 1202835 h 1512007"/>
                <a:gd name="connsiteX138" fmla="*/ 504516 w 1381655"/>
                <a:gd name="connsiteY138" fmla="*/ 1197066 h 1512007"/>
                <a:gd name="connsiteX139" fmla="*/ 504303 w 1381655"/>
                <a:gd name="connsiteY139" fmla="*/ 1192974 h 1512007"/>
                <a:gd name="connsiteX140" fmla="*/ 613705 w 1381655"/>
                <a:gd name="connsiteY140" fmla="*/ 1226004 h 1512007"/>
                <a:gd name="connsiteX141" fmla="*/ 635807 w 1381655"/>
                <a:gd name="connsiteY141" fmla="*/ 1251850 h 1512007"/>
                <a:gd name="connsiteX142" fmla="*/ 658513 w 1381655"/>
                <a:gd name="connsiteY142" fmla="*/ 1252901 h 1512007"/>
                <a:gd name="connsiteX143" fmla="*/ 624555 w 1381655"/>
                <a:gd name="connsiteY143" fmla="*/ 1219009 h 1512007"/>
                <a:gd name="connsiteX144" fmla="*/ 564711 w 1381655"/>
                <a:gd name="connsiteY144" fmla="*/ 1194725 h 1512007"/>
                <a:gd name="connsiteX145" fmla="*/ 613705 w 1381655"/>
                <a:gd name="connsiteY145" fmla="*/ 1226004 h 1512007"/>
                <a:gd name="connsiteX146" fmla="*/ 618766 w 1381655"/>
                <a:gd name="connsiteY146" fmla="*/ 1316382 h 1512007"/>
                <a:gd name="connsiteX147" fmla="*/ 614798 w 1381655"/>
                <a:gd name="connsiteY147" fmla="*/ 1320344 h 1512007"/>
                <a:gd name="connsiteX148" fmla="*/ 609078 w 1381655"/>
                <a:gd name="connsiteY148" fmla="*/ 1331012 h 1512007"/>
                <a:gd name="connsiteX149" fmla="*/ 609226 w 1381655"/>
                <a:gd name="connsiteY149" fmla="*/ 1331342 h 1512007"/>
                <a:gd name="connsiteX150" fmla="*/ 603050 w 1381655"/>
                <a:gd name="connsiteY150" fmla="*/ 1343027 h 1512007"/>
                <a:gd name="connsiteX151" fmla="*/ 609787 w 1381655"/>
                <a:gd name="connsiteY151" fmla="*/ 1335686 h 1512007"/>
                <a:gd name="connsiteX152" fmla="*/ 620687 w 1381655"/>
                <a:gd name="connsiteY152" fmla="*/ 1352894 h 1512007"/>
                <a:gd name="connsiteX153" fmla="*/ 610308 w 1381655"/>
                <a:gd name="connsiteY153" fmla="*/ 1364388 h 1512007"/>
                <a:gd name="connsiteX154" fmla="*/ 601115 w 1381655"/>
                <a:gd name="connsiteY154" fmla="*/ 1346684 h 1512007"/>
                <a:gd name="connsiteX155" fmla="*/ 597791 w 1381655"/>
                <a:gd name="connsiteY155" fmla="*/ 1357492 h 1512007"/>
                <a:gd name="connsiteX156" fmla="*/ 604067 w 1381655"/>
                <a:gd name="connsiteY156" fmla="*/ 1371627 h 1512007"/>
                <a:gd name="connsiteX157" fmla="*/ 600411 w 1381655"/>
                <a:gd name="connsiteY157" fmla="*/ 1376770 h 1512007"/>
                <a:gd name="connsiteX158" fmla="*/ 603928 w 1381655"/>
                <a:gd name="connsiteY158" fmla="*/ 1386346 h 1512007"/>
                <a:gd name="connsiteX159" fmla="*/ 608978 w 1381655"/>
                <a:gd name="connsiteY159" fmla="*/ 1379171 h 1512007"/>
                <a:gd name="connsiteX160" fmla="*/ 612659 w 1381655"/>
                <a:gd name="connsiteY160" fmla="*/ 1383692 h 1512007"/>
                <a:gd name="connsiteX161" fmla="*/ 619630 w 1381655"/>
                <a:gd name="connsiteY161" fmla="*/ 1391845 h 1512007"/>
                <a:gd name="connsiteX162" fmla="*/ 616435 w 1381655"/>
                <a:gd name="connsiteY162" fmla="*/ 1396798 h 1512007"/>
                <a:gd name="connsiteX163" fmla="*/ 624342 w 1381655"/>
                <a:gd name="connsiteY163" fmla="*/ 1400278 h 1512007"/>
                <a:gd name="connsiteX164" fmla="*/ 626084 w 1381655"/>
                <a:gd name="connsiteY164" fmla="*/ 1398348 h 1512007"/>
                <a:gd name="connsiteX165" fmla="*/ 631104 w 1381655"/>
                <a:gd name="connsiteY165" fmla="*/ 1402119 h 1512007"/>
                <a:gd name="connsiteX166" fmla="*/ 640827 w 1381655"/>
                <a:gd name="connsiteY166" fmla="*/ 1404736 h 1512007"/>
                <a:gd name="connsiteX167" fmla="*/ 648096 w 1381655"/>
                <a:gd name="connsiteY167" fmla="*/ 1406412 h 1512007"/>
                <a:gd name="connsiteX168" fmla="*/ 632221 w 1381655"/>
                <a:gd name="connsiteY168" fmla="*/ 1391083 h 1512007"/>
                <a:gd name="connsiteX169" fmla="*/ 641656 w 1381655"/>
                <a:gd name="connsiteY169" fmla="*/ 1380428 h 1512007"/>
                <a:gd name="connsiteX170" fmla="*/ 643125 w 1381655"/>
                <a:gd name="connsiteY170" fmla="*/ 1379234 h 1512007"/>
                <a:gd name="connsiteX171" fmla="*/ 651419 w 1381655"/>
                <a:gd name="connsiteY171" fmla="*/ 1388912 h 1512007"/>
                <a:gd name="connsiteX172" fmla="*/ 652669 w 1381655"/>
                <a:gd name="connsiteY172" fmla="*/ 1376097 h 1512007"/>
                <a:gd name="connsiteX173" fmla="*/ 650303 w 1381655"/>
                <a:gd name="connsiteY173" fmla="*/ 1372643 h 1512007"/>
                <a:gd name="connsiteX174" fmla="*/ 653751 w 1381655"/>
                <a:gd name="connsiteY174" fmla="*/ 1368719 h 1512007"/>
                <a:gd name="connsiteX175" fmla="*/ 656156 w 1381655"/>
                <a:gd name="connsiteY175" fmla="*/ 1356374 h 1512007"/>
                <a:gd name="connsiteX176" fmla="*/ 644349 w 1381655"/>
                <a:gd name="connsiteY176" fmla="*/ 1366902 h 1512007"/>
                <a:gd name="connsiteX177" fmla="*/ 632974 w 1381655"/>
                <a:gd name="connsiteY177" fmla="*/ 1353822 h 1512007"/>
                <a:gd name="connsiteX178" fmla="*/ 632369 w 1381655"/>
                <a:gd name="connsiteY178" fmla="*/ 1353326 h 1512007"/>
                <a:gd name="connsiteX179" fmla="*/ 644265 w 1381655"/>
                <a:gd name="connsiteY179" fmla="*/ 1341350 h 1512007"/>
                <a:gd name="connsiteX180" fmla="*/ 656737 w 1381655"/>
                <a:gd name="connsiteY180" fmla="*/ 1355752 h 1512007"/>
                <a:gd name="connsiteX181" fmla="*/ 659108 w 1381655"/>
                <a:gd name="connsiteY181" fmla="*/ 1345401 h 1512007"/>
                <a:gd name="connsiteX182" fmla="*/ 643125 w 1381655"/>
                <a:gd name="connsiteY182" fmla="*/ 1324129 h 1512007"/>
                <a:gd name="connsiteX183" fmla="*/ 626738 w 1381655"/>
                <a:gd name="connsiteY183" fmla="*/ 1290360 h 1512007"/>
                <a:gd name="connsiteX184" fmla="*/ 622423 w 1381655"/>
                <a:gd name="connsiteY184" fmla="*/ 1304000 h 1512007"/>
                <a:gd name="connsiteX185" fmla="*/ 625176 w 1381655"/>
                <a:gd name="connsiteY185" fmla="*/ 1309930 h 1512007"/>
                <a:gd name="connsiteX186" fmla="*/ 618766 w 1381655"/>
                <a:gd name="connsiteY186" fmla="*/ 1316382 h 1512007"/>
                <a:gd name="connsiteX187" fmla="*/ 660497 w 1381655"/>
                <a:gd name="connsiteY187" fmla="*/ 1409790 h 1512007"/>
                <a:gd name="connsiteX188" fmla="*/ 669799 w 1381655"/>
                <a:gd name="connsiteY188" fmla="*/ 1415467 h 1512007"/>
                <a:gd name="connsiteX189" fmla="*/ 674150 w 1381655"/>
                <a:gd name="connsiteY189" fmla="*/ 1374434 h 1512007"/>
                <a:gd name="connsiteX190" fmla="*/ 678490 w 1381655"/>
                <a:gd name="connsiteY190" fmla="*/ 1339674 h 1512007"/>
                <a:gd name="connsiteX191" fmla="*/ 670816 w 1381655"/>
                <a:gd name="connsiteY191" fmla="*/ 1335686 h 1512007"/>
                <a:gd name="connsiteX192" fmla="*/ 663499 w 1381655"/>
                <a:gd name="connsiteY192" fmla="*/ 1371703 h 1512007"/>
                <a:gd name="connsiteX193" fmla="*/ 658473 w 1381655"/>
                <a:gd name="connsiteY193" fmla="*/ 1409435 h 1512007"/>
                <a:gd name="connsiteX194" fmla="*/ 687584 w 1381655"/>
                <a:gd name="connsiteY194" fmla="*/ 1453859 h 1512007"/>
                <a:gd name="connsiteX195" fmla="*/ 702625 w 1381655"/>
                <a:gd name="connsiteY195" fmla="*/ 1438657 h 1512007"/>
                <a:gd name="connsiteX196" fmla="*/ 687584 w 1381655"/>
                <a:gd name="connsiteY196" fmla="*/ 1423481 h 1512007"/>
                <a:gd name="connsiteX197" fmla="*/ 672320 w 1381655"/>
                <a:gd name="connsiteY197" fmla="*/ 1438657 h 1512007"/>
                <a:gd name="connsiteX198" fmla="*/ 687584 w 1381655"/>
                <a:gd name="connsiteY198" fmla="*/ 1453859 h 1512007"/>
                <a:gd name="connsiteX199" fmla="*/ 709214 w 1381655"/>
                <a:gd name="connsiteY199" fmla="*/ 1415886 h 1512007"/>
                <a:gd name="connsiteX200" fmla="*/ 718466 w 1381655"/>
                <a:gd name="connsiteY200" fmla="*/ 1410235 h 1512007"/>
                <a:gd name="connsiteX201" fmla="*/ 720499 w 1381655"/>
                <a:gd name="connsiteY201" fmla="*/ 1409866 h 1512007"/>
                <a:gd name="connsiteX202" fmla="*/ 715489 w 1381655"/>
                <a:gd name="connsiteY202" fmla="*/ 1372160 h 1512007"/>
                <a:gd name="connsiteX203" fmla="*/ 708098 w 1381655"/>
                <a:gd name="connsiteY203" fmla="*/ 1336105 h 1512007"/>
                <a:gd name="connsiteX204" fmla="*/ 700434 w 1381655"/>
                <a:gd name="connsiteY204" fmla="*/ 1340144 h 1512007"/>
                <a:gd name="connsiteX205" fmla="*/ 704783 w 1381655"/>
                <a:gd name="connsiteY205" fmla="*/ 1374840 h 1512007"/>
                <a:gd name="connsiteX206" fmla="*/ 709214 w 1381655"/>
                <a:gd name="connsiteY206" fmla="*/ 1415886 h 1512007"/>
                <a:gd name="connsiteX207" fmla="*/ 723080 w 1381655"/>
                <a:gd name="connsiteY207" fmla="*/ 1369239 h 1512007"/>
                <a:gd name="connsiteX208" fmla="*/ 726518 w 1381655"/>
                <a:gd name="connsiteY208" fmla="*/ 1373164 h 1512007"/>
                <a:gd name="connsiteX209" fmla="*/ 724146 w 1381655"/>
                <a:gd name="connsiteY209" fmla="*/ 1376656 h 1512007"/>
                <a:gd name="connsiteX210" fmla="*/ 725451 w 1381655"/>
                <a:gd name="connsiteY210" fmla="*/ 1389394 h 1512007"/>
                <a:gd name="connsiteX211" fmla="*/ 733631 w 1381655"/>
                <a:gd name="connsiteY211" fmla="*/ 1379793 h 1512007"/>
                <a:gd name="connsiteX212" fmla="*/ 735125 w 1381655"/>
                <a:gd name="connsiteY212" fmla="*/ 1380923 h 1512007"/>
                <a:gd name="connsiteX213" fmla="*/ 744570 w 1381655"/>
                <a:gd name="connsiteY213" fmla="*/ 1391629 h 1512007"/>
                <a:gd name="connsiteX214" fmla="*/ 728686 w 1381655"/>
                <a:gd name="connsiteY214" fmla="*/ 1406984 h 1512007"/>
                <a:gd name="connsiteX215" fmla="*/ 735963 w 1381655"/>
                <a:gd name="connsiteY215" fmla="*/ 1405294 h 1512007"/>
                <a:gd name="connsiteX216" fmla="*/ 745652 w 1381655"/>
                <a:gd name="connsiteY216" fmla="*/ 1402653 h 1512007"/>
                <a:gd name="connsiteX217" fmla="*/ 750761 w 1381655"/>
                <a:gd name="connsiteY217" fmla="*/ 1398894 h 1512007"/>
                <a:gd name="connsiteX218" fmla="*/ 752507 w 1381655"/>
                <a:gd name="connsiteY218" fmla="*/ 1400837 h 1512007"/>
                <a:gd name="connsiteX219" fmla="*/ 760346 w 1381655"/>
                <a:gd name="connsiteY219" fmla="*/ 1397293 h 1512007"/>
                <a:gd name="connsiteX220" fmla="*/ 757171 w 1381655"/>
                <a:gd name="connsiteY220" fmla="*/ 1392404 h 1512007"/>
                <a:gd name="connsiteX221" fmla="*/ 764181 w 1381655"/>
                <a:gd name="connsiteY221" fmla="*/ 1384187 h 1512007"/>
                <a:gd name="connsiteX222" fmla="*/ 767851 w 1381655"/>
                <a:gd name="connsiteY222" fmla="*/ 1379729 h 1512007"/>
                <a:gd name="connsiteX223" fmla="*/ 772927 w 1381655"/>
                <a:gd name="connsiteY223" fmla="*/ 1386905 h 1512007"/>
                <a:gd name="connsiteX224" fmla="*/ 776424 w 1381655"/>
                <a:gd name="connsiteY224" fmla="*/ 1377291 h 1512007"/>
                <a:gd name="connsiteX225" fmla="*/ 772714 w 1381655"/>
                <a:gd name="connsiteY225" fmla="*/ 1372160 h 1512007"/>
                <a:gd name="connsiteX226" fmla="*/ 779023 w 1381655"/>
                <a:gd name="connsiteY226" fmla="*/ 1358051 h 1512007"/>
                <a:gd name="connsiteX227" fmla="*/ 775650 w 1381655"/>
                <a:gd name="connsiteY227" fmla="*/ 1347243 h 1512007"/>
                <a:gd name="connsiteX228" fmla="*/ 766373 w 1381655"/>
                <a:gd name="connsiteY228" fmla="*/ 1364947 h 1512007"/>
                <a:gd name="connsiteX229" fmla="*/ 756104 w 1381655"/>
                <a:gd name="connsiteY229" fmla="*/ 1353415 h 1512007"/>
                <a:gd name="connsiteX230" fmla="*/ 767049 w 1381655"/>
                <a:gd name="connsiteY230" fmla="*/ 1336232 h 1512007"/>
                <a:gd name="connsiteX231" fmla="*/ 773740 w 1381655"/>
                <a:gd name="connsiteY231" fmla="*/ 1343547 h 1512007"/>
                <a:gd name="connsiteX232" fmla="*/ 767489 w 1381655"/>
                <a:gd name="connsiteY232" fmla="*/ 1331851 h 1512007"/>
                <a:gd name="connsiteX233" fmla="*/ 767693 w 1381655"/>
                <a:gd name="connsiteY233" fmla="*/ 1331571 h 1512007"/>
                <a:gd name="connsiteX234" fmla="*/ 761998 w 1381655"/>
                <a:gd name="connsiteY234" fmla="*/ 1320903 h 1512007"/>
                <a:gd name="connsiteX235" fmla="*/ 758014 w 1381655"/>
                <a:gd name="connsiteY235" fmla="*/ 1316877 h 1512007"/>
                <a:gd name="connsiteX236" fmla="*/ 751565 w 1381655"/>
                <a:gd name="connsiteY236" fmla="*/ 1310464 h 1512007"/>
                <a:gd name="connsiteX237" fmla="*/ 754299 w 1381655"/>
                <a:gd name="connsiteY237" fmla="*/ 1304520 h 1512007"/>
                <a:gd name="connsiteX238" fmla="*/ 750042 w 1381655"/>
                <a:gd name="connsiteY238" fmla="*/ 1290842 h 1512007"/>
                <a:gd name="connsiteX239" fmla="*/ 733631 w 1381655"/>
                <a:gd name="connsiteY239" fmla="*/ 1324650 h 1512007"/>
                <a:gd name="connsiteX240" fmla="*/ 717633 w 1381655"/>
                <a:gd name="connsiteY240" fmla="*/ 1345922 h 1512007"/>
                <a:gd name="connsiteX241" fmla="*/ 720004 w 1381655"/>
                <a:gd name="connsiteY241" fmla="*/ 1356260 h 1512007"/>
                <a:gd name="connsiteX242" fmla="*/ 732481 w 1381655"/>
                <a:gd name="connsiteY242" fmla="*/ 1341896 h 1512007"/>
                <a:gd name="connsiteX243" fmla="*/ 744436 w 1381655"/>
                <a:gd name="connsiteY243" fmla="*/ 1353872 h 1512007"/>
                <a:gd name="connsiteX244" fmla="*/ 743841 w 1381655"/>
                <a:gd name="connsiteY244" fmla="*/ 1354368 h 1512007"/>
                <a:gd name="connsiteX245" fmla="*/ 732431 w 1381655"/>
                <a:gd name="connsiteY245" fmla="*/ 1367385 h 1512007"/>
                <a:gd name="connsiteX246" fmla="*/ 720639 w 1381655"/>
                <a:gd name="connsiteY246" fmla="*/ 1356946 h 1512007"/>
                <a:gd name="connsiteX247" fmla="*/ 762618 w 1381655"/>
                <a:gd name="connsiteY247" fmla="*/ 1226004 h 1512007"/>
                <a:gd name="connsiteX248" fmla="*/ 811697 w 1381655"/>
                <a:gd name="connsiteY248" fmla="*/ 1194785 h 1512007"/>
                <a:gd name="connsiteX249" fmla="*/ 751818 w 1381655"/>
                <a:gd name="connsiteY249" fmla="*/ 1219033 h 1512007"/>
                <a:gd name="connsiteX250" fmla="*/ 717855 w 1381655"/>
                <a:gd name="connsiteY250" fmla="*/ 1252951 h 1512007"/>
                <a:gd name="connsiteX251" fmla="*/ 740532 w 1381655"/>
                <a:gd name="connsiteY251" fmla="*/ 1251885 h 1512007"/>
                <a:gd name="connsiteX252" fmla="*/ 762618 w 1381655"/>
                <a:gd name="connsiteY252" fmla="*/ 1226004 h 1512007"/>
                <a:gd name="connsiteX253" fmla="*/ 697397 w 1381655"/>
                <a:gd name="connsiteY253" fmla="*/ 1292900 h 1512007"/>
                <a:gd name="connsiteX254" fmla="*/ 714472 w 1381655"/>
                <a:gd name="connsiteY254" fmla="*/ 1310527 h 1512007"/>
                <a:gd name="connsiteX255" fmla="*/ 735546 w 1381655"/>
                <a:gd name="connsiteY255" fmla="*/ 1314909 h 1512007"/>
                <a:gd name="connsiteX256" fmla="*/ 720872 w 1381655"/>
                <a:gd name="connsiteY256" fmla="*/ 1297827 h 1512007"/>
                <a:gd name="connsiteX257" fmla="*/ 697397 w 1381655"/>
                <a:gd name="connsiteY257" fmla="*/ 1292900 h 1512007"/>
                <a:gd name="connsiteX258" fmla="*/ 640018 w 1381655"/>
                <a:gd name="connsiteY258" fmla="*/ 1312483 h 1512007"/>
                <a:gd name="connsiteX259" fmla="*/ 663979 w 1381655"/>
                <a:gd name="connsiteY259" fmla="*/ 1310057 h 1512007"/>
                <a:gd name="connsiteX260" fmla="*/ 679736 w 1381655"/>
                <a:gd name="connsiteY260" fmla="*/ 1293382 h 1512007"/>
                <a:gd name="connsiteX261" fmla="*/ 654728 w 1381655"/>
                <a:gd name="connsiteY261" fmla="*/ 1295833 h 1512007"/>
                <a:gd name="connsiteX262" fmla="*/ 640018 w 1381655"/>
                <a:gd name="connsiteY262" fmla="*/ 1312483 h 1512007"/>
                <a:gd name="connsiteX263" fmla="*/ 688725 w 1381655"/>
                <a:gd name="connsiteY263" fmla="*/ 1391731 h 1512007"/>
                <a:gd name="connsiteX264" fmla="*/ 676760 w 1381655"/>
                <a:gd name="connsiteY264" fmla="*/ 1403669 h 1512007"/>
                <a:gd name="connsiteX265" fmla="*/ 688725 w 1381655"/>
                <a:gd name="connsiteY265" fmla="*/ 1415543 h 1512007"/>
                <a:gd name="connsiteX266" fmla="*/ 700572 w 1381655"/>
                <a:gd name="connsiteY266" fmla="*/ 1403669 h 1512007"/>
                <a:gd name="connsiteX267" fmla="*/ 688725 w 1381655"/>
                <a:gd name="connsiteY267" fmla="*/ 1391731 h 1512007"/>
                <a:gd name="connsiteX268" fmla="*/ 689147 w 1381655"/>
                <a:gd name="connsiteY268" fmla="*/ 1343344 h 1512007"/>
                <a:gd name="connsiteX269" fmla="*/ 696837 w 1381655"/>
                <a:gd name="connsiteY269" fmla="*/ 1321716 h 1512007"/>
                <a:gd name="connsiteX270" fmla="*/ 689792 w 1381655"/>
                <a:gd name="connsiteY270" fmla="*/ 1299339 h 1512007"/>
                <a:gd name="connsiteX271" fmla="*/ 682068 w 1381655"/>
                <a:gd name="connsiteY271" fmla="*/ 1320344 h 1512007"/>
                <a:gd name="connsiteX272" fmla="*/ 689147 w 1381655"/>
                <a:gd name="connsiteY272" fmla="*/ 1343344 h 1512007"/>
                <a:gd name="connsiteX273" fmla="*/ 694157 w 1381655"/>
                <a:gd name="connsiteY273" fmla="*/ 1356069 h 1512007"/>
                <a:gd name="connsiteX274" fmla="*/ 688725 w 1381655"/>
                <a:gd name="connsiteY274" fmla="*/ 1350583 h 1512007"/>
                <a:gd name="connsiteX275" fmla="*/ 683159 w 1381655"/>
                <a:gd name="connsiteY275" fmla="*/ 1356069 h 1512007"/>
                <a:gd name="connsiteX276" fmla="*/ 688725 w 1381655"/>
                <a:gd name="connsiteY276" fmla="*/ 1361619 h 1512007"/>
                <a:gd name="connsiteX277" fmla="*/ 694157 w 1381655"/>
                <a:gd name="connsiteY277" fmla="*/ 1356069 h 1512007"/>
                <a:gd name="connsiteX278" fmla="*/ 688725 w 1381655"/>
                <a:gd name="connsiteY278" fmla="*/ 1369265 h 1512007"/>
                <a:gd name="connsiteX279" fmla="*/ 680580 w 1381655"/>
                <a:gd name="connsiteY279" fmla="*/ 1377342 h 1512007"/>
                <a:gd name="connsiteX280" fmla="*/ 688725 w 1381655"/>
                <a:gd name="connsiteY280" fmla="*/ 1385432 h 1512007"/>
                <a:gd name="connsiteX281" fmla="*/ 696697 w 1381655"/>
                <a:gd name="connsiteY281" fmla="*/ 1377342 h 1512007"/>
                <a:gd name="connsiteX282" fmla="*/ 688725 w 1381655"/>
                <a:gd name="connsiteY282" fmla="*/ 1369265 h 1512007"/>
                <a:gd name="connsiteX283" fmla="*/ 689792 w 1381655"/>
                <a:gd name="connsiteY283" fmla="*/ 1269608 h 1512007"/>
                <a:gd name="connsiteX284" fmla="*/ 632776 w 1381655"/>
                <a:gd name="connsiteY284" fmla="*/ 1263964 h 1512007"/>
                <a:gd name="connsiteX285" fmla="*/ 633124 w 1381655"/>
                <a:gd name="connsiteY285" fmla="*/ 1270332 h 1512007"/>
                <a:gd name="connsiteX286" fmla="*/ 632419 w 1381655"/>
                <a:gd name="connsiteY286" fmla="*/ 1274993 h 1512007"/>
                <a:gd name="connsiteX287" fmla="*/ 691122 w 1381655"/>
                <a:gd name="connsiteY287" fmla="*/ 1285661 h 1512007"/>
                <a:gd name="connsiteX288" fmla="*/ 747869 w 1381655"/>
                <a:gd name="connsiteY288" fmla="*/ 1275971 h 1512007"/>
                <a:gd name="connsiteX289" fmla="*/ 747547 w 1381655"/>
                <a:gd name="connsiteY289" fmla="*/ 1269273 h 1512007"/>
                <a:gd name="connsiteX290" fmla="*/ 747547 w 1381655"/>
                <a:gd name="connsiteY290" fmla="*/ 1264326 h 1512007"/>
                <a:gd name="connsiteX291" fmla="*/ 689792 w 1381655"/>
                <a:gd name="connsiteY291" fmla="*/ 1269608 h 1512007"/>
                <a:gd name="connsiteX292" fmla="*/ 687857 w 1381655"/>
                <a:gd name="connsiteY292" fmla="*/ 1237711 h 1512007"/>
                <a:gd name="connsiteX293" fmla="*/ 665791 w 1381655"/>
                <a:gd name="connsiteY293" fmla="*/ 1241705 h 1512007"/>
                <a:gd name="connsiteX294" fmla="*/ 674711 w 1381655"/>
                <a:gd name="connsiteY294" fmla="*/ 1253174 h 1512007"/>
                <a:gd name="connsiteX295" fmla="*/ 688229 w 1381655"/>
                <a:gd name="connsiteY295" fmla="*/ 1246170 h 1512007"/>
                <a:gd name="connsiteX296" fmla="*/ 700458 w 1381655"/>
                <a:gd name="connsiteY296" fmla="*/ 1253785 h 1512007"/>
                <a:gd name="connsiteX297" fmla="*/ 709214 w 1381655"/>
                <a:gd name="connsiteY297" fmla="*/ 1242161 h 1512007"/>
                <a:gd name="connsiteX298" fmla="*/ 687857 w 1381655"/>
                <a:gd name="connsiteY298" fmla="*/ 1237711 h 1512007"/>
                <a:gd name="connsiteX299" fmla="*/ 871098 w 1381655"/>
                <a:gd name="connsiteY299" fmla="*/ 1245658 h 1512007"/>
                <a:gd name="connsiteX300" fmla="*/ 865284 w 1381655"/>
                <a:gd name="connsiteY300" fmla="*/ 1232453 h 1512007"/>
                <a:gd name="connsiteX301" fmla="*/ 862580 w 1381655"/>
                <a:gd name="connsiteY301" fmla="*/ 1236605 h 1512007"/>
                <a:gd name="connsiteX302" fmla="*/ 860349 w 1381655"/>
                <a:gd name="connsiteY302" fmla="*/ 1242161 h 1512007"/>
                <a:gd name="connsiteX303" fmla="*/ 865458 w 1381655"/>
                <a:gd name="connsiteY303" fmla="*/ 1251885 h 1512007"/>
                <a:gd name="connsiteX304" fmla="*/ 861539 w 1381655"/>
                <a:gd name="connsiteY304" fmla="*/ 1257565 h 1512007"/>
                <a:gd name="connsiteX305" fmla="*/ 862754 w 1381655"/>
                <a:gd name="connsiteY305" fmla="*/ 1261052 h 1512007"/>
                <a:gd name="connsiteX306" fmla="*/ 867170 w 1381655"/>
                <a:gd name="connsiteY306" fmla="*/ 1265304 h 1512007"/>
                <a:gd name="connsiteX307" fmla="*/ 870767 w 1381655"/>
                <a:gd name="connsiteY307" fmla="*/ 1260680 h 1512007"/>
                <a:gd name="connsiteX308" fmla="*/ 880193 w 1381655"/>
                <a:gd name="connsiteY308" fmla="*/ 1271678 h 1512007"/>
                <a:gd name="connsiteX309" fmla="*/ 886701 w 1381655"/>
                <a:gd name="connsiteY309" fmla="*/ 1272681 h 1512007"/>
                <a:gd name="connsiteX310" fmla="*/ 893105 w 1381655"/>
                <a:gd name="connsiteY310" fmla="*/ 1274078 h 1512007"/>
                <a:gd name="connsiteX311" fmla="*/ 887931 w 1381655"/>
                <a:gd name="connsiteY311" fmla="*/ 1268692 h 1512007"/>
                <a:gd name="connsiteX312" fmla="*/ 896786 w 1381655"/>
                <a:gd name="connsiteY312" fmla="*/ 1260284 h 1512007"/>
                <a:gd name="connsiteX313" fmla="*/ 898017 w 1381655"/>
                <a:gd name="connsiteY313" fmla="*/ 1261806 h 1512007"/>
                <a:gd name="connsiteX314" fmla="*/ 896489 w 1381655"/>
                <a:gd name="connsiteY314" fmla="*/ 1275272 h 1512007"/>
                <a:gd name="connsiteX315" fmla="*/ 897595 w 1381655"/>
                <a:gd name="connsiteY315" fmla="*/ 1275513 h 1512007"/>
                <a:gd name="connsiteX316" fmla="*/ 906609 w 1381655"/>
                <a:gd name="connsiteY316" fmla="*/ 1279387 h 1512007"/>
                <a:gd name="connsiteX317" fmla="*/ 908594 w 1381655"/>
                <a:gd name="connsiteY317" fmla="*/ 1255407 h 1512007"/>
                <a:gd name="connsiteX318" fmla="*/ 910553 w 1381655"/>
                <a:gd name="connsiteY318" fmla="*/ 1235266 h 1512007"/>
                <a:gd name="connsiteX319" fmla="*/ 903896 w 1381655"/>
                <a:gd name="connsiteY319" fmla="*/ 1230949 h 1512007"/>
                <a:gd name="connsiteX320" fmla="*/ 899862 w 1381655"/>
                <a:gd name="connsiteY320" fmla="*/ 1250585 h 1512007"/>
                <a:gd name="connsiteX321" fmla="*/ 891007 w 1381655"/>
                <a:gd name="connsiteY321" fmla="*/ 1238579 h 1512007"/>
                <a:gd name="connsiteX322" fmla="*/ 901663 w 1381655"/>
                <a:gd name="connsiteY322" fmla="*/ 1229700 h 1512007"/>
                <a:gd name="connsiteX323" fmla="*/ 893919 w 1381655"/>
                <a:gd name="connsiteY323" fmla="*/ 1223423 h 1512007"/>
                <a:gd name="connsiteX324" fmla="*/ 885609 w 1381655"/>
                <a:gd name="connsiteY324" fmla="*/ 1230082 h 1512007"/>
                <a:gd name="connsiteX325" fmla="*/ 877820 w 1381655"/>
                <a:gd name="connsiteY325" fmla="*/ 1208651 h 1512007"/>
                <a:gd name="connsiteX326" fmla="*/ 874562 w 1381655"/>
                <a:gd name="connsiteY326" fmla="*/ 1216081 h 1512007"/>
                <a:gd name="connsiteX327" fmla="*/ 872264 w 1381655"/>
                <a:gd name="connsiteY327" fmla="*/ 1220011 h 1512007"/>
                <a:gd name="connsiteX328" fmla="*/ 878877 w 1381655"/>
                <a:gd name="connsiteY328" fmla="*/ 1235613 h 1512007"/>
                <a:gd name="connsiteX329" fmla="*/ 871098 w 1381655"/>
                <a:gd name="connsiteY329" fmla="*/ 1245658 h 1512007"/>
                <a:gd name="connsiteX330" fmla="*/ 915464 w 1381655"/>
                <a:gd name="connsiteY330" fmla="*/ 1303301 h 1512007"/>
                <a:gd name="connsiteX331" fmla="*/ 923267 w 1381655"/>
                <a:gd name="connsiteY331" fmla="*/ 1295427 h 1512007"/>
                <a:gd name="connsiteX332" fmla="*/ 915464 w 1381655"/>
                <a:gd name="connsiteY332" fmla="*/ 1287718 h 1512007"/>
                <a:gd name="connsiteX333" fmla="*/ 907761 w 1381655"/>
                <a:gd name="connsiteY333" fmla="*/ 1295427 h 1512007"/>
                <a:gd name="connsiteX334" fmla="*/ 915464 w 1381655"/>
                <a:gd name="connsiteY334" fmla="*/ 1303301 h 1512007"/>
                <a:gd name="connsiteX335" fmla="*/ 931909 w 1381655"/>
                <a:gd name="connsiteY335" fmla="*/ 1275844 h 1512007"/>
                <a:gd name="connsiteX336" fmla="*/ 933705 w 1381655"/>
                <a:gd name="connsiteY336" fmla="*/ 1274993 h 1512007"/>
                <a:gd name="connsiteX337" fmla="*/ 932217 w 1381655"/>
                <a:gd name="connsiteY337" fmla="*/ 1261970 h 1512007"/>
                <a:gd name="connsiteX338" fmla="*/ 933572 w 1381655"/>
                <a:gd name="connsiteY338" fmla="*/ 1260284 h 1512007"/>
                <a:gd name="connsiteX339" fmla="*/ 942467 w 1381655"/>
                <a:gd name="connsiteY339" fmla="*/ 1268692 h 1512007"/>
                <a:gd name="connsiteX340" fmla="*/ 937302 w 1381655"/>
                <a:gd name="connsiteY340" fmla="*/ 1274078 h 1512007"/>
                <a:gd name="connsiteX341" fmla="*/ 943618 w 1381655"/>
                <a:gd name="connsiteY341" fmla="*/ 1272681 h 1512007"/>
                <a:gd name="connsiteX342" fmla="*/ 950191 w 1381655"/>
                <a:gd name="connsiteY342" fmla="*/ 1271678 h 1512007"/>
                <a:gd name="connsiteX343" fmla="*/ 959607 w 1381655"/>
                <a:gd name="connsiteY343" fmla="*/ 1260680 h 1512007"/>
                <a:gd name="connsiteX344" fmla="*/ 963164 w 1381655"/>
                <a:gd name="connsiteY344" fmla="*/ 1265304 h 1512007"/>
                <a:gd name="connsiteX345" fmla="*/ 967594 w 1381655"/>
                <a:gd name="connsiteY345" fmla="*/ 1261052 h 1512007"/>
                <a:gd name="connsiteX346" fmla="*/ 968770 w 1381655"/>
                <a:gd name="connsiteY346" fmla="*/ 1257565 h 1512007"/>
                <a:gd name="connsiteX347" fmla="*/ 964965 w 1381655"/>
                <a:gd name="connsiteY347" fmla="*/ 1251885 h 1512007"/>
                <a:gd name="connsiteX348" fmla="*/ 969985 w 1381655"/>
                <a:gd name="connsiteY348" fmla="*/ 1242161 h 1512007"/>
                <a:gd name="connsiteX349" fmla="*/ 967787 w 1381655"/>
                <a:gd name="connsiteY349" fmla="*/ 1236605 h 1512007"/>
                <a:gd name="connsiteX350" fmla="*/ 965133 w 1381655"/>
                <a:gd name="connsiteY350" fmla="*/ 1232453 h 1512007"/>
                <a:gd name="connsiteX351" fmla="*/ 959284 w 1381655"/>
                <a:gd name="connsiteY351" fmla="*/ 1245658 h 1512007"/>
                <a:gd name="connsiteX352" fmla="*/ 951555 w 1381655"/>
                <a:gd name="connsiteY352" fmla="*/ 1235613 h 1512007"/>
                <a:gd name="connsiteX353" fmla="*/ 958069 w 1381655"/>
                <a:gd name="connsiteY353" fmla="*/ 1220011 h 1512007"/>
                <a:gd name="connsiteX354" fmla="*/ 955771 w 1381655"/>
                <a:gd name="connsiteY354" fmla="*/ 1216081 h 1512007"/>
                <a:gd name="connsiteX355" fmla="*/ 952473 w 1381655"/>
                <a:gd name="connsiteY355" fmla="*/ 1208651 h 1512007"/>
                <a:gd name="connsiteX356" fmla="*/ 944698 w 1381655"/>
                <a:gd name="connsiteY356" fmla="*/ 1230082 h 1512007"/>
                <a:gd name="connsiteX357" fmla="*/ 936365 w 1381655"/>
                <a:gd name="connsiteY357" fmla="*/ 1223423 h 1512007"/>
                <a:gd name="connsiteX358" fmla="*/ 928661 w 1381655"/>
                <a:gd name="connsiteY358" fmla="*/ 1229674 h 1512007"/>
                <a:gd name="connsiteX359" fmla="*/ 939401 w 1381655"/>
                <a:gd name="connsiteY359" fmla="*/ 1238579 h 1512007"/>
                <a:gd name="connsiteX360" fmla="*/ 930397 w 1381655"/>
                <a:gd name="connsiteY360" fmla="*/ 1250719 h 1512007"/>
                <a:gd name="connsiteX361" fmla="*/ 926338 w 1381655"/>
                <a:gd name="connsiteY361" fmla="*/ 1230741 h 1512007"/>
                <a:gd name="connsiteX362" fmla="*/ 918351 w 1381655"/>
                <a:gd name="connsiteY362" fmla="*/ 1234795 h 1512007"/>
                <a:gd name="connsiteX363" fmla="*/ 921343 w 1381655"/>
                <a:gd name="connsiteY363" fmla="*/ 1256339 h 1512007"/>
                <a:gd name="connsiteX364" fmla="*/ 922782 w 1381655"/>
                <a:gd name="connsiteY364" fmla="*/ 1280365 h 1512007"/>
                <a:gd name="connsiteX365" fmla="*/ 930660 w 1381655"/>
                <a:gd name="connsiteY365" fmla="*/ 1215694 h 1512007"/>
                <a:gd name="connsiteX366" fmla="*/ 941757 w 1381655"/>
                <a:gd name="connsiteY366" fmla="*/ 1215064 h 1512007"/>
                <a:gd name="connsiteX367" fmla="*/ 934538 w 1381655"/>
                <a:gd name="connsiteY367" fmla="*/ 1206840 h 1512007"/>
                <a:gd name="connsiteX368" fmla="*/ 918912 w 1381655"/>
                <a:gd name="connsiteY368" fmla="*/ 1204399 h 1512007"/>
                <a:gd name="connsiteX369" fmla="*/ 930660 w 1381655"/>
                <a:gd name="connsiteY369" fmla="*/ 1215694 h 1512007"/>
                <a:gd name="connsiteX370" fmla="*/ 914819 w 1381655"/>
                <a:gd name="connsiteY370" fmla="*/ 1208823 h 1512007"/>
                <a:gd name="connsiteX371" fmla="*/ 910603 w 1381655"/>
                <a:gd name="connsiteY371" fmla="*/ 1222317 h 1512007"/>
                <a:gd name="connsiteX372" fmla="*/ 915256 w 1381655"/>
                <a:gd name="connsiteY372" fmla="*/ 1235355 h 1512007"/>
                <a:gd name="connsiteX373" fmla="*/ 919467 w 1381655"/>
                <a:gd name="connsiteY373" fmla="*/ 1221474 h 1512007"/>
                <a:gd name="connsiteX374" fmla="*/ 914819 w 1381655"/>
                <a:gd name="connsiteY374" fmla="*/ 1208823 h 1512007"/>
                <a:gd name="connsiteX375" fmla="*/ 887559 w 1381655"/>
                <a:gd name="connsiteY375" fmla="*/ 1217158 h 1512007"/>
                <a:gd name="connsiteX376" fmla="*/ 899813 w 1381655"/>
                <a:gd name="connsiteY376" fmla="*/ 1217158 h 1512007"/>
                <a:gd name="connsiteX377" fmla="*/ 909114 w 1381655"/>
                <a:gd name="connsiteY377" fmla="*/ 1205872 h 1512007"/>
                <a:gd name="connsiteX378" fmla="*/ 896331 w 1381655"/>
                <a:gd name="connsiteY378" fmla="*/ 1206840 h 1512007"/>
                <a:gd name="connsiteX379" fmla="*/ 887559 w 1381655"/>
                <a:gd name="connsiteY379" fmla="*/ 1217158 h 1512007"/>
                <a:gd name="connsiteX380" fmla="*/ 948935 w 1381655"/>
                <a:gd name="connsiteY380" fmla="*/ 1191376 h 1512007"/>
                <a:gd name="connsiteX381" fmla="*/ 948604 w 1381655"/>
                <a:gd name="connsiteY381" fmla="*/ 1187606 h 1512007"/>
                <a:gd name="connsiteX382" fmla="*/ 914819 w 1381655"/>
                <a:gd name="connsiteY382" fmla="*/ 1190989 h 1512007"/>
                <a:gd name="connsiteX383" fmla="*/ 880167 w 1381655"/>
                <a:gd name="connsiteY383" fmla="*/ 1187780 h 1512007"/>
                <a:gd name="connsiteX384" fmla="*/ 880167 w 1381655"/>
                <a:gd name="connsiteY384" fmla="*/ 1190816 h 1512007"/>
                <a:gd name="connsiteX385" fmla="*/ 879959 w 1381655"/>
                <a:gd name="connsiteY385" fmla="*/ 1194785 h 1512007"/>
                <a:gd name="connsiteX386" fmla="*/ 914025 w 1381655"/>
                <a:gd name="connsiteY386" fmla="*/ 1200638 h 1512007"/>
                <a:gd name="connsiteX387" fmla="*/ 949357 w 1381655"/>
                <a:gd name="connsiteY387" fmla="*/ 1194130 h 1512007"/>
                <a:gd name="connsiteX388" fmla="*/ 948935 w 1381655"/>
                <a:gd name="connsiteY388" fmla="*/ 1191376 h 1512007"/>
                <a:gd name="connsiteX389" fmla="*/ 1007404 w 1381655"/>
                <a:gd name="connsiteY389" fmla="*/ 1266866 h 1512007"/>
                <a:gd name="connsiteX390" fmla="*/ 1022754 w 1381655"/>
                <a:gd name="connsiteY390" fmla="*/ 1291922 h 1512007"/>
                <a:gd name="connsiteX391" fmla="*/ 1034963 w 1381655"/>
                <a:gd name="connsiteY391" fmla="*/ 1289509 h 1512007"/>
                <a:gd name="connsiteX392" fmla="*/ 1035454 w 1381655"/>
                <a:gd name="connsiteY392" fmla="*/ 1279870 h 1512007"/>
                <a:gd name="connsiteX393" fmla="*/ 1040812 w 1381655"/>
                <a:gd name="connsiteY393" fmla="*/ 1250188 h 1512007"/>
                <a:gd name="connsiteX394" fmla="*/ 1024133 w 1381655"/>
                <a:gd name="connsiteY394" fmla="*/ 1203764 h 1512007"/>
                <a:gd name="connsiteX395" fmla="*/ 1007961 w 1381655"/>
                <a:gd name="connsiteY395" fmla="*/ 1194650 h 1512007"/>
                <a:gd name="connsiteX396" fmla="*/ 1015492 w 1381655"/>
                <a:gd name="connsiteY396" fmla="*/ 1205450 h 1512007"/>
                <a:gd name="connsiteX397" fmla="*/ 1019247 w 1381655"/>
                <a:gd name="connsiteY397" fmla="*/ 1235613 h 1512007"/>
                <a:gd name="connsiteX398" fmla="*/ 1007404 w 1381655"/>
                <a:gd name="connsiteY398" fmla="*/ 1266866 h 1512007"/>
                <a:gd name="connsiteX399" fmla="*/ 1027407 w 1381655"/>
                <a:gd name="connsiteY399" fmla="*/ 1315404 h 1512007"/>
                <a:gd name="connsiteX400" fmla="*/ 1049459 w 1381655"/>
                <a:gd name="connsiteY400" fmla="*/ 1323481 h 1512007"/>
                <a:gd name="connsiteX401" fmla="*/ 1076709 w 1381655"/>
                <a:gd name="connsiteY401" fmla="*/ 1330644 h 1512007"/>
                <a:gd name="connsiteX402" fmla="*/ 1098414 w 1381655"/>
                <a:gd name="connsiteY402" fmla="*/ 1308597 h 1512007"/>
                <a:gd name="connsiteX403" fmla="*/ 1120152 w 1381655"/>
                <a:gd name="connsiteY403" fmla="*/ 1289979 h 1512007"/>
                <a:gd name="connsiteX404" fmla="*/ 1150677 w 1381655"/>
                <a:gd name="connsiteY404" fmla="*/ 1280835 h 1512007"/>
                <a:gd name="connsiteX405" fmla="*/ 1155697 w 1381655"/>
                <a:gd name="connsiteY405" fmla="*/ 1243699 h 1512007"/>
                <a:gd name="connsiteX406" fmla="*/ 1135208 w 1381655"/>
                <a:gd name="connsiteY406" fmla="*/ 1214082 h 1512007"/>
                <a:gd name="connsiteX407" fmla="*/ 1155697 w 1381655"/>
                <a:gd name="connsiteY407" fmla="*/ 1200563 h 1512007"/>
                <a:gd name="connsiteX408" fmla="*/ 1178924 w 1381655"/>
                <a:gd name="connsiteY408" fmla="*/ 1184480 h 1512007"/>
                <a:gd name="connsiteX409" fmla="*/ 1152860 w 1381655"/>
                <a:gd name="connsiteY409" fmla="*/ 1189005 h 1512007"/>
                <a:gd name="connsiteX410" fmla="*/ 1127643 w 1381655"/>
                <a:gd name="connsiteY410" fmla="*/ 1186276 h 1512007"/>
                <a:gd name="connsiteX411" fmla="*/ 1115315 w 1381655"/>
                <a:gd name="connsiteY411" fmla="*/ 1192354 h 1512007"/>
                <a:gd name="connsiteX412" fmla="*/ 1113043 w 1381655"/>
                <a:gd name="connsiteY412" fmla="*/ 1180100 h 1512007"/>
                <a:gd name="connsiteX413" fmla="*/ 1124939 w 1381655"/>
                <a:gd name="connsiteY413" fmla="*/ 1167673 h 1512007"/>
                <a:gd name="connsiteX414" fmla="*/ 1121690 w 1381655"/>
                <a:gd name="connsiteY414" fmla="*/ 1143985 h 1512007"/>
                <a:gd name="connsiteX415" fmla="*/ 1102838 w 1381655"/>
                <a:gd name="connsiteY415" fmla="*/ 1140675 h 1512007"/>
                <a:gd name="connsiteX416" fmla="*/ 1112561 w 1381655"/>
                <a:gd name="connsiteY416" fmla="*/ 1157453 h 1512007"/>
                <a:gd name="connsiteX417" fmla="*/ 1088839 w 1381655"/>
                <a:gd name="connsiteY417" fmla="*/ 1181191 h 1512007"/>
                <a:gd name="connsiteX418" fmla="*/ 1083987 w 1381655"/>
                <a:gd name="connsiteY418" fmla="*/ 1213502 h 1512007"/>
                <a:gd name="connsiteX419" fmla="*/ 1111471 w 1381655"/>
                <a:gd name="connsiteY419" fmla="*/ 1252346 h 1512007"/>
                <a:gd name="connsiteX420" fmla="*/ 1113043 w 1381655"/>
                <a:gd name="connsiteY420" fmla="*/ 1271792 h 1512007"/>
                <a:gd name="connsiteX421" fmla="*/ 1139499 w 1381655"/>
                <a:gd name="connsiteY421" fmla="*/ 1253944 h 1512007"/>
                <a:gd name="connsiteX422" fmla="*/ 1144922 w 1381655"/>
                <a:gd name="connsiteY422" fmla="*/ 1242673 h 1512007"/>
                <a:gd name="connsiteX423" fmla="*/ 1146296 w 1381655"/>
                <a:gd name="connsiteY423" fmla="*/ 1271792 h 1512007"/>
                <a:gd name="connsiteX424" fmla="*/ 1113009 w 1381655"/>
                <a:gd name="connsiteY424" fmla="*/ 1283133 h 1512007"/>
                <a:gd name="connsiteX425" fmla="*/ 1057670 w 1381655"/>
                <a:gd name="connsiteY425" fmla="*/ 1293725 h 1512007"/>
                <a:gd name="connsiteX426" fmla="*/ 1033847 w 1381655"/>
                <a:gd name="connsiteY426" fmla="*/ 1304609 h 1512007"/>
                <a:gd name="connsiteX427" fmla="*/ 1005764 w 1381655"/>
                <a:gd name="connsiteY427" fmla="*/ 1300863 h 1512007"/>
                <a:gd name="connsiteX428" fmla="*/ 1027407 w 1381655"/>
                <a:gd name="connsiteY428" fmla="*/ 1315404 h 1512007"/>
                <a:gd name="connsiteX429" fmla="*/ 211444 w 1381655"/>
                <a:gd name="connsiteY429" fmla="*/ 1180646 h 1512007"/>
                <a:gd name="connsiteX430" fmla="*/ 236834 w 1381655"/>
                <a:gd name="connsiteY430" fmla="*/ 1180646 h 1512007"/>
                <a:gd name="connsiteX431" fmla="*/ 259342 w 1381655"/>
                <a:gd name="connsiteY431" fmla="*/ 1181901 h 1512007"/>
                <a:gd name="connsiteX432" fmla="*/ 243870 w 1381655"/>
                <a:gd name="connsiteY432" fmla="*/ 1164300 h 1512007"/>
                <a:gd name="connsiteX433" fmla="*/ 260027 w 1381655"/>
                <a:gd name="connsiteY433" fmla="*/ 1134336 h 1512007"/>
                <a:gd name="connsiteX434" fmla="*/ 287584 w 1381655"/>
                <a:gd name="connsiteY434" fmla="*/ 1132142 h 1512007"/>
                <a:gd name="connsiteX435" fmla="*/ 303758 w 1381655"/>
                <a:gd name="connsiteY435" fmla="*/ 1130531 h 1512007"/>
                <a:gd name="connsiteX436" fmla="*/ 292387 w 1381655"/>
                <a:gd name="connsiteY436" fmla="*/ 1141990 h 1512007"/>
                <a:gd name="connsiteX437" fmla="*/ 282251 w 1381655"/>
                <a:gd name="connsiteY437" fmla="*/ 1157508 h 1512007"/>
                <a:gd name="connsiteX438" fmla="*/ 307950 w 1381655"/>
                <a:gd name="connsiteY438" fmla="*/ 1182457 h 1512007"/>
                <a:gd name="connsiteX439" fmla="*/ 309949 w 1381655"/>
                <a:gd name="connsiteY439" fmla="*/ 1219282 h 1512007"/>
                <a:gd name="connsiteX440" fmla="*/ 286106 w 1381655"/>
                <a:gd name="connsiteY440" fmla="*/ 1251850 h 1512007"/>
                <a:gd name="connsiteX441" fmla="*/ 286717 w 1381655"/>
                <a:gd name="connsiteY441" fmla="*/ 1278498 h 1512007"/>
                <a:gd name="connsiteX442" fmla="*/ 316309 w 1381655"/>
                <a:gd name="connsiteY442" fmla="*/ 1282638 h 1512007"/>
                <a:gd name="connsiteX443" fmla="*/ 336807 w 1381655"/>
                <a:gd name="connsiteY443" fmla="*/ 1289306 h 1512007"/>
                <a:gd name="connsiteX444" fmla="*/ 333954 w 1381655"/>
                <a:gd name="connsiteY444" fmla="*/ 1262725 h 1512007"/>
                <a:gd name="connsiteX445" fmla="*/ 337501 w 1381655"/>
                <a:gd name="connsiteY445" fmla="*/ 1211443 h 1512007"/>
                <a:gd name="connsiteX446" fmla="*/ 388902 w 1381655"/>
                <a:gd name="connsiteY446" fmla="*/ 1183662 h 1512007"/>
                <a:gd name="connsiteX447" fmla="*/ 422680 w 1381655"/>
                <a:gd name="connsiteY447" fmla="*/ 1179420 h 1512007"/>
                <a:gd name="connsiteX448" fmla="*/ 424590 w 1381655"/>
                <a:gd name="connsiteY448" fmla="*/ 1179296 h 1512007"/>
                <a:gd name="connsiteX449" fmla="*/ 480426 w 1381655"/>
                <a:gd name="connsiteY449" fmla="*/ 1178478 h 1512007"/>
                <a:gd name="connsiteX450" fmla="*/ 559691 w 1381655"/>
                <a:gd name="connsiteY450" fmla="*/ 1183811 h 1512007"/>
                <a:gd name="connsiteX451" fmla="*/ 600198 w 1381655"/>
                <a:gd name="connsiteY451" fmla="*/ 1191858 h 1512007"/>
                <a:gd name="connsiteX452" fmla="*/ 659555 w 1381655"/>
                <a:gd name="connsiteY452" fmla="*/ 1229739 h 1512007"/>
                <a:gd name="connsiteX453" fmla="*/ 689038 w 1381655"/>
                <a:gd name="connsiteY453" fmla="*/ 1223732 h 1512007"/>
                <a:gd name="connsiteX454" fmla="*/ 716879 w 1381655"/>
                <a:gd name="connsiteY454" fmla="*/ 1229551 h 1512007"/>
                <a:gd name="connsiteX455" fmla="*/ 762916 w 1381655"/>
                <a:gd name="connsiteY455" fmla="*/ 1196173 h 1512007"/>
                <a:gd name="connsiteX456" fmla="*/ 821316 w 1381655"/>
                <a:gd name="connsiteY456" fmla="*/ 1182421 h 1512007"/>
                <a:gd name="connsiteX457" fmla="*/ 823727 w 1381655"/>
                <a:gd name="connsiteY457" fmla="*/ 1181851 h 1512007"/>
                <a:gd name="connsiteX458" fmla="*/ 901598 w 1381655"/>
                <a:gd name="connsiteY458" fmla="*/ 1176742 h 1512007"/>
                <a:gd name="connsiteX459" fmla="*/ 957335 w 1381655"/>
                <a:gd name="connsiteY459" fmla="*/ 1177585 h 1512007"/>
                <a:gd name="connsiteX460" fmla="*/ 959284 w 1381655"/>
                <a:gd name="connsiteY460" fmla="*/ 1177669 h 1512007"/>
                <a:gd name="connsiteX461" fmla="*/ 993053 w 1381655"/>
                <a:gd name="connsiteY461" fmla="*/ 1181960 h 1512007"/>
                <a:gd name="connsiteX462" fmla="*/ 1044488 w 1381655"/>
                <a:gd name="connsiteY462" fmla="*/ 1209692 h 1512007"/>
                <a:gd name="connsiteX463" fmla="*/ 1047995 w 1381655"/>
                <a:gd name="connsiteY463" fmla="*/ 1261013 h 1512007"/>
                <a:gd name="connsiteX464" fmla="*/ 1045202 w 1381655"/>
                <a:gd name="connsiteY464" fmla="*/ 1287591 h 1512007"/>
                <a:gd name="connsiteX465" fmla="*/ 1065566 w 1381655"/>
                <a:gd name="connsiteY465" fmla="*/ 1280974 h 1512007"/>
                <a:gd name="connsiteX466" fmla="*/ 1095174 w 1381655"/>
                <a:gd name="connsiteY466" fmla="*/ 1276733 h 1512007"/>
                <a:gd name="connsiteX467" fmla="*/ 1095869 w 1381655"/>
                <a:gd name="connsiteY467" fmla="*/ 1250188 h 1512007"/>
                <a:gd name="connsiteX468" fmla="*/ 1071966 w 1381655"/>
                <a:gd name="connsiteY468" fmla="*/ 1217580 h 1512007"/>
                <a:gd name="connsiteX469" fmla="*/ 1074026 w 1381655"/>
                <a:gd name="connsiteY469" fmla="*/ 1180711 h 1512007"/>
                <a:gd name="connsiteX470" fmla="*/ 1099663 w 1381655"/>
                <a:gd name="connsiteY470" fmla="*/ 1155842 h 1512007"/>
                <a:gd name="connsiteX471" fmla="*/ 1089509 w 1381655"/>
                <a:gd name="connsiteY471" fmla="*/ 1140329 h 1512007"/>
                <a:gd name="connsiteX472" fmla="*/ 1078282 w 1381655"/>
                <a:gd name="connsiteY472" fmla="*/ 1128795 h 1512007"/>
                <a:gd name="connsiteX473" fmla="*/ 1094395 w 1381655"/>
                <a:gd name="connsiteY473" fmla="*/ 1130432 h 1512007"/>
                <a:gd name="connsiteX474" fmla="*/ 1121863 w 1381655"/>
                <a:gd name="connsiteY474" fmla="*/ 1132550 h 1512007"/>
                <a:gd name="connsiteX475" fmla="*/ 1138120 w 1381655"/>
                <a:gd name="connsiteY475" fmla="*/ 1162637 h 1512007"/>
                <a:gd name="connsiteX476" fmla="*/ 1122598 w 1381655"/>
                <a:gd name="connsiteY476" fmla="*/ 1180149 h 1512007"/>
                <a:gd name="connsiteX477" fmla="*/ 1145180 w 1381655"/>
                <a:gd name="connsiteY477" fmla="*/ 1178939 h 1512007"/>
                <a:gd name="connsiteX478" fmla="*/ 1170505 w 1381655"/>
                <a:gd name="connsiteY478" fmla="*/ 1178939 h 1512007"/>
                <a:gd name="connsiteX479" fmla="*/ 1181063 w 1381655"/>
                <a:gd name="connsiteY479" fmla="*/ 1169558 h 1512007"/>
                <a:gd name="connsiteX480" fmla="*/ 1184545 w 1381655"/>
                <a:gd name="connsiteY480" fmla="*/ 1192204 h 1512007"/>
                <a:gd name="connsiteX481" fmla="*/ 1152373 w 1381655"/>
                <a:gd name="connsiteY481" fmla="*/ 1211230 h 1512007"/>
                <a:gd name="connsiteX482" fmla="*/ 1151762 w 1381655"/>
                <a:gd name="connsiteY482" fmla="*/ 1228717 h 1512007"/>
                <a:gd name="connsiteX483" fmla="*/ 1170505 w 1381655"/>
                <a:gd name="connsiteY483" fmla="*/ 1267079 h 1512007"/>
                <a:gd name="connsiteX484" fmla="*/ 1125098 w 1381655"/>
                <a:gd name="connsiteY484" fmla="*/ 1298678 h 1512007"/>
                <a:gd name="connsiteX485" fmla="*/ 1087410 w 1381655"/>
                <a:gd name="connsiteY485" fmla="*/ 1334302 h 1512007"/>
                <a:gd name="connsiteX486" fmla="*/ 1040876 w 1381655"/>
                <a:gd name="connsiteY486" fmla="*/ 1332892 h 1512007"/>
                <a:gd name="connsiteX487" fmla="*/ 1014831 w 1381655"/>
                <a:gd name="connsiteY487" fmla="*/ 1325501 h 1512007"/>
                <a:gd name="connsiteX488" fmla="*/ 991649 w 1381655"/>
                <a:gd name="connsiteY488" fmla="*/ 1303352 h 1512007"/>
                <a:gd name="connsiteX489" fmla="*/ 1005074 w 1381655"/>
                <a:gd name="connsiteY489" fmla="*/ 1235652 h 1512007"/>
                <a:gd name="connsiteX490" fmla="*/ 975243 w 1381655"/>
                <a:gd name="connsiteY490" fmla="*/ 1189218 h 1512007"/>
                <a:gd name="connsiteX491" fmla="*/ 954209 w 1381655"/>
                <a:gd name="connsiteY491" fmla="*/ 1187035 h 1512007"/>
                <a:gd name="connsiteX492" fmla="*/ 955524 w 1381655"/>
                <a:gd name="connsiteY492" fmla="*/ 1194130 h 1512007"/>
                <a:gd name="connsiteX493" fmla="*/ 964627 w 1381655"/>
                <a:gd name="connsiteY493" fmla="*/ 1217818 h 1512007"/>
                <a:gd name="connsiteX494" fmla="*/ 975914 w 1381655"/>
                <a:gd name="connsiteY494" fmla="*/ 1247633 h 1512007"/>
                <a:gd name="connsiteX495" fmla="*/ 962668 w 1381655"/>
                <a:gd name="connsiteY495" fmla="*/ 1273608 h 1512007"/>
                <a:gd name="connsiteX496" fmla="*/ 939971 w 1381655"/>
                <a:gd name="connsiteY496" fmla="*/ 1281254 h 1512007"/>
                <a:gd name="connsiteX497" fmla="*/ 926170 w 1381655"/>
                <a:gd name="connsiteY497" fmla="*/ 1288302 h 1512007"/>
                <a:gd name="connsiteX498" fmla="*/ 928099 w 1381655"/>
                <a:gd name="connsiteY498" fmla="*/ 1295757 h 1512007"/>
                <a:gd name="connsiteX499" fmla="*/ 925426 w 1381655"/>
                <a:gd name="connsiteY499" fmla="*/ 1304254 h 1512007"/>
                <a:gd name="connsiteX500" fmla="*/ 928030 w 1381655"/>
                <a:gd name="connsiteY500" fmla="*/ 1304254 h 1512007"/>
                <a:gd name="connsiteX501" fmla="*/ 928180 w 1381655"/>
                <a:gd name="connsiteY501" fmla="*/ 1305650 h 1512007"/>
                <a:gd name="connsiteX502" fmla="*/ 918282 w 1381655"/>
                <a:gd name="connsiteY502" fmla="*/ 1321056 h 1512007"/>
                <a:gd name="connsiteX503" fmla="*/ 933994 w 1381655"/>
                <a:gd name="connsiteY503" fmla="*/ 1317639 h 1512007"/>
                <a:gd name="connsiteX504" fmla="*/ 933705 w 1381655"/>
                <a:gd name="connsiteY504" fmla="*/ 1335026 h 1512007"/>
                <a:gd name="connsiteX505" fmla="*/ 917349 w 1381655"/>
                <a:gd name="connsiteY505" fmla="*/ 1331342 h 1512007"/>
                <a:gd name="connsiteX506" fmla="*/ 921234 w 1381655"/>
                <a:gd name="connsiteY506" fmla="*/ 1348500 h 1512007"/>
                <a:gd name="connsiteX507" fmla="*/ 903161 w 1381655"/>
                <a:gd name="connsiteY507" fmla="*/ 1348983 h 1512007"/>
                <a:gd name="connsiteX508" fmla="*/ 907561 w 1381655"/>
                <a:gd name="connsiteY508" fmla="*/ 1330301 h 1512007"/>
                <a:gd name="connsiteX509" fmla="*/ 891587 w 1381655"/>
                <a:gd name="connsiteY509" fmla="*/ 1335127 h 1512007"/>
                <a:gd name="connsiteX510" fmla="*/ 891344 w 1381655"/>
                <a:gd name="connsiteY510" fmla="*/ 1318135 h 1512007"/>
                <a:gd name="connsiteX511" fmla="*/ 906064 w 1381655"/>
                <a:gd name="connsiteY511" fmla="*/ 1322503 h 1512007"/>
                <a:gd name="connsiteX512" fmla="*/ 897531 w 1381655"/>
                <a:gd name="connsiteY512" fmla="*/ 1305765 h 1512007"/>
                <a:gd name="connsiteX513" fmla="*/ 897595 w 1381655"/>
                <a:gd name="connsiteY513" fmla="*/ 1304457 h 1512007"/>
                <a:gd name="connsiteX514" fmla="*/ 900508 w 1381655"/>
                <a:gd name="connsiteY514" fmla="*/ 1304457 h 1512007"/>
                <a:gd name="connsiteX515" fmla="*/ 899927 w 1381655"/>
                <a:gd name="connsiteY515" fmla="*/ 1303415 h 1512007"/>
                <a:gd name="connsiteX516" fmla="*/ 897804 w 1381655"/>
                <a:gd name="connsiteY516" fmla="*/ 1295757 h 1512007"/>
                <a:gd name="connsiteX517" fmla="*/ 899714 w 1381655"/>
                <a:gd name="connsiteY517" fmla="*/ 1288506 h 1512007"/>
                <a:gd name="connsiteX518" fmla="*/ 885674 w 1381655"/>
                <a:gd name="connsiteY518" fmla="*/ 1281419 h 1512007"/>
                <a:gd name="connsiteX519" fmla="*/ 863043 w 1381655"/>
                <a:gd name="connsiteY519" fmla="*/ 1273659 h 1512007"/>
                <a:gd name="connsiteX520" fmla="*/ 849781 w 1381655"/>
                <a:gd name="connsiteY520" fmla="*/ 1247767 h 1512007"/>
                <a:gd name="connsiteX521" fmla="*/ 861042 w 1381655"/>
                <a:gd name="connsiteY521" fmla="*/ 1217927 h 1512007"/>
                <a:gd name="connsiteX522" fmla="*/ 870171 w 1381655"/>
                <a:gd name="connsiteY522" fmla="*/ 1194229 h 1512007"/>
                <a:gd name="connsiteX523" fmla="*/ 871139 w 1381655"/>
                <a:gd name="connsiteY523" fmla="*/ 1188648 h 1512007"/>
                <a:gd name="connsiteX524" fmla="*/ 862507 w 1381655"/>
                <a:gd name="connsiteY524" fmla="*/ 1189218 h 1512007"/>
                <a:gd name="connsiteX525" fmla="*/ 824769 w 1381655"/>
                <a:gd name="connsiteY525" fmla="*/ 1198073 h 1512007"/>
                <a:gd name="connsiteX526" fmla="*/ 824282 w 1381655"/>
                <a:gd name="connsiteY526" fmla="*/ 1198406 h 1512007"/>
                <a:gd name="connsiteX527" fmla="*/ 763239 w 1381655"/>
                <a:gd name="connsiteY527" fmla="*/ 1246839 h 1512007"/>
                <a:gd name="connsiteX528" fmla="*/ 755673 w 1381655"/>
                <a:gd name="connsiteY528" fmla="*/ 1276098 h 1512007"/>
                <a:gd name="connsiteX529" fmla="*/ 759642 w 1381655"/>
                <a:gd name="connsiteY529" fmla="*/ 1291427 h 1512007"/>
                <a:gd name="connsiteX530" fmla="*/ 771970 w 1381655"/>
                <a:gd name="connsiteY530" fmla="*/ 1318414 h 1512007"/>
                <a:gd name="connsiteX531" fmla="*/ 787447 w 1381655"/>
                <a:gd name="connsiteY531" fmla="*/ 1362711 h 1512007"/>
                <a:gd name="connsiteX532" fmla="*/ 767976 w 1381655"/>
                <a:gd name="connsiteY532" fmla="*/ 1403593 h 1512007"/>
                <a:gd name="connsiteX533" fmla="*/ 733389 w 1381655"/>
                <a:gd name="connsiteY533" fmla="*/ 1415188 h 1512007"/>
                <a:gd name="connsiteX534" fmla="*/ 708271 w 1381655"/>
                <a:gd name="connsiteY534" fmla="*/ 1427799 h 1512007"/>
                <a:gd name="connsiteX535" fmla="*/ 711957 w 1381655"/>
                <a:gd name="connsiteY535" fmla="*/ 1438378 h 1512007"/>
                <a:gd name="connsiteX536" fmla="*/ 708544 w 1381655"/>
                <a:gd name="connsiteY536" fmla="*/ 1450646 h 1512007"/>
                <a:gd name="connsiteX537" fmla="*/ 707526 w 1381655"/>
                <a:gd name="connsiteY537" fmla="*/ 1452399 h 1512007"/>
                <a:gd name="connsiteX538" fmla="*/ 710256 w 1381655"/>
                <a:gd name="connsiteY538" fmla="*/ 1452399 h 1512007"/>
                <a:gd name="connsiteX539" fmla="*/ 710389 w 1381655"/>
                <a:gd name="connsiteY539" fmla="*/ 1454532 h 1512007"/>
                <a:gd name="connsiteX540" fmla="*/ 695388 w 1381655"/>
                <a:gd name="connsiteY540" fmla="*/ 1475195 h 1512007"/>
                <a:gd name="connsiteX541" fmla="*/ 717424 w 1381655"/>
                <a:gd name="connsiteY541" fmla="*/ 1472249 h 1512007"/>
                <a:gd name="connsiteX542" fmla="*/ 716556 w 1381655"/>
                <a:gd name="connsiteY542" fmla="*/ 1494766 h 1512007"/>
                <a:gd name="connsiteX543" fmla="*/ 696390 w 1381655"/>
                <a:gd name="connsiteY543" fmla="*/ 1490079 h 1512007"/>
                <a:gd name="connsiteX544" fmla="*/ 703037 w 1381655"/>
                <a:gd name="connsiteY544" fmla="*/ 1511492 h 1512007"/>
                <a:gd name="connsiteX545" fmla="*/ 675232 w 1381655"/>
                <a:gd name="connsiteY545" fmla="*/ 1511492 h 1512007"/>
                <a:gd name="connsiteX546" fmla="*/ 680639 w 1381655"/>
                <a:gd name="connsiteY546" fmla="*/ 1490600 h 1512007"/>
                <a:gd name="connsiteX547" fmla="*/ 658628 w 1381655"/>
                <a:gd name="connsiteY547" fmla="*/ 1494982 h 1512007"/>
                <a:gd name="connsiteX548" fmla="*/ 658628 w 1381655"/>
                <a:gd name="connsiteY548" fmla="*/ 1470763 h 1512007"/>
                <a:gd name="connsiteX549" fmla="*/ 681681 w 1381655"/>
                <a:gd name="connsiteY549" fmla="*/ 1475195 h 1512007"/>
                <a:gd name="connsiteX550" fmla="*/ 665062 w 1381655"/>
                <a:gd name="connsiteY550" fmla="*/ 1454392 h 1512007"/>
                <a:gd name="connsiteX551" fmla="*/ 665210 w 1381655"/>
                <a:gd name="connsiteY551" fmla="*/ 1452119 h 1512007"/>
                <a:gd name="connsiteX552" fmla="*/ 667294 w 1381655"/>
                <a:gd name="connsiteY552" fmla="*/ 1452119 h 1512007"/>
                <a:gd name="connsiteX553" fmla="*/ 663151 w 1381655"/>
                <a:gd name="connsiteY553" fmla="*/ 1438378 h 1512007"/>
                <a:gd name="connsiteX554" fmla="*/ 666813 w 1381655"/>
                <a:gd name="connsiteY554" fmla="*/ 1424802 h 1512007"/>
                <a:gd name="connsiteX555" fmla="*/ 642738 w 1381655"/>
                <a:gd name="connsiteY555" fmla="*/ 1414324 h 1512007"/>
                <a:gd name="connsiteX556" fmla="*/ 606126 w 1381655"/>
                <a:gd name="connsiteY556" fmla="*/ 1403072 h 1512007"/>
                <a:gd name="connsiteX557" fmla="*/ 588565 w 1381655"/>
                <a:gd name="connsiteY557" fmla="*/ 1360591 h 1512007"/>
                <a:gd name="connsiteX558" fmla="*/ 610442 w 1381655"/>
                <a:gd name="connsiteY558" fmla="*/ 1306895 h 1512007"/>
                <a:gd name="connsiteX559" fmla="*/ 620438 w 1381655"/>
                <a:gd name="connsiteY559" fmla="*/ 1276809 h 1512007"/>
                <a:gd name="connsiteX560" fmla="*/ 620438 w 1381655"/>
                <a:gd name="connsiteY560" fmla="*/ 1262551 h 1512007"/>
                <a:gd name="connsiteX561" fmla="*/ 613021 w 1381655"/>
                <a:gd name="connsiteY561" fmla="*/ 1244755 h 1512007"/>
                <a:gd name="connsiteX562" fmla="*/ 557086 w 1381655"/>
                <a:gd name="connsiteY562" fmla="*/ 1202251 h 1512007"/>
                <a:gd name="connsiteX563" fmla="*/ 519384 w 1381655"/>
                <a:gd name="connsiteY563" fmla="*/ 1190915 h 1512007"/>
                <a:gd name="connsiteX564" fmla="*/ 510702 w 1381655"/>
                <a:gd name="connsiteY564" fmla="*/ 1190394 h 1512007"/>
                <a:gd name="connsiteX565" fmla="*/ 511754 w 1381655"/>
                <a:gd name="connsiteY565" fmla="*/ 1195975 h 1512007"/>
                <a:gd name="connsiteX566" fmla="*/ 520922 w 1381655"/>
                <a:gd name="connsiteY566" fmla="*/ 1219628 h 1512007"/>
                <a:gd name="connsiteX567" fmla="*/ 532099 w 1381655"/>
                <a:gd name="connsiteY567" fmla="*/ 1249479 h 1512007"/>
                <a:gd name="connsiteX568" fmla="*/ 518863 w 1381655"/>
                <a:gd name="connsiteY568" fmla="*/ 1275412 h 1512007"/>
                <a:gd name="connsiteX569" fmla="*/ 496157 w 1381655"/>
                <a:gd name="connsiteY569" fmla="*/ 1283070 h 1512007"/>
                <a:gd name="connsiteX570" fmla="*/ 482242 w 1381655"/>
                <a:gd name="connsiteY570" fmla="*/ 1290258 h 1512007"/>
                <a:gd name="connsiteX571" fmla="*/ 484087 w 1381655"/>
                <a:gd name="connsiteY571" fmla="*/ 1297484 h 1512007"/>
                <a:gd name="connsiteX572" fmla="*/ 482044 w 1381655"/>
                <a:gd name="connsiteY572" fmla="*/ 1305104 h 1512007"/>
                <a:gd name="connsiteX573" fmla="*/ 481433 w 1381655"/>
                <a:gd name="connsiteY573" fmla="*/ 1306146 h 1512007"/>
                <a:gd name="connsiteX574" fmla="*/ 484236 w 1381655"/>
                <a:gd name="connsiteY574" fmla="*/ 1306146 h 1512007"/>
                <a:gd name="connsiteX575" fmla="*/ 484360 w 1381655"/>
                <a:gd name="connsiteY575" fmla="*/ 1307467 h 1512007"/>
                <a:gd name="connsiteX576" fmla="*/ 475861 w 1381655"/>
                <a:gd name="connsiteY576" fmla="*/ 1324256 h 1512007"/>
                <a:gd name="connsiteX577" fmla="*/ 490570 w 1381655"/>
                <a:gd name="connsiteY577" fmla="*/ 1319798 h 1512007"/>
                <a:gd name="connsiteX578" fmla="*/ 490229 w 1381655"/>
                <a:gd name="connsiteY578" fmla="*/ 1336791 h 1512007"/>
                <a:gd name="connsiteX579" fmla="*/ 474338 w 1381655"/>
                <a:gd name="connsiteY579" fmla="*/ 1332092 h 1512007"/>
                <a:gd name="connsiteX580" fmla="*/ 478789 w 1381655"/>
                <a:gd name="connsiteY580" fmla="*/ 1350735 h 1512007"/>
                <a:gd name="connsiteX581" fmla="*/ 460681 w 1381655"/>
                <a:gd name="connsiteY581" fmla="*/ 1350215 h 1512007"/>
                <a:gd name="connsiteX582" fmla="*/ 464590 w 1381655"/>
                <a:gd name="connsiteY582" fmla="*/ 1333095 h 1512007"/>
                <a:gd name="connsiteX583" fmla="*/ 448254 w 1381655"/>
                <a:gd name="connsiteY583" fmla="*/ 1336677 h 1512007"/>
                <a:gd name="connsiteX584" fmla="*/ 447931 w 1381655"/>
                <a:gd name="connsiteY584" fmla="*/ 1319303 h 1512007"/>
                <a:gd name="connsiteX585" fmla="*/ 463613 w 1381655"/>
                <a:gd name="connsiteY585" fmla="*/ 1322770 h 1512007"/>
                <a:gd name="connsiteX586" fmla="*/ 453751 w 1381655"/>
                <a:gd name="connsiteY586" fmla="*/ 1307352 h 1512007"/>
                <a:gd name="connsiteX587" fmla="*/ 453890 w 1381655"/>
                <a:gd name="connsiteY587" fmla="*/ 1305993 h 1512007"/>
                <a:gd name="connsiteX588" fmla="*/ 456504 w 1381655"/>
                <a:gd name="connsiteY588" fmla="*/ 1305993 h 1512007"/>
                <a:gd name="connsiteX589" fmla="*/ 453791 w 1381655"/>
                <a:gd name="connsiteY589" fmla="*/ 1297484 h 1512007"/>
                <a:gd name="connsiteX590" fmla="*/ 455850 w 1381655"/>
                <a:gd name="connsiteY590" fmla="*/ 1289979 h 1512007"/>
                <a:gd name="connsiteX591" fmla="*/ 442018 w 1381655"/>
                <a:gd name="connsiteY591" fmla="*/ 1282930 h 1512007"/>
                <a:gd name="connsiteX592" fmla="*/ 419297 w 1381655"/>
                <a:gd name="connsiteY592" fmla="*/ 1275323 h 1512007"/>
                <a:gd name="connsiteX593" fmla="*/ 406061 w 1381655"/>
                <a:gd name="connsiteY593" fmla="*/ 1249354 h 1512007"/>
                <a:gd name="connsiteX594" fmla="*/ 417253 w 1381655"/>
                <a:gd name="connsiteY594" fmla="*/ 1219555 h 1512007"/>
                <a:gd name="connsiteX595" fmla="*/ 426416 w 1381655"/>
                <a:gd name="connsiteY595" fmla="*/ 1195866 h 1512007"/>
                <a:gd name="connsiteX596" fmla="*/ 427697 w 1381655"/>
                <a:gd name="connsiteY596" fmla="*/ 1188797 h 1512007"/>
                <a:gd name="connsiteX597" fmla="*/ 406687 w 1381655"/>
                <a:gd name="connsiteY597" fmla="*/ 1190915 h 1512007"/>
                <a:gd name="connsiteX598" fmla="*/ 376866 w 1381655"/>
                <a:gd name="connsiteY598" fmla="*/ 1237349 h 1512007"/>
                <a:gd name="connsiteX599" fmla="*/ 390276 w 1381655"/>
                <a:gd name="connsiteY599" fmla="*/ 1305015 h 1512007"/>
                <a:gd name="connsiteX600" fmla="*/ 367049 w 1381655"/>
                <a:gd name="connsiteY600" fmla="*/ 1327164 h 1512007"/>
                <a:gd name="connsiteX601" fmla="*/ 341129 w 1381655"/>
                <a:gd name="connsiteY601" fmla="*/ 1334568 h 1512007"/>
                <a:gd name="connsiteX602" fmla="*/ 294595 w 1381655"/>
                <a:gd name="connsiteY602" fmla="*/ 1335953 h 1512007"/>
                <a:gd name="connsiteX603" fmla="*/ 256827 w 1381655"/>
                <a:gd name="connsiteY603" fmla="*/ 1300355 h 1512007"/>
                <a:gd name="connsiteX604" fmla="*/ 211444 w 1381655"/>
                <a:gd name="connsiteY604" fmla="*/ 1268776 h 1512007"/>
                <a:gd name="connsiteX605" fmla="*/ 230212 w 1381655"/>
                <a:gd name="connsiteY605" fmla="*/ 1230454 h 1512007"/>
                <a:gd name="connsiteX606" fmla="*/ 229582 w 1381655"/>
                <a:gd name="connsiteY606" fmla="*/ 1212981 h 1512007"/>
                <a:gd name="connsiteX607" fmla="*/ 197411 w 1381655"/>
                <a:gd name="connsiteY607" fmla="*/ 1193882 h 1512007"/>
                <a:gd name="connsiteX608" fmla="*/ 200942 w 1381655"/>
                <a:gd name="connsiteY608" fmla="*/ 1171309 h 1512007"/>
                <a:gd name="connsiteX609" fmla="*/ 211444 w 1381655"/>
                <a:gd name="connsiteY609" fmla="*/ 1180646 h 1512007"/>
                <a:gd name="connsiteX610" fmla="*/ 891146 w 1381655"/>
                <a:gd name="connsiteY610" fmla="*/ 1252901 h 1512007"/>
                <a:gd name="connsiteX611" fmla="*/ 882533 w 1381655"/>
                <a:gd name="connsiteY611" fmla="*/ 1262615 h 1512007"/>
                <a:gd name="connsiteX612" fmla="*/ 875801 w 1381655"/>
                <a:gd name="connsiteY612" fmla="*/ 1254092 h 1512007"/>
                <a:gd name="connsiteX613" fmla="*/ 884310 w 1381655"/>
                <a:gd name="connsiteY613" fmla="*/ 1243839 h 1512007"/>
                <a:gd name="connsiteX614" fmla="*/ 891146 w 1381655"/>
                <a:gd name="connsiteY614" fmla="*/ 1252901 h 1512007"/>
                <a:gd name="connsiteX615" fmla="*/ 639404 w 1381655"/>
                <a:gd name="connsiteY615" fmla="*/ 1334429 h 1512007"/>
                <a:gd name="connsiteX616" fmla="*/ 627259 w 1381655"/>
                <a:gd name="connsiteY616" fmla="*/ 1346062 h 1512007"/>
                <a:gd name="connsiteX617" fmla="*/ 616609 w 1381655"/>
                <a:gd name="connsiteY617" fmla="*/ 1328218 h 1512007"/>
                <a:gd name="connsiteX618" fmla="*/ 621663 w 1381655"/>
                <a:gd name="connsiteY618" fmla="*/ 1322999 h 1512007"/>
                <a:gd name="connsiteX619" fmla="*/ 628549 w 1381655"/>
                <a:gd name="connsiteY619" fmla="*/ 1316725 h 1512007"/>
                <a:gd name="connsiteX620" fmla="*/ 639404 w 1381655"/>
                <a:gd name="connsiteY620" fmla="*/ 1334429 h 1512007"/>
                <a:gd name="connsiteX621" fmla="*/ 508609 w 1381655"/>
                <a:gd name="connsiteY621" fmla="*/ 1256315 h 1512007"/>
                <a:gd name="connsiteX622" fmla="*/ 501896 w 1381655"/>
                <a:gd name="connsiteY622" fmla="*/ 1264882 h 1512007"/>
                <a:gd name="connsiteX623" fmla="*/ 493364 w 1381655"/>
                <a:gd name="connsiteY623" fmla="*/ 1255139 h 1512007"/>
                <a:gd name="connsiteX624" fmla="*/ 500086 w 1381655"/>
                <a:gd name="connsiteY624" fmla="*/ 1246070 h 1512007"/>
                <a:gd name="connsiteX625" fmla="*/ 508609 w 1381655"/>
                <a:gd name="connsiteY625" fmla="*/ 1256315 h 1512007"/>
                <a:gd name="connsiteX626" fmla="*/ 627175 w 1381655"/>
                <a:gd name="connsiteY626" fmla="*/ 1361988 h 1512007"/>
                <a:gd name="connsiteX627" fmla="*/ 637265 w 1381655"/>
                <a:gd name="connsiteY627" fmla="*/ 1373595 h 1512007"/>
                <a:gd name="connsiteX628" fmla="*/ 631277 w 1381655"/>
                <a:gd name="connsiteY628" fmla="*/ 1379171 h 1512007"/>
                <a:gd name="connsiteX629" fmla="*/ 625980 w 1381655"/>
                <a:gd name="connsiteY629" fmla="*/ 1385013 h 1512007"/>
                <a:gd name="connsiteX630" fmla="*/ 620304 w 1381655"/>
                <a:gd name="connsiteY630" fmla="*/ 1378485 h 1512007"/>
                <a:gd name="connsiteX631" fmla="*/ 615040 w 1381655"/>
                <a:gd name="connsiteY631" fmla="*/ 1372059 h 1512007"/>
                <a:gd name="connsiteX632" fmla="*/ 625671 w 1381655"/>
                <a:gd name="connsiteY632" fmla="*/ 1360324 h 1512007"/>
                <a:gd name="connsiteX633" fmla="*/ 627175 w 1381655"/>
                <a:gd name="connsiteY633" fmla="*/ 1361988 h 1512007"/>
                <a:gd name="connsiteX634" fmla="*/ 751158 w 1381655"/>
                <a:gd name="connsiteY634" fmla="*/ 1360794 h 1512007"/>
                <a:gd name="connsiteX635" fmla="*/ 761701 w 1381655"/>
                <a:gd name="connsiteY635" fmla="*/ 1372579 h 1512007"/>
                <a:gd name="connsiteX636" fmla="*/ 756476 w 1381655"/>
                <a:gd name="connsiteY636" fmla="*/ 1379005 h 1512007"/>
                <a:gd name="connsiteX637" fmla="*/ 750885 w 1381655"/>
                <a:gd name="connsiteY637" fmla="*/ 1385521 h 1512007"/>
                <a:gd name="connsiteX638" fmla="*/ 745468 w 1381655"/>
                <a:gd name="connsiteY638" fmla="*/ 1379691 h 1512007"/>
                <a:gd name="connsiteX639" fmla="*/ 739515 w 1381655"/>
                <a:gd name="connsiteY639" fmla="*/ 1374116 h 1512007"/>
                <a:gd name="connsiteX640" fmla="*/ 749620 w 1381655"/>
                <a:gd name="connsiteY640" fmla="*/ 1362508 h 1512007"/>
                <a:gd name="connsiteX641" fmla="*/ 751158 w 1381655"/>
                <a:gd name="connsiteY641" fmla="*/ 1360794 h 1512007"/>
                <a:gd name="connsiteX642" fmla="*/ 737417 w 1381655"/>
                <a:gd name="connsiteY642" fmla="*/ 1335026 h 1512007"/>
                <a:gd name="connsiteX643" fmla="*/ 748197 w 1381655"/>
                <a:gd name="connsiteY643" fmla="*/ 1317258 h 1512007"/>
                <a:gd name="connsiteX644" fmla="*/ 755127 w 1381655"/>
                <a:gd name="connsiteY644" fmla="*/ 1323545 h 1512007"/>
                <a:gd name="connsiteX645" fmla="*/ 760178 w 1381655"/>
                <a:gd name="connsiteY645" fmla="*/ 1328790 h 1512007"/>
                <a:gd name="connsiteX646" fmla="*/ 749546 w 1381655"/>
                <a:gd name="connsiteY646" fmla="*/ 1346608 h 1512007"/>
                <a:gd name="connsiteX647" fmla="*/ 737417 w 1381655"/>
                <a:gd name="connsiteY647" fmla="*/ 1335026 h 1512007"/>
                <a:gd name="connsiteX648" fmla="*/ 995310 w 1381655"/>
                <a:gd name="connsiteY648" fmla="*/ 1069695 h 1512007"/>
                <a:gd name="connsiteX649" fmla="*/ 1005108 w 1381655"/>
                <a:gd name="connsiteY649" fmla="*/ 1063989 h 1512007"/>
                <a:gd name="connsiteX650" fmla="*/ 1003050 w 1381655"/>
                <a:gd name="connsiteY650" fmla="*/ 1074968 h 1512007"/>
                <a:gd name="connsiteX651" fmla="*/ 991615 w 1381655"/>
                <a:gd name="connsiteY651" fmla="*/ 1091239 h 1512007"/>
                <a:gd name="connsiteX652" fmla="*/ 992051 w 1381655"/>
                <a:gd name="connsiteY652" fmla="*/ 1083908 h 1512007"/>
                <a:gd name="connsiteX653" fmla="*/ 991813 w 1381655"/>
                <a:gd name="connsiteY653" fmla="*/ 1078440 h 1512007"/>
                <a:gd name="connsiteX654" fmla="*/ 981941 w 1381655"/>
                <a:gd name="connsiteY654" fmla="*/ 1078961 h 1512007"/>
                <a:gd name="connsiteX655" fmla="*/ 972083 w 1381655"/>
                <a:gd name="connsiteY655" fmla="*/ 1076317 h 1512007"/>
                <a:gd name="connsiteX656" fmla="*/ 974509 w 1381655"/>
                <a:gd name="connsiteY656" fmla="*/ 1071372 h 1512007"/>
                <a:gd name="connsiteX657" fmla="*/ 995310 w 1381655"/>
                <a:gd name="connsiteY657" fmla="*/ 1069695 h 1512007"/>
                <a:gd name="connsiteX658" fmla="*/ 390152 w 1381655"/>
                <a:gd name="connsiteY658" fmla="*/ 1078440 h 1512007"/>
                <a:gd name="connsiteX659" fmla="*/ 389904 w 1381655"/>
                <a:gd name="connsiteY659" fmla="*/ 1083908 h 1512007"/>
                <a:gd name="connsiteX660" fmla="*/ 390276 w 1381655"/>
                <a:gd name="connsiteY660" fmla="*/ 1091239 h 1512007"/>
                <a:gd name="connsiteX661" fmla="*/ 378906 w 1381655"/>
                <a:gd name="connsiteY661" fmla="*/ 1074968 h 1512007"/>
                <a:gd name="connsiteX662" fmla="*/ 376866 w 1381655"/>
                <a:gd name="connsiteY662" fmla="*/ 1063989 h 1512007"/>
                <a:gd name="connsiteX663" fmla="*/ 386693 w 1381655"/>
                <a:gd name="connsiteY663" fmla="*/ 1069695 h 1512007"/>
                <a:gd name="connsiteX664" fmla="*/ 407382 w 1381655"/>
                <a:gd name="connsiteY664" fmla="*/ 1071372 h 1512007"/>
                <a:gd name="connsiteX665" fmla="*/ 409847 w 1381655"/>
                <a:gd name="connsiteY665" fmla="*/ 1076317 h 1512007"/>
                <a:gd name="connsiteX666" fmla="*/ 400014 w 1381655"/>
                <a:gd name="connsiteY666" fmla="*/ 1078961 h 1512007"/>
                <a:gd name="connsiteX667" fmla="*/ 390152 w 1381655"/>
                <a:gd name="connsiteY667" fmla="*/ 1078440 h 1512007"/>
                <a:gd name="connsiteX668" fmla="*/ 1034443 w 1381655"/>
                <a:gd name="connsiteY668" fmla="*/ 795892 h 1512007"/>
                <a:gd name="connsiteX669" fmla="*/ 1064168 w 1381655"/>
                <a:gd name="connsiteY669" fmla="*/ 793560 h 1512007"/>
                <a:gd name="connsiteX670" fmla="*/ 1070542 w 1381655"/>
                <a:gd name="connsiteY670" fmla="*/ 802202 h 1512007"/>
                <a:gd name="connsiteX671" fmla="*/ 1063076 w 1381655"/>
                <a:gd name="connsiteY671" fmla="*/ 808889 h 1512007"/>
                <a:gd name="connsiteX672" fmla="*/ 1033782 w 1381655"/>
                <a:gd name="connsiteY672" fmla="*/ 805069 h 1512007"/>
                <a:gd name="connsiteX673" fmla="*/ 1291039 w 1381655"/>
                <a:gd name="connsiteY673" fmla="*/ 807600 h 1512007"/>
                <a:gd name="connsiteX674" fmla="*/ 1201089 w 1381655"/>
                <a:gd name="connsiteY674" fmla="*/ 805961 h 1512007"/>
                <a:gd name="connsiteX675" fmla="*/ 1207787 w 1381655"/>
                <a:gd name="connsiteY675" fmla="*/ 812123 h 1512007"/>
                <a:gd name="connsiteX676" fmla="*/ 1196104 w 1381655"/>
                <a:gd name="connsiteY676" fmla="*/ 825334 h 1512007"/>
                <a:gd name="connsiteX677" fmla="*/ 1172152 w 1381655"/>
                <a:gd name="connsiteY677" fmla="*/ 836680 h 1512007"/>
                <a:gd name="connsiteX678" fmla="*/ 1235429 w 1381655"/>
                <a:gd name="connsiteY678" fmla="*/ 836060 h 1512007"/>
                <a:gd name="connsiteX679" fmla="*/ 1290023 w 1381655"/>
                <a:gd name="connsiteY679" fmla="*/ 844667 h 1512007"/>
                <a:gd name="connsiteX680" fmla="*/ 1334879 w 1381655"/>
                <a:gd name="connsiteY680" fmla="*/ 841879 h 1512007"/>
                <a:gd name="connsiteX681" fmla="*/ 1359174 w 1381655"/>
                <a:gd name="connsiteY681" fmla="*/ 834497 h 1512007"/>
                <a:gd name="connsiteX682" fmla="*/ 1291039 w 1381655"/>
                <a:gd name="connsiteY682" fmla="*/ 807600 h 1512007"/>
                <a:gd name="connsiteX683" fmla="*/ 1319817 w 1381655"/>
                <a:gd name="connsiteY683" fmla="*/ 769152 h 1512007"/>
                <a:gd name="connsiteX684" fmla="*/ 1346830 w 1381655"/>
                <a:gd name="connsiteY684" fmla="*/ 752855 h 1512007"/>
                <a:gd name="connsiteX685" fmla="*/ 1262366 w 1381655"/>
                <a:gd name="connsiteY685" fmla="*/ 739768 h 1512007"/>
                <a:gd name="connsiteX686" fmla="*/ 1193341 w 1381655"/>
                <a:gd name="connsiteY686" fmla="*/ 750424 h 1512007"/>
                <a:gd name="connsiteX687" fmla="*/ 1208020 w 1381655"/>
                <a:gd name="connsiteY687" fmla="*/ 759924 h 1512007"/>
                <a:gd name="connsiteX688" fmla="*/ 1196104 w 1381655"/>
                <a:gd name="connsiteY688" fmla="*/ 775934 h 1512007"/>
                <a:gd name="connsiteX689" fmla="*/ 1170679 w 1381655"/>
                <a:gd name="connsiteY689" fmla="*/ 788499 h 1512007"/>
                <a:gd name="connsiteX690" fmla="*/ 1179624 w 1381655"/>
                <a:gd name="connsiteY690" fmla="*/ 793089 h 1512007"/>
                <a:gd name="connsiteX691" fmla="*/ 1217222 w 1381655"/>
                <a:gd name="connsiteY691" fmla="*/ 784233 h 1512007"/>
                <a:gd name="connsiteX692" fmla="*/ 1279584 w 1381655"/>
                <a:gd name="connsiteY692" fmla="*/ 780522 h 1512007"/>
                <a:gd name="connsiteX693" fmla="*/ 1319817 w 1381655"/>
                <a:gd name="connsiteY693" fmla="*/ 769152 h 1512007"/>
                <a:gd name="connsiteX694" fmla="*/ 1310915 w 1381655"/>
                <a:gd name="connsiteY694" fmla="*/ 694266 h 1512007"/>
                <a:gd name="connsiteX695" fmla="*/ 1329939 w 1381655"/>
                <a:gd name="connsiteY695" fmla="*/ 670008 h 1512007"/>
                <a:gd name="connsiteX696" fmla="*/ 1231460 w 1381655"/>
                <a:gd name="connsiteY696" fmla="*/ 682941 h 1512007"/>
                <a:gd name="connsiteX697" fmla="*/ 1139226 w 1381655"/>
                <a:gd name="connsiteY697" fmla="*/ 733831 h 1512007"/>
                <a:gd name="connsiteX698" fmla="*/ 1167926 w 1381655"/>
                <a:gd name="connsiteY698" fmla="*/ 740562 h 1512007"/>
                <a:gd name="connsiteX699" fmla="*/ 1195523 w 1381655"/>
                <a:gd name="connsiteY699" fmla="*/ 728001 h 1512007"/>
                <a:gd name="connsiteX700" fmla="*/ 1286074 w 1381655"/>
                <a:gd name="connsiteY700" fmla="*/ 711133 h 1512007"/>
                <a:gd name="connsiteX701" fmla="*/ 1310915 w 1381655"/>
                <a:gd name="connsiteY701" fmla="*/ 694266 h 1512007"/>
                <a:gd name="connsiteX702" fmla="*/ 1283724 w 1381655"/>
                <a:gd name="connsiteY702" fmla="*/ 602912 h 1512007"/>
                <a:gd name="connsiteX703" fmla="*/ 1225934 w 1381655"/>
                <a:gd name="connsiteY703" fmla="*/ 618488 h 1512007"/>
                <a:gd name="connsiteX704" fmla="*/ 1134440 w 1381655"/>
                <a:gd name="connsiteY704" fmla="*/ 685337 h 1512007"/>
                <a:gd name="connsiteX705" fmla="*/ 1170010 w 1381655"/>
                <a:gd name="connsiteY705" fmla="*/ 688696 h 1512007"/>
                <a:gd name="connsiteX706" fmla="*/ 1177534 w 1381655"/>
                <a:gd name="connsiteY706" fmla="*/ 684320 h 1512007"/>
                <a:gd name="connsiteX707" fmla="*/ 1262728 w 1381655"/>
                <a:gd name="connsiteY707" fmla="*/ 644195 h 1512007"/>
                <a:gd name="connsiteX708" fmla="*/ 1283724 w 1381655"/>
                <a:gd name="connsiteY708" fmla="*/ 602912 h 1512007"/>
                <a:gd name="connsiteX709" fmla="*/ 1227358 w 1381655"/>
                <a:gd name="connsiteY709" fmla="*/ 551690 h 1512007"/>
                <a:gd name="connsiteX710" fmla="*/ 1177435 w 1381655"/>
                <a:gd name="connsiteY710" fmla="*/ 574014 h 1512007"/>
                <a:gd name="connsiteX711" fmla="*/ 1114908 w 1381655"/>
                <a:gd name="connsiteY711" fmla="*/ 641283 h 1512007"/>
                <a:gd name="connsiteX712" fmla="*/ 1120639 w 1381655"/>
                <a:gd name="connsiteY712" fmla="*/ 642202 h 1512007"/>
                <a:gd name="connsiteX713" fmla="*/ 1120152 w 1381655"/>
                <a:gd name="connsiteY713" fmla="*/ 666560 h 1512007"/>
                <a:gd name="connsiteX714" fmla="*/ 1115166 w 1381655"/>
                <a:gd name="connsiteY714" fmla="*/ 686537 h 1512007"/>
                <a:gd name="connsiteX715" fmla="*/ 1122325 w 1381655"/>
                <a:gd name="connsiteY715" fmla="*/ 685769 h 1512007"/>
                <a:gd name="connsiteX716" fmla="*/ 1141122 w 1381655"/>
                <a:gd name="connsiteY716" fmla="*/ 661837 h 1512007"/>
                <a:gd name="connsiteX717" fmla="*/ 1220363 w 1381655"/>
                <a:gd name="connsiteY717" fmla="*/ 592330 h 1512007"/>
                <a:gd name="connsiteX718" fmla="*/ 1226564 w 1381655"/>
                <a:gd name="connsiteY718" fmla="*/ 568681 h 1512007"/>
                <a:gd name="connsiteX719" fmla="*/ 1227358 w 1381655"/>
                <a:gd name="connsiteY719" fmla="*/ 551690 h 1512007"/>
                <a:gd name="connsiteX720" fmla="*/ 1161089 w 1381655"/>
                <a:gd name="connsiteY720" fmla="*/ 518600 h 1512007"/>
                <a:gd name="connsiteX721" fmla="*/ 1114779 w 1381655"/>
                <a:gd name="connsiteY721" fmla="*/ 542150 h 1512007"/>
                <a:gd name="connsiteX722" fmla="*/ 1070409 w 1381655"/>
                <a:gd name="connsiteY722" fmla="*/ 607203 h 1512007"/>
                <a:gd name="connsiteX723" fmla="*/ 1074750 w 1381655"/>
                <a:gd name="connsiteY723" fmla="*/ 626490 h 1512007"/>
                <a:gd name="connsiteX724" fmla="*/ 1074933 w 1381655"/>
                <a:gd name="connsiteY724" fmla="*/ 646454 h 1512007"/>
                <a:gd name="connsiteX725" fmla="*/ 1101970 w 1381655"/>
                <a:gd name="connsiteY725" fmla="*/ 640887 h 1512007"/>
                <a:gd name="connsiteX726" fmla="*/ 1156491 w 1381655"/>
                <a:gd name="connsiteY726" fmla="*/ 562217 h 1512007"/>
                <a:gd name="connsiteX727" fmla="*/ 1161129 w 1381655"/>
                <a:gd name="connsiteY727" fmla="*/ 537015 h 1512007"/>
                <a:gd name="connsiteX728" fmla="*/ 1161089 w 1381655"/>
                <a:gd name="connsiteY728" fmla="*/ 518600 h 1512007"/>
                <a:gd name="connsiteX729" fmla="*/ 1081754 w 1381655"/>
                <a:gd name="connsiteY729" fmla="*/ 499079 h 1512007"/>
                <a:gd name="connsiteX730" fmla="*/ 1038579 w 1381655"/>
                <a:gd name="connsiteY730" fmla="*/ 533161 h 1512007"/>
                <a:gd name="connsiteX731" fmla="*/ 1006076 w 1381655"/>
                <a:gd name="connsiteY731" fmla="*/ 597465 h 1512007"/>
                <a:gd name="connsiteX732" fmla="*/ 1012401 w 1381655"/>
                <a:gd name="connsiteY732" fmla="*/ 607862 h 1512007"/>
                <a:gd name="connsiteX733" fmla="*/ 1018552 w 1381655"/>
                <a:gd name="connsiteY733" fmla="*/ 624575 h 1512007"/>
                <a:gd name="connsiteX734" fmla="*/ 1053462 w 1381655"/>
                <a:gd name="connsiteY734" fmla="*/ 605377 h 1512007"/>
                <a:gd name="connsiteX735" fmla="*/ 1087742 w 1381655"/>
                <a:gd name="connsiteY735" fmla="*/ 537015 h 1512007"/>
                <a:gd name="connsiteX736" fmla="*/ 1081754 w 1381655"/>
                <a:gd name="connsiteY736" fmla="*/ 499079 h 1512007"/>
                <a:gd name="connsiteX737" fmla="*/ 998238 w 1381655"/>
                <a:gd name="connsiteY737" fmla="*/ 498940 h 1512007"/>
                <a:gd name="connsiteX738" fmla="*/ 971141 w 1381655"/>
                <a:gd name="connsiteY738" fmla="*/ 528696 h 1512007"/>
                <a:gd name="connsiteX739" fmla="*/ 958501 w 1381655"/>
                <a:gd name="connsiteY739" fmla="*/ 591065 h 1512007"/>
                <a:gd name="connsiteX740" fmla="*/ 967032 w 1381655"/>
                <a:gd name="connsiteY740" fmla="*/ 609519 h 1512007"/>
                <a:gd name="connsiteX741" fmla="*/ 993013 w 1381655"/>
                <a:gd name="connsiteY741" fmla="*/ 589889 h 1512007"/>
                <a:gd name="connsiteX742" fmla="*/ 1007614 w 1381655"/>
                <a:gd name="connsiteY742" fmla="*/ 543181 h 1512007"/>
                <a:gd name="connsiteX743" fmla="*/ 998238 w 1381655"/>
                <a:gd name="connsiteY743" fmla="*/ 498940 h 1512007"/>
                <a:gd name="connsiteX744" fmla="*/ 951034 w 1381655"/>
                <a:gd name="connsiteY744" fmla="*/ 603779 h 1512007"/>
                <a:gd name="connsiteX745" fmla="*/ 941484 w 1381655"/>
                <a:gd name="connsiteY745" fmla="*/ 592180 h 1512007"/>
                <a:gd name="connsiteX746" fmla="*/ 916391 w 1381655"/>
                <a:gd name="connsiteY746" fmla="*/ 624302 h 1512007"/>
                <a:gd name="connsiteX747" fmla="*/ 907561 w 1381655"/>
                <a:gd name="connsiteY747" fmla="*/ 665056 h 1512007"/>
                <a:gd name="connsiteX748" fmla="*/ 924096 w 1381655"/>
                <a:gd name="connsiteY748" fmla="*/ 677980 h 1512007"/>
                <a:gd name="connsiteX749" fmla="*/ 938597 w 1381655"/>
                <a:gd name="connsiteY749" fmla="*/ 668122 h 1512007"/>
                <a:gd name="connsiteX750" fmla="*/ 952076 w 1381655"/>
                <a:gd name="connsiteY750" fmla="*/ 660434 h 1512007"/>
                <a:gd name="connsiteX751" fmla="*/ 955235 w 1381655"/>
                <a:gd name="connsiteY751" fmla="*/ 633025 h 1512007"/>
                <a:gd name="connsiteX752" fmla="*/ 959567 w 1381655"/>
                <a:gd name="connsiteY752" fmla="*/ 620746 h 1512007"/>
                <a:gd name="connsiteX753" fmla="*/ 951034 w 1381655"/>
                <a:gd name="connsiteY753" fmla="*/ 603779 h 1512007"/>
                <a:gd name="connsiteX754" fmla="*/ 919706 w 1381655"/>
                <a:gd name="connsiteY754" fmla="*/ 389566 h 1512007"/>
                <a:gd name="connsiteX755" fmla="*/ 921666 w 1381655"/>
                <a:gd name="connsiteY755" fmla="*/ 398581 h 1512007"/>
                <a:gd name="connsiteX756" fmla="*/ 929141 w 1381655"/>
                <a:gd name="connsiteY756" fmla="*/ 397097 h 1512007"/>
                <a:gd name="connsiteX757" fmla="*/ 922012 w 1381655"/>
                <a:gd name="connsiteY757" fmla="*/ 408353 h 1512007"/>
                <a:gd name="connsiteX758" fmla="*/ 920896 w 1381655"/>
                <a:gd name="connsiteY758" fmla="*/ 418102 h 1512007"/>
                <a:gd name="connsiteX759" fmla="*/ 931696 w 1381655"/>
                <a:gd name="connsiteY759" fmla="*/ 403830 h 1512007"/>
                <a:gd name="connsiteX760" fmla="*/ 934355 w 1381655"/>
                <a:gd name="connsiteY760" fmla="*/ 386947 h 1512007"/>
                <a:gd name="connsiteX761" fmla="*/ 904739 w 1381655"/>
                <a:gd name="connsiteY761" fmla="*/ 377983 h 1512007"/>
                <a:gd name="connsiteX762" fmla="*/ 880722 w 1381655"/>
                <a:gd name="connsiteY762" fmla="*/ 371146 h 1512007"/>
                <a:gd name="connsiteX763" fmla="*/ 876977 w 1381655"/>
                <a:gd name="connsiteY763" fmla="*/ 387656 h 1512007"/>
                <a:gd name="connsiteX764" fmla="*/ 887931 w 1381655"/>
                <a:gd name="connsiteY764" fmla="*/ 390310 h 1512007"/>
                <a:gd name="connsiteX765" fmla="*/ 899927 w 1381655"/>
                <a:gd name="connsiteY765" fmla="*/ 383574 h 1512007"/>
                <a:gd name="connsiteX766" fmla="*/ 911982 w 1381655"/>
                <a:gd name="connsiteY766" fmla="*/ 393313 h 1512007"/>
                <a:gd name="connsiteX767" fmla="*/ 919706 w 1381655"/>
                <a:gd name="connsiteY767" fmla="*/ 389566 h 1512007"/>
                <a:gd name="connsiteX768" fmla="*/ 919319 w 1381655"/>
                <a:gd name="connsiteY768" fmla="*/ 361041 h 1512007"/>
                <a:gd name="connsiteX769" fmla="*/ 897531 w 1381655"/>
                <a:gd name="connsiteY769" fmla="*/ 354279 h 1512007"/>
                <a:gd name="connsiteX770" fmla="*/ 872428 w 1381655"/>
                <a:gd name="connsiteY770" fmla="*/ 346060 h 1512007"/>
                <a:gd name="connsiteX771" fmla="*/ 869849 w 1381655"/>
                <a:gd name="connsiteY771" fmla="*/ 361413 h 1512007"/>
                <a:gd name="connsiteX772" fmla="*/ 887524 w 1381655"/>
                <a:gd name="connsiteY772" fmla="*/ 360272 h 1512007"/>
                <a:gd name="connsiteX773" fmla="*/ 902889 w 1381655"/>
                <a:gd name="connsiteY773" fmla="*/ 364424 h 1512007"/>
                <a:gd name="connsiteX774" fmla="*/ 907761 w 1381655"/>
                <a:gd name="connsiteY774" fmla="*/ 362207 h 1512007"/>
                <a:gd name="connsiteX775" fmla="*/ 909229 w 1381655"/>
                <a:gd name="connsiteY775" fmla="*/ 368567 h 1512007"/>
                <a:gd name="connsiteX776" fmla="*/ 914904 w 1381655"/>
                <a:gd name="connsiteY776" fmla="*/ 367401 h 1512007"/>
                <a:gd name="connsiteX777" fmla="*/ 917895 w 1381655"/>
                <a:gd name="connsiteY777" fmla="*/ 372337 h 1512007"/>
                <a:gd name="connsiteX778" fmla="*/ 919319 w 1381655"/>
                <a:gd name="connsiteY778" fmla="*/ 361041 h 1512007"/>
                <a:gd name="connsiteX779" fmla="*/ 885218 w 1381655"/>
                <a:gd name="connsiteY779" fmla="*/ 331087 h 1512007"/>
                <a:gd name="connsiteX780" fmla="*/ 877414 w 1381655"/>
                <a:gd name="connsiteY780" fmla="*/ 330209 h 1512007"/>
                <a:gd name="connsiteX781" fmla="*/ 884831 w 1381655"/>
                <a:gd name="connsiteY781" fmla="*/ 338891 h 1512007"/>
                <a:gd name="connsiteX782" fmla="*/ 894207 w 1381655"/>
                <a:gd name="connsiteY782" fmla="*/ 335890 h 1512007"/>
                <a:gd name="connsiteX783" fmla="*/ 885218 w 1381655"/>
                <a:gd name="connsiteY783" fmla="*/ 331087 h 1512007"/>
                <a:gd name="connsiteX784" fmla="*/ 855214 w 1381655"/>
                <a:gd name="connsiteY784" fmla="*/ 321240 h 1512007"/>
                <a:gd name="connsiteX785" fmla="*/ 843590 w 1381655"/>
                <a:gd name="connsiteY785" fmla="*/ 331435 h 1512007"/>
                <a:gd name="connsiteX786" fmla="*/ 857074 w 1381655"/>
                <a:gd name="connsiteY786" fmla="*/ 337006 h 1512007"/>
                <a:gd name="connsiteX787" fmla="*/ 865781 w 1381655"/>
                <a:gd name="connsiteY787" fmla="*/ 331435 h 1512007"/>
                <a:gd name="connsiteX788" fmla="*/ 855214 w 1381655"/>
                <a:gd name="connsiteY788" fmla="*/ 321240 h 1512007"/>
                <a:gd name="connsiteX789" fmla="*/ 838247 w 1381655"/>
                <a:gd name="connsiteY789" fmla="*/ 345251 h 1512007"/>
                <a:gd name="connsiteX790" fmla="*/ 843902 w 1381655"/>
                <a:gd name="connsiteY790" fmla="*/ 349805 h 1512007"/>
                <a:gd name="connsiteX791" fmla="*/ 843168 w 1381655"/>
                <a:gd name="connsiteY791" fmla="*/ 341520 h 1512007"/>
                <a:gd name="connsiteX792" fmla="*/ 838247 w 1381655"/>
                <a:gd name="connsiteY792" fmla="*/ 345251 h 1512007"/>
                <a:gd name="connsiteX793" fmla="*/ 863449 w 1381655"/>
                <a:gd name="connsiteY793" fmla="*/ 364837 h 1512007"/>
                <a:gd name="connsiteX794" fmla="*/ 855214 w 1381655"/>
                <a:gd name="connsiteY794" fmla="*/ 370403 h 1512007"/>
                <a:gd name="connsiteX795" fmla="*/ 861986 w 1381655"/>
                <a:gd name="connsiteY795" fmla="*/ 371916 h 1512007"/>
                <a:gd name="connsiteX796" fmla="*/ 863449 w 1381655"/>
                <a:gd name="connsiteY796" fmla="*/ 364837 h 1512007"/>
                <a:gd name="connsiteX797" fmla="*/ 881458 w 1381655"/>
                <a:gd name="connsiteY797" fmla="*/ 397097 h 1512007"/>
                <a:gd name="connsiteX798" fmla="*/ 875801 w 1381655"/>
                <a:gd name="connsiteY798" fmla="*/ 393313 h 1512007"/>
                <a:gd name="connsiteX799" fmla="*/ 876248 w 1381655"/>
                <a:gd name="connsiteY799" fmla="*/ 401944 h 1512007"/>
                <a:gd name="connsiteX800" fmla="*/ 879225 w 1381655"/>
                <a:gd name="connsiteY800" fmla="*/ 402351 h 1512007"/>
                <a:gd name="connsiteX801" fmla="*/ 881458 w 1381655"/>
                <a:gd name="connsiteY801" fmla="*/ 397097 h 1512007"/>
                <a:gd name="connsiteX802" fmla="*/ 830767 w 1381655"/>
                <a:gd name="connsiteY802" fmla="*/ 345514 h 1512007"/>
                <a:gd name="connsiteX803" fmla="*/ 816891 w 1381655"/>
                <a:gd name="connsiteY803" fmla="*/ 338544 h 1512007"/>
                <a:gd name="connsiteX804" fmla="*/ 809053 w 1381655"/>
                <a:gd name="connsiteY804" fmla="*/ 335393 h 1512007"/>
                <a:gd name="connsiteX805" fmla="*/ 784158 w 1381655"/>
                <a:gd name="connsiteY805" fmla="*/ 279791 h 1512007"/>
                <a:gd name="connsiteX806" fmla="*/ 765511 w 1381655"/>
                <a:gd name="connsiteY806" fmla="*/ 257398 h 1512007"/>
                <a:gd name="connsiteX807" fmla="*/ 749074 w 1381655"/>
                <a:gd name="connsiteY807" fmla="*/ 257655 h 1512007"/>
                <a:gd name="connsiteX808" fmla="*/ 728497 w 1381655"/>
                <a:gd name="connsiteY808" fmla="*/ 277956 h 1512007"/>
                <a:gd name="connsiteX809" fmla="*/ 737972 w 1381655"/>
                <a:gd name="connsiteY809" fmla="*/ 282297 h 1512007"/>
                <a:gd name="connsiteX810" fmla="*/ 740012 w 1381655"/>
                <a:gd name="connsiteY810" fmla="*/ 295740 h 1512007"/>
                <a:gd name="connsiteX811" fmla="*/ 768249 w 1381655"/>
                <a:gd name="connsiteY811" fmla="*/ 305637 h 1512007"/>
                <a:gd name="connsiteX812" fmla="*/ 773482 w 1381655"/>
                <a:gd name="connsiteY812" fmla="*/ 321676 h 1512007"/>
                <a:gd name="connsiteX813" fmla="*/ 801462 w 1381655"/>
                <a:gd name="connsiteY813" fmla="*/ 334526 h 1512007"/>
                <a:gd name="connsiteX814" fmla="*/ 805149 w 1381655"/>
                <a:gd name="connsiteY814" fmla="*/ 353387 h 1512007"/>
                <a:gd name="connsiteX815" fmla="*/ 827020 w 1381655"/>
                <a:gd name="connsiteY815" fmla="*/ 363621 h 1512007"/>
                <a:gd name="connsiteX816" fmla="*/ 824282 w 1381655"/>
                <a:gd name="connsiteY816" fmla="*/ 382323 h 1512007"/>
                <a:gd name="connsiteX817" fmla="*/ 844582 w 1381655"/>
                <a:gd name="connsiteY817" fmla="*/ 393634 h 1512007"/>
                <a:gd name="connsiteX818" fmla="*/ 843689 w 1381655"/>
                <a:gd name="connsiteY818" fmla="*/ 409683 h 1512007"/>
                <a:gd name="connsiteX819" fmla="*/ 865845 w 1381655"/>
                <a:gd name="connsiteY819" fmla="*/ 438243 h 1512007"/>
                <a:gd name="connsiteX820" fmla="*/ 843059 w 1381655"/>
                <a:gd name="connsiteY820" fmla="*/ 444113 h 1512007"/>
                <a:gd name="connsiteX821" fmla="*/ 787447 w 1381655"/>
                <a:gd name="connsiteY821" fmla="*/ 413007 h 1512007"/>
                <a:gd name="connsiteX822" fmla="*/ 683913 w 1381655"/>
                <a:gd name="connsiteY822" fmla="*/ 322778 h 1512007"/>
                <a:gd name="connsiteX823" fmla="*/ 647053 w 1381655"/>
                <a:gd name="connsiteY823" fmla="*/ 360382 h 1512007"/>
                <a:gd name="connsiteX824" fmla="*/ 596229 w 1381655"/>
                <a:gd name="connsiteY824" fmla="*/ 414630 h 1512007"/>
                <a:gd name="connsiteX825" fmla="*/ 591144 w 1381655"/>
                <a:gd name="connsiteY825" fmla="*/ 416569 h 1512007"/>
                <a:gd name="connsiteX826" fmla="*/ 558947 w 1381655"/>
                <a:gd name="connsiteY826" fmla="*/ 455463 h 1512007"/>
                <a:gd name="connsiteX827" fmla="*/ 521716 w 1381655"/>
                <a:gd name="connsiteY827" fmla="*/ 413652 h 1512007"/>
                <a:gd name="connsiteX828" fmla="*/ 562460 w 1381655"/>
                <a:gd name="connsiteY828" fmla="*/ 384095 h 1512007"/>
                <a:gd name="connsiteX829" fmla="*/ 563595 w 1381655"/>
                <a:gd name="connsiteY829" fmla="*/ 380413 h 1512007"/>
                <a:gd name="connsiteX830" fmla="*/ 621976 w 1381655"/>
                <a:gd name="connsiteY830" fmla="*/ 335071 h 1512007"/>
                <a:gd name="connsiteX831" fmla="*/ 660885 w 1381655"/>
                <a:gd name="connsiteY831" fmla="*/ 299055 h 1512007"/>
                <a:gd name="connsiteX832" fmla="*/ 619188 w 1381655"/>
                <a:gd name="connsiteY832" fmla="*/ 257343 h 1512007"/>
                <a:gd name="connsiteX833" fmla="*/ 614972 w 1381655"/>
                <a:gd name="connsiteY833" fmla="*/ 257398 h 1512007"/>
                <a:gd name="connsiteX834" fmla="*/ 596378 w 1381655"/>
                <a:gd name="connsiteY834" fmla="*/ 279791 h 1512007"/>
                <a:gd name="connsiteX835" fmla="*/ 571464 w 1381655"/>
                <a:gd name="connsiteY835" fmla="*/ 335393 h 1512007"/>
                <a:gd name="connsiteX836" fmla="*/ 549794 w 1381655"/>
                <a:gd name="connsiteY836" fmla="*/ 345514 h 1512007"/>
                <a:gd name="connsiteX837" fmla="*/ 541882 w 1381655"/>
                <a:gd name="connsiteY837" fmla="*/ 361462 h 1512007"/>
                <a:gd name="connsiteX838" fmla="*/ 532372 w 1381655"/>
                <a:gd name="connsiteY838" fmla="*/ 355322 h 1512007"/>
                <a:gd name="connsiteX839" fmla="*/ 529976 w 1381655"/>
                <a:gd name="connsiteY839" fmla="*/ 356710 h 1512007"/>
                <a:gd name="connsiteX840" fmla="*/ 532372 w 1381655"/>
                <a:gd name="connsiteY840" fmla="*/ 361746 h 1512007"/>
                <a:gd name="connsiteX841" fmla="*/ 527436 w 1381655"/>
                <a:gd name="connsiteY841" fmla="*/ 382622 h 1512007"/>
                <a:gd name="connsiteX842" fmla="*/ 518244 w 1381655"/>
                <a:gd name="connsiteY842" fmla="*/ 380796 h 1512007"/>
                <a:gd name="connsiteX843" fmla="*/ 515787 w 1381655"/>
                <a:gd name="connsiteY843" fmla="*/ 382323 h 1512007"/>
                <a:gd name="connsiteX844" fmla="*/ 514884 w 1381655"/>
                <a:gd name="connsiteY844" fmla="*/ 390658 h 1512007"/>
                <a:gd name="connsiteX845" fmla="*/ 511793 w 1381655"/>
                <a:gd name="connsiteY845" fmla="*/ 408071 h 1512007"/>
                <a:gd name="connsiteX846" fmla="*/ 496430 w 1381655"/>
                <a:gd name="connsiteY846" fmla="*/ 413612 h 1512007"/>
                <a:gd name="connsiteX847" fmla="*/ 490923 w 1381655"/>
                <a:gd name="connsiteY847" fmla="*/ 401051 h 1512007"/>
                <a:gd name="connsiteX848" fmla="*/ 489420 w 1381655"/>
                <a:gd name="connsiteY848" fmla="*/ 400754 h 1512007"/>
                <a:gd name="connsiteX849" fmla="*/ 478789 w 1381655"/>
                <a:gd name="connsiteY849" fmla="*/ 419283 h 1512007"/>
                <a:gd name="connsiteX850" fmla="*/ 477722 w 1381655"/>
                <a:gd name="connsiteY850" fmla="*/ 584888 h 1512007"/>
                <a:gd name="connsiteX851" fmla="*/ 524146 w 1381655"/>
                <a:gd name="connsiteY851" fmla="*/ 700329 h 1512007"/>
                <a:gd name="connsiteX852" fmla="*/ 541286 w 1381655"/>
                <a:gd name="connsiteY852" fmla="*/ 750078 h 1512007"/>
                <a:gd name="connsiteX853" fmla="*/ 585478 w 1381655"/>
                <a:gd name="connsiteY853" fmla="*/ 761784 h 1512007"/>
                <a:gd name="connsiteX854" fmla="*/ 569588 w 1381655"/>
                <a:gd name="connsiteY854" fmla="*/ 690844 h 1512007"/>
                <a:gd name="connsiteX855" fmla="*/ 537417 w 1381655"/>
                <a:gd name="connsiteY855" fmla="*/ 586451 h 1512007"/>
                <a:gd name="connsiteX856" fmla="*/ 549581 w 1381655"/>
                <a:gd name="connsiteY856" fmla="*/ 471631 h 1512007"/>
                <a:gd name="connsiteX857" fmla="*/ 618900 w 1381655"/>
                <a:gd name="connsiteY857" fmla="*/ 417928 h 1512007"/>
                <a:gd name="connsiteX858" fmla="*/ 618900 w 1381655"/>
                <a:gd name="connsiteY858" fmla="*/ 753277 h 1512007"/>
                <a:gd name="connsiteX859" fmla="*/ 630121 w 1381655"/>
                <a:gd name="connsiteY859" fmla="*/ 762132 h 1512007"/>
                <a:gd name="connsiteX860" fmla="*/ 630121 w 1381655"/>
                <a:gd name="connsiteY860" fmla="*/ 414208 h 1512007"/>
                <a:gd name="connsiteX861" fmla="*/ 651791 w 1381655"/>
                <a:gd name="connsiteY861" fmla="*/ 408775 h 1512007"/>
                <a:gd name="connsiteX862" fmla="*/ 651791 w 1381655"/>
                <a:gd name="connsiteY862" fmla="*/ 753277 h 1512007"/>
                <a:gd name="connsiteX863" fmla="*/ 663052 w 1381655"/>
                <a:gd name="connsiteY863" fmla="*/ 762132 h 1512007"/>
                <a:gd name="connsiteX864" fmla="*/ 663052 w 1381655"/>
                <a:gd name="connsiteY864" fmla="*/ 406890 h 1512007"/>
                <a:gd name="connsiteX865" fmla="*/ 684647 w 1381655"/>
                <a:gd name="connsiteY865" fmla="*/ 405079 h 1512007"/>
                <a:gd name="connsiteX866" fmla="*/ 684647 w 1381655"/>
                <a:gd name="connsiteY866" fmla="*/ 753277 h 1512007"/>
                <a:gd name="connsiteX867" fmla="*/ 695869 w 1381655"/>
                <a:gd name="connsiteY867" fmla="*/ 762132 h 1512007"/>
                <a:gd name="connsiteX868" fmla="*/ 695869 w 1381655"/>
                <a:gd name="connsiteY868" fmla="*/ 405079 h 1512007"/>
                <a:gd name="connsiteX869" fmla="*/ 717498 w 1381655"/>
                <a:gd name="connsiteY869" fmla="*/ 406890 h 1512007"/>
                <a:gd name="connsiteX870" fmla="*/ 717498 w 1381655"/>
                <a:gd name="connsiteY870" fmla="*/ 753277 h 1512007"/>
                <a:gd name="connsiteX871" fmla="*/ 728725 w 1381655"/>
                <a:gd name="connsiteY871" fmla="*/ 762132 h 1512007"/>
                <a:gd name="connsiteX872" fmla="*/ 728725 w 1381655"/>
                <a:gd name="connsiteY872" fmla="*/ 408775 h 1512007"/>
                <a:gd name="connsiteX873" fmla="*/ 750281 w 1381655"/>
                <a:gd name="connsiteY873" fmla="*/ 414208 h 1512007"/>
                <a:gd name="connsiteX874" fmla="*/ 750281 w 1381655"/>
                <a:gd name="connsiteY874" fmla="*/ 753277 h 1512007"/>
                <a:gd name="connsiteX875" fmla="*/ 761602 w 1381655"/>
                <a:gd name="connsiteY875" fmla="*/ 762132 h 1512007"/>
                <a:gd name="connsiteX876" fmla="*/ 761602 w 1381655"/>
                <a:gd name="connsiteY876" fmla="*/ 417953 h 1512007"/>
                <a:gd name="connsiteX877" fmla="*/ 830905 w 1381655"/>
                <a:gd name="connsiteY877" fmla="*/ 471631 h 1512007"/>
                <a:gd name="connsiteX878" fmla="*/ 843059 w 1381655"/>
                <a:gd name="connsiteY878" fmla="*/ 586451 h 1512007"/>
                <a:gd name="connsiteX879" fmla="*/ 810913 w 1381655"/>
                <a:gd name="connsiteY879" fmla="*/ 690844 h 1512007"/>
                <a:gd name="connsiteX880" fmla="*/ 796551 w 1381655"/>
                <a:gd name="connsiteY880" fmla="*/ 750499 h 1512007"/>
                <a:gd name="connsiteX881" fmla="*/ 837727 w 1381655"/>
                <a:gd name="connsiteY881" fmla="*/ 760668 h 1512007"/>
                <a:gd name="connsiteX882" fmla="*/ 839478 w 1381655"/>
                <a:gd name="connsiteY882" fmla="*/ 751044 h 1512007"/>
                <a:gd name="connsiteX883" fmla="*/ 839329 w 1381655"/>
                <a:gd name="connsiteY883" fmla="*/ 750078 h 1512007"/>
                <a:gd name="connsiteX884" fmla="*/ 853344 w 1381655"/>
                <a:gd name="connsiteY884" fmla="*/ 707289 h 1512007"/>
                <a:gd name="connsiteX885" fmla="*/ 856370 w 1381655"/>
                <a:gd name="connsiteY885" fmla="*/ 700329 h 1512007"/>
                <a:gd name="connsiteX886" fmla="*/ 902889 w 1381655"/>
                <a:gd name="connsiteY886" fmla="*/ 584888 h 1512007"/>
                <a:gd name="connsiteX887" fmla="*/ 901713 w 1381655"/>
                <a:gd name="connsiteY887" fmla="*/ 419283 h 1512007"/>
                <a:gd name="connsiteX888" fmla="*/ 898249 w 1381655"/>
                <a:gd name="connsiteY888" fmla="*/ 411900 h 1512007"/>
                <a:gd name="connsiteX889" fmla="*/ 891245 w 1381655"/>
                <a:gd name="connsiteY889" fmla="*/ 400754 h 1512007"/>
                <a:gd name="connsiteX890" fmla="*/ 889757 w 1381655"/>
                <a:gd name="connsiteY890" fmla="*/ 401051 h 1512007"/>
                <a:gd name="connsiteX891" fmla="*/ 884170 w 1381655"/>
                <a:gd name="connsiteY891" fmla="*/ 413612 h 1512007"/>
                <a:gd name="connsiteX892" fmla="*/ 868881 w 1381655"/>
                <a:gd name="connsiteY892" fmla="*/ 408071 h 1512007"/>
                <a:gd name="connsiteX893" fmla="*/ 865815 w 1381655"/>
                <a:gd name="connsiteY893" fmla="*/ 390658 h 1512007"/>
                <a:gd name="connsiteX894" fmla="*/ 864828 w 1381655"/>
                <a:gd name="connsiteY894" fmla="*/ 382323 h 1512007"/>
                <a:gd name="connsiteX895" fmla="*/ 862432 w 1381655"/>
                <a:gd name="connsiteY895" fmla="*/ 380796 h 1512007"/>
                <a:gd name="connsiteX896" fmla="*/ 853264 w 1381655"/>
                <a:gd name="connsiteY896" fmla="*/ 382622 h 1512007"/>
                <a:gd name="connsiteX897" fmla="*/ 848293 w 1381655"/>
                <a:gd name="connsiteY897" fmla="*/ 361746 h 1512007"/>
                <a:gd name="connsiteX898" fmla="*/ 850684 w 1381655"/>
                <a:gd name="connsiteY898" fmla="*/ 356710 h 1512007"/>
                <a:gd name="connsiteX899" fmla="*/ 848293 w 1381655"/>
                <a:gd name="connsiteY899" fmla="*/ 355322 h 1512007"/>
                <a:gd name="connsiteX900" fmla="*/ 838768 w 1381655"/>
                <a:gd name="connsiteY900" fmla="*/ 361462 h 1512007"/>
                <a:gd name="connsiteX901" fmla="*/ 830767 w 1381655"/>
                <a:gd name="connsiteY901" fmla="*/ 345514 h 1512007"/>
                <a:gd name="connsiteX902" fmla="*/ 805430 w 1381655"/>
                <a:gd name="connsiteY902" fmla="*/ 230127 h 1512007"/>
                <a:gd name="connsiteX903" fmla="*/ 820027 w 1381655"/>
                <a:gd name="connsiteY903" fmla="*/ 217507 h 1512007"/>
                <a:gd name="connsiteX904" fmla="*/ 869401 w 1381655"/>
                <a:gd name="connsiteY904" fmla="*/ 187940 h 1512007"/>
                <a:gd name="connsiteX905" fmla="*/ 912388 w 1381655"/>
                <a:gd name="connsiteY905" fmla="*/ 198085 h 1512007"/>
                <a:gd name="connsiteX906" fmla="*/ 915464 w 1381655"/>
                <a:gd name="connsiteY906" fmla="*/ 210696 h 1512007"/>
                <a:gd name="connsiteX907" fmla="*/ 920956 w 1381655"/>
                <a:gd name="connsiteY907" fmla="*/ 203319 h 1512007"/>
                <a:gd name="connsiteX908" fmla="*/ 908742 w 1381655"/>
                <a:gd name="connsiteY908" fmla="*/ 180280 h 1512007"/>
                <a:gd name="connsiteX909" fmla="*/ 873098 w 1381655"/>
                <a:gd name="connsiteY909" fmla="*/ 176014 h 1512007"/>
                <a:gd name="connsiteX910" fmla="*/ 877900 w 1381655"/>
                <a:gd name="connsiteY910" fmla="*/ 166400 h 1512007"/>
                <a:gd name="connsiteX911" fmla="*/ 921343 w 1381655"/>
                <a:gd name="connsiteY911" fmla="*/ 132035 h 1512007"/>
                <a:gd name="connsiteX912" fmla="*/ 918416 w 1381655"/>
                <a:gd name="connsiteY912" fmla="*/ 104740 h 1512007"/>
                <a:gd name="connsiteX913" fmla="*/ 913619 w 1381655"/>
                <a:gd name="connsiteY913" fmla="*/ 99854 h 1512007"/>
                <a:gd name="connsiteX914" fmla="*/ 909942 w 1381655"/>
                <a:gd name="connsiteY914" fmla="*/ 110594 h 1512007"/>
                <a:gd name="connsiteX915" fmla="*/ 885640 w 1381655"/>
                <a:gd name="connsiteY915" fmla="*/ 134877 h 1512007"/>
                <a:gd name="connsiteX916" fmla="*/ 863946 w 1381655"/>
                <a:gd name="connsiteY916" fmla="*/ 157877 h 1512007"/>
                <a:gd name="connsiteX917" fmla="*/ 868847 w 1381655"/>
                <a:gd name="connsiteY917" fmla="*/ 83115 h 1512007"/>
                <a:gd name="connsiteX918" fmla="*/ 810978 w 1381655"/>
                <a:gd name="connsiteY918" fmla="*/ 74121 h 1512007"/>
                <a:gd name="connsiteX919" fmla="*/ 792369 w 1381655"/>
                <a:gd name="connsiteY919" fmla="*/ 66729 h 1512007"/>
                <a:gd name="connsiteX920" fmla="*/ 800074 w 1381655"/>
                <a:gd name="connsiteY920" fmla="*/ 88409 h 1512007"/>
                <a:gd name="connsiteX921" fmla="*/ 820943 w 1381655"/>
                <a:gd name="connsiteY921" fmla="*/ 94962 h 1512007"/>
                <a:gd name="connsiteX922" fmla="*/ 852163 w 1381655"/>
                <a:gd name="connsiteY922" fmla="*/ 125189 h 1512007"/>
                <a:gd name="connsiteX923" fmla="*/ 841562 w 1381655"/>
                <a:gd name="connsiteY923" fmla="*/ 152787 h 1512007"/>
                <a:gd name="connsiteX924" fmla="*/ 847004 w 1381655"/>
                <a:gd name="connsiteY924" fmla="*/ 159415 h 1512007"/>
                <a:gd name="connsiteX925" fmla="*/ 763512 w 1381655"/>
                <a:gd name="connsiteY925" fmla="*/ 243875 h 1512007"/>
                <a:gd name="connsiteX926" fmla="*/ 767539 w 1381655"/>
                <a:gd name="connsiteY926" fmla="*/ 243329 h 1512007"/>
                <a:gd name="connsiteX927" fmla="*/ 805430 w 1381655"/>
                <a:gd name="connsiteY927" fmla="*/ 230127 h 1512007"/>
                <a:gd name="connsiteX928" fmla="*/ 785051 w 1381655"/>
                <a:gd name="connsiteY928" fmla="*/ 78363 h 1512007"/>
                <a:gd name="connsiteX929" fmla="*/ 733001 w 1381655"/>
                <a:gd name="connsiteY929" fmla="*/ 46524 h 1512007"/>
                <a:gd name="connsiteX930" fmla="*/ 763512 w 1381655"/>
                <a:gd name="connsiteY930" fmla="*/ 80203 h 1512007"/>
                <a:gd name="connsiteX931" fmla="*/ 753664 w 1381655"/>
                <a:gd name="connsiteY931" fmla="*/ 155441 h 1512007"/>
                <a:gd name="connsiteX932" fmla="*/ 716879 w 1381655"/>
                <a:gd name="connsiteY932" fmla="*/ 243245 h 1512007"/>
                <a:gd name="connsiteX933" fmla="*/ 721194 w 1381655"/>
                <a:gd name="connsiteY933" fmla="*/ 243329 h 1512007"/>
                <a:gd name="connsiteX934" fmla="*/ 723080 w 1381655"/>
                <a:gd name="connsiteY934" fmla="*/ 241632 h 1512007"/>
                <a:gd name="connsiteX935" fmla="*/ 749695 w 1381655"/>
                <a:gd name="connsiteY935" fmla="*/ 191814 h 1512007"/>
                <a:gd name="connsiteX936" fmla="*/ 779228 w 1381655"/>
                <a:gd name="connsiteY936" fmla="*/ 134332 h 1512007"/>
                <a:gd name="connsiteX937" fmla="*/ 785051 w 1381655"/>
                <a:gd name="connsiteY937" fmla="*/ 78363 h 1512007"/>
                <a:gd name="connsiteX938" fmla="*/ 700492 w 1381655"/>
                <a:gd name="connsiteY938" fmla="*/ 243329 h 1512007"/>
                <a:gd name="connsiteX939" fmla="*/ 706113 w 1381655"/>
                <a:gd name="connsiteY939" fmla="*/ 242624 h 1512007"/>
                <a:gd name="connsiteX940" fmla="*/ 706113 w 1381655"/>
                <a:gd name="connsiteY940" fmla="*/ 243245 h 1512007"/>
                <a:gd name="connsiteX941" fmla="*/ 743107 w 1381655"/>
                <a:gd name="connsiteY941" fmla="*/ 148937 h 1512007"/>
                <a:gd name="connsiteX942" fmla="*/ 755614 w 1381655"/>
                <a:gd name="connsiteY942" fmla="*/ 102914 h 1512007"/>
                <a:gd name="connsiteX943" fmla="*/ 724627 w 1381655"/>
                <a:gd name="connsiteY943" fmla="*/ 53141 h 1512007"/>
                <a:gd name="connsiteX944" fmla="*/ 734778 w 1381655"/>
                <a:gd name="connsiteY944" fmla="*/ 101922 h 1512007"/>
                <a:gd name="connsiteX945" fmla="*/ 700492 w 1381655"/>
                <a:gd name="connsiteY945" fmla="*/ 243329 h 1512007"/>
                <a:gd name="connsiteX946" fmla="*/ 691726 w 1381655"/>
                <a:gd name="connsiteY946" fmla="*/ 34751 h 1512007"/>
                <a:gd name="connsiteX947" fmla="*/ 690997 w 1381655"/>
                <a:gd name="connsiteY947" fmla="*/ 74047 h 1512007"/>
                <a:gd name="connsiteX948" fmla="*/ 689792 w 1381655"/>
                <a:gd name="connsiteY948" fmla="*/ 141014 h 1512007"/>
                <a:gd name="connsiteX949" fmla="*/ 707958 w 1381655"/>
                <a:gd name="connsiteY949" fmla="*/ 85477 h 1512007"/>
                <a:gd name="connsiteX950" fmla="*/ 691726 w 1381655"/>
                <a:gd name="connsiteY950" fmla="*/ 34751 h 1512007"/>
                <a:gd name="connsiteX951" fmla="*/ 690709 w 1381655"/>
                <a:gd name="connsiteY951" fmla="*/ 11142 h 1512007"/>
                <a:gd name="connsiteX952" fmla="*/ 686458 w 1381655"/>
                <a:gd name="connsiteY952" fmla="*/ 15409 h 1512007"/>
                <a:gd name="connsiteX953" fmla="*/ 676323 w 1381655"/>
                <a:gd name="connsiteY953" fmla="*/ 27995 h 1512007"/>
                <a:gd name="connsiteX954" fmla="*/ 668624 w 1381655"/>
                <a:gd name="connsiteY954" fmla="*/ 41826 h 1512007"/>
                <a:gd name="connsiteX955" fmla="*/ 675727 w 1381655"/>
                <a:gd name="connsiteY955" fmla="*/ 44594 h 1512007"/>
                <a:gd name="connsiteX956" fmla="*/ 684195 w 1381655"/>
                <a:gd name="connsiteY956" fmla="*/ 28798 h 1512007"/>
                <a:gd name="connsiteX957" fmla="*/ 690883 w 1381655"/>
                <a:gd name="connsiteY957" fmla="*/ 20543 h 1512007"/>
                <a:gd name="connsiteX958" fmla="*/ 662795 w 1381655"/>
                <a:gd name="connsiteY958" fmla="*/ 53638 h 1512007"/>
                <a:gd name="connsiteX959" fmla="*/ 659471 w 1381655"/>
                <a:gd name="connsiteY959" fmla="*/ 110926 h 1512007"/>
                <a:gd name="connsiteX960" fmla="*/ 676000 w 1381655"/>
                <a:gd name="connsiteY960" fmla="*/ 202416 h 1512007"/>
                <a:gd name="connsiteX961" fmla="*/ 683393 w 1381655"/>
                <a:gd name="connsiteY961" fmla="*/ 242624 h 1512007"/>
                <a:gd name="connsiteX962" fmla="*/ 687708 w 1381655"/>
                <a:gd name="connsiteY962" fmla="*/ 243329 h 1512007"/>
                <a:gd name="connsiteX963" fmla="*/ 688328 w 1381655"/>
                <a:gd name="connsiteY963" fmla="*/ 154181 h 1512007"/>
                <a:gd name="connsiteX964" fmla="*/ 677538 w 1381655"/>
                <a:gd name="connsiteY964" fmla="*/ 131475 h 1512007"/>
                <a:gd name="connsiteX965" fmla="*/ 669278 w 1381655"/>
                <a:gd name="connsiteY965" fmla="*/ 88295 h 1512007"/>
                <a:gd name="connsiteX966" fmla="*/ 672339 w 1381655"/>
                <a:gd name="connsiteY966" fmla="*/ 55796 h 1512007"/>
                <a:gd name="connsiteX967" fmla="*/ 662795 w 1381655"/>
                <a:gd name="connsiteY967" fmla="*/ 53638 h 1512007"/>
                <a:gd name="connsiteX968" fmla="*/ 655130 w 1381655"/>
                <a:gd name="connsiteY968" fmla="*/ 154756 h 1512007"/>
                <a:gd name="connsiteX969" fmla="*/ 647550 w 1381655"/>
                <a:gd name="connsiteY969" fmla="*/ 102557 h 1512007"/>
                <a:gd name="connsiteX970" fmla="*/ 650253 w 1381655"/>
                <a:gd name="connsiteY970" fmla="*/ 62136 h 1512007"/>
                <a:gd name="connsiteX971" fmla="*/ 626673 w 1381655"/>
                <a:gd name="connsiteY971" fmla="*/ 101019 h 1512007"/>
                <a:gd name="connsiteX972" fmla="*/ 639175 w 1381655"/>
                <a:gd name="connsiteY972" fmla="*/ 151264 h 1512007"/>
                <a:gd name="connsiteX973" fmla="*/ 672652 w 1381655"/>
                <a:gd name="connsiteY973" fmla="*/ 241989 h 1512007"/>
                <a:gd name="connsiteX974" fmla="*/ 676000 w 1381655"/>
                <a:gd name="connsiteY974" fmla="*/ 242624 h 1512007"/>
                <a:gd name="connsiteX975" fmla="*/ 655130 w 1381655"/>
                <a:gd name="connsiteY975" fmla="*/ 154756 h 1512007"/>
                <a:gd name="connsiteX976" fmla="*/ 604339 w 1381655"/>
                <a:gd name="connsiteY976" fmla="*/ 46603 h 1512007"/>
                <a:gd name="connsiteX977" fmla="*/ 579610 w 1381655"/>
                <a:gd name="connsiteY977" fmla="*/ 64011 h 1512007"/>
                <a:gd name="connsiteX978" fmla="*/ 592542 w 1381655"/>
                <a:gd name="connsiteY978" fmla="*/ 65588 h 1512007"/>
                <a:gd name="connsiteX979" fmla="*/ 606879 w 1381655"/>
                <a:gd name="connsiteY979" fmla="*/ 61094 h 1512007"/>
                <a:gd name="connsiteX980" fmla="*/ 606066 w 1381655"/>
                <a:gd name="connsiteY980" fmla="*/ 70768 h 1512007"/>
                <a:gd name="connsiteX981" fmla="*/ 597057 w 1381655"/>
                <a:gd name="connsiteY981" fmla="*/ 90884 h 1512007"/>
                <a:gd name="connsiteX982" fmla="*/ 571315 w 1381655"/>
                <a:gd name="connsiteY982" fmla="*/ 104259 h 1512007"/>
                <a:gd name="connsiteX983" fmla="*/ 568596 w 1381655"/>
                <a:gd name="connsiteY983" fmla="*/ 113352 h 1512007"/>
                <a:gd name="connsiteX984" fmla="*/ 572258 w 1381655"/>
                <a:gd name="connsiteY984" fmla="*/ 125695 h 1512007"/>
                <a:gd name="connsiteX985" fmla="*/ 590400 w 1381655"/>
                <a:gd name="connsiteY985" fmla="*/ 138296 h 1512007"/>
                <a:gd name="connsiteX986" fmla="*/ 601174 w 1381655"/>
                <a:gd name="connsiteY986" fmla="*/ 152657 h 1512007"/>
                <a:gd name="connsiteX987" fmla="*/ 594353 w 1381655"/>
                <a:gd name="connsiteY987" fmla="*/ 152657 h 1512007"/>
                <a:gd name="connsiteX988" fmla="*/ 629631 w 1381655"/>
                <a:gd name="connsiteY988" fmla="*/ 193809 h 1512007"/>
                <a:gd name="connsiteX989" fmla="*/ 659471 w 1381655"/>
                <a:gd name="connsiteY989" fmla="*/ 243245 h 1512007"/>
                <a:gd name="connsiteX990" fmla="*/ 663226 w 1381655"/>
                <a:gd name="connsiteY990" fmla="*/ 243329 h 1512007"/>
                <a:gd name="connsiteX991" fmla="*/ 653393 w 1381655"/>
                <a:gd name="connsiteY991" fmla="*/ 214699 h 1512007"/>
                <a:gd name="connsiteX992" fmla="*/ 627095 w 1381655"/>
                <a:gd name="connsiteY992" fmla="*/ 166400 h 1512007"/>
                <a:gd name="connsiteX993" fmla="*/ 606259 w 1381655"/>
                <a:gd name="connsiteY993" fmla="*/ 104160 h 1512007"/>
                <a:gd name="connsiteX994" fmla="*/ 656455 w 1381655"/>
                <a:gd name="connsiteY994" fmla="*/ 46945 h 1512007"/>
                <a:gd name="connsiteX995" fmla="*/ 604339 w 1381655"/>
                <a:gd name="connsiteY995" fmla="*/ 46603 h 1512007"/>
                <a:gd name="connsiteX996" fmla="*/ 580825 w 1381655"/>
                <a:gd name="connsiteY996" fmla="*/ 155709 h 1512007"/>
                <a:gd name="connsiteX997" fmla="*/ 568844 w 1381655"/>
                <a:gd name="connsiteY997" fmla="*/ 168443 h 1512007"/>
                <a:gd name="connsiteX998" fmla="*/ 646631 w 1381655"/>
                <a:gd name="connsiteY998" fmla="*/ 242525 h 1512007"/>
                <a:gd name="connsiteX999" fmla="*/ 648840 w 1381655"/>
                <a:gd name="connsiteY999" fmla="*/ 242798 h 1512007"/>
                <a:gd name="connsiteX1000" fmla="*/ 643432 w 1381655"/>
                <a:gd name="connsiteY1000" fmla="*/ 231462 h 1512007"/>
                <a:gd name="connsiteX1001" fmla="*/ 608804 w 1381655"/>
                <a:gd name="connsiteY1001" fmla="*/ 188917 h 1512007"/>
                <a:gd name="connsiteX1002" fmla="*/ 580825 w 1381655"/>
                <a:gd name="connsiteY1002" fmla="*/ 155709 h 1512007"/>
                <a:gd name="connsiteX1003" fmla="*/ 554780 w 1381655"/>
                <a:gd name="connsiteY1003" fmla="*/ 137011 h 1512007"/>
                <a:gd name="connsiteX1004" fmla="*/ 542487 w 1381655"/>
                <a:gd name="connsiteY1004" fmla="*/ 142538 h 1512007"/>
                <a:gd name="connsiteX1005" fmla="*/ 554780 w 1381655"/>
                <a:gd name="connsiteY1005" fmla="*/ 155123 h 1512007"/>
                <a:gd name="connsiteX1006" fmla="*/ 564156 w 1381655"/>
                <a:gd name="connsiteY1006" fmla="*/ 149800 h 1512007"/>
                <a:gd name="connsiteX1007" fmla="*/ 583940 w 1381655"/>
                <a:gd name="connsiteY1007" fmla="*/ 147399 h 1512007"/>
                <a:gd name="connsiteX1008" fmla="*/ 554780 w 1381655"/>
                <a:gd name="connsiteY1008" fmla="*/ 137011 h 1512007"/>
                <a:gd name="connsiteX1009" fmla="*/ 557211 w 1381655"/>
                <a:gd name="connsiteY1009" fmla="*/ 106303 h 1512007"/>
                <a:gd name="connsiteX1010" fmla="*/ 543444 w 1381655"/>
                <a:gd name="connsiteY1010" fmla="*/ 111001 h 1512007"/>
                <a:gd name="connsiteX1011" fmla="*/ 537937 w 1381655"/>
                <a:gd name="connsiteY1011" fmla="*/ 133281 h 1512007"/>
                <a:gd name="connsiteX1012" fmla="*/ 550067 w 1381655"/>
                <a:gd name="connsiteY1012" fmla="*/ 128821 h 1512007"/>
                <a:gd name="connsiteX1013" fmla="*/ 559691 w 1381655"/>
                <a:gd name="connsiteY1013" fmla="*/ 128438 h 1512007"/>
                <a:gd name="connsiteX1014" fmla="*/ 556625 w 1381655"/>
                <a:gd name="connsiteY1014" fmla="*/ 118303 h 1512007"/>
                <a:gd name="connsiteX1015" fmla="*/ 557211 w 1381655"/>
                <a:gd name="connsiteY1015" fmla="*/ 106303 h 1512007"/>
                <a:gd name="connsiteX1016" fmla="*/ 693389 w 1381655"/>
                <a:gd name="connsiteY1016" fmla="*/ 268966 h 1512007"/>
                <a:gd name="connsiteX1017" fmla="*/ 692346 w 1381655"/>
                <a:gd name="connsiteY1017" fmla="*/ 266992 h 1512007"/>
                <a:gd name="connsiteX1018" fmla="*/ 638952 w 1381655"/>
                <a:gd name="connsiteY1018" fmla="*/ 251331 h 1512007"/>
                <a:gd name="connsiteX1019" fmla="*/ 544154 w 1381655"/>
                <a:gd name="connsiteY1019" fmla="*/ 160789 h 1512007"/>
                <a:gd name="connsiteX1020" fmla="*/ 560287 w 1381655"/>
                <a:gd name="connsiteY1020" fmla="*/ 187672 h 1512007"/>
                <a:gd name="connsiteX1021" fmla="*/ 668311 w 1381655"/>
                <a:gd name="connsiteY1021" fmla="*/ 292119 h 1512007"/>
                <a:gd name="connsiteX1022" fmla="*/ 814460 w 1381655"/>
                <a:gd name="connsiteY1022" fmla="*/ 113149 h 1512007"/>
                <a:gd name="connsiteX1023" fmla="*/ 819337 w 1381655"/>
                <a:gd name="connsiteY1023" fmla="*/ 129734 h 1512007"/>
                <a:gd name="connsiteX1024" fmla="*/ 832086 w 1381655"/>
                <a:gd name="connsiteY1024" fmla="*/ 129252 h 1512007"/>
                <a:gd name="connsiteX1025" fmla="*/ 839993 w 1381655"/>
                <a:gd name="connsiteY1025" fmla="*/ 131817 h 1512007"/>
                <a:gd name="connsiteX1026" fmla="*/ 837761 w 1381655"/>
                <a:gd name="connsiteY1026" fmla="*/ 114925 h 1512007"/>
                <a:gd name="connsiteX1027" fmla="*/ 815476 w 1381655"/>
                <a:gd name="connsiteY1027" fmla="*/ 105390 h 1512007"/>
                <a:gd name="connsiteX1028" fmla="*/ 805217 w 1381655"/>
                <a:gd name="connsiteY1028" fmla="*/ 106000 h 1512007"/>
                <a:gd name="connsiteX1029" fmla="*/ 814460 w 1381655"/>
                <a:gd name="connsiteY1029" fmla="*/ 113149 h 1512007"/>
                <a:gd name="connsiteX1030" fmla="*/ 796303 w 1381655"/>
                <a:gd name="connsiteY1030" fmla="*/ 152444 h 1512007"/>
                <a:gd name="connsiteX1031" fmla="*/ 773195 w 1381655"/>
                <a:gd name="connsiteY1031" fmla="*/ 180890 h 1512007"/>
                <a:gd name="connsiteX1032" fmla="*/ 750281 w 1381655"/>
                <a:gd name="connsiteY1032" fmla="*/ 213747 h 1512007"/>
                <a:gd name="connsiteX1033" fmla="*/ 807738 w 1381655"/>
                <a:gd name="connsiteY1033" fmla="*/ 157232 h 1512007"/>
                <a:gd name="connsiteX1034" fmla="*/ 796303 w 1381655"/>
                <a:gd name="connsiteY1034" fmla="*/ 152444 h 1512007"/>
                <a:gd name="connsiteX1035" fmla="*/ 814187 w 1381655"/>
                <a:gd name="connsiteY1035" fmla="*/ 150842 h 1512007"/>
                <a:gd name="connsiteX1036" fmla="*/ 823727 w 1381655"/>
                <a:gd name="connsiteY1036" fmla="*/ 141609 h 1512007"/>
                <a:gd name="connsiteX1037" fmla="*/ 823142 w 1381655"/>
                <a:gd name="connsiteY1037" fmla="*/ 141218 h 1512007"/>
                <a:gd name="connsiteX1038" fmla="*/ 823033 w 1381655"/>
                <a:gd name="connsiteY1038" fmla="*/ 141218 h 1512007"/>
                <a:gd name="connsiteX1039" fmla="*/ 802192 w 1381655"/>
                <a:gd name="connsiteY1039" fmla="*/ 144711 h 1512007"/>
                <a:gd name="connsiteX1040" fmla="*/ 814187 w 1381655"/>
                <a:gd name="connsiteY1040" fmla="*/ 150842 h 1512007"/>
                <a:gd name="connsiteX1041" fmla="*/ 829159 w 1381655"/>
                <a:gd name="connsiteY1041" fmla="*/ 404598 h 1512007"/>
                <a:gd name="connsiteX1042" fmla="*/ 831714 w 1381655"/>
                <a:gd name="connsiteY1042" fmla="*/ 395803 h 1512007"/>
                <a:gd name="connsiteX1043" fmla="*/ 787140 w 1381655"/>
                <a:gd name="connsiteY1043" fmla="*/ 379263 h 1512007"/>
                <a:gd name="connsiteX1044" fmla="*/ 810804 w 1381655"/>
                <a:gd name="connsiteY1044" fmla="*/ 377066 h 1512007"/>
                <a:gd name="connsiteX1045" fmla="*/ 816940 w 1381655"/>
                <a:gd name="connsiteY1045" fmla="*/ 368220 h 1512007"/>
                <a:gd name="connsiteX1046" fmla="*/ 769107 w 1381655"/>
                <a:gd name="connsiteY1046" fmla="*/ 355594 h 1512007"/>
                <a:gd name="connsiteX1047" fmla="*/ 791283 w 1381655"/>
                <a:gd name="connsiteY1047" fmla="*/ 350599 h 1512007"/>
                <a:gd name="connsiteX1048" fmla="*/ 790216 w 1381655"/>
                <a:gd name="connsiteY1048" fmla="*/ 339932 h 1512007"/>
                <a:gd name="connsiteX1049" fmla="*/ 750950 w 1381655"/>
                <a:gd name="connsiteY1049" fmla="*/ 326474 h 1512007"/>
                <a:gd name="connsiteX1050" fmla="*/ 758326 w 1381655"/>
                <a:gd name="connsiteY1050" fmla="*/ 312960 h 1512007"/>
                <a:gd name="connsiteX1051" fmla="*/ 719944 w 1381655"/>
                <a:gd name="connsiteY1051" fmla="*/ 300939 h 1512007"/>
                <a:gd name="connsiteX1052" fmla="*/ 732788 w 1381655"/>
                <a:gd name="connsiteY1052" fmla="*/ 290100 h 1512007"/>
                <a:gd name="connsiteX1053" fmla="*/ 720499 w 1381655"/>
                <a:gd name="connsiteY1053" fmla="*/ 285223 h 1512007"/>
                <a:gd name="connsiteX1054" fmla="*/ 691578 w 1381655"/>
                <a:gd name="connsiteY1054" fmla="*/ 314904 h 1512007"/>
                <a:gd name="connsiteX1055" fmla="*/ 823231 w 1381655"/>
                <a:gd name="connsiteY1055" fmla="*/ 422989 h 1512007"/>
                <a:gd name="connsiteX1056" fmla="*/ 846642 w 1381655"/>
                <a:gd name="connsiteY1056" fmla="*/ 423782 h 1512007"/>
                <a:gd name="connsiteX1057" fmla="*/ 808011 w 1381655"/>
                <a:gd name="connsiteY1057" fmla="*/ 404732 h 1512007"/>
                <a:gd name="connsiteX1058" fmla="*/ 829159 w 1381655"/>
                <a:gd name="connsiteY1058" fmla="*/ 404598 h 1512007"/>
                <a:gd name="connsiteX1059" fmla="*/ 645351 w 1381655"/>
                <a:gd name="connsiteY1059" fmla="*/ 350375 h 1512007"/>
                <a:gd name="connsiteX1060" fmla="*/ 833823 w 1381655"/>
                <a:gd name="connsiteY1060" fmla="*/ 157460 h 1512007"/>
                <a:gd name="connsiteX1061" fmla="*/ 829922 w 1381655"/>
                <a:gd name="connsiteY1061" fmla="*/ 153497 h 1512007"/>
                <a:gd name="connsiteX1062" fmla="*/ 635534 w 1381655"/>
                <a:gd name="connsiteY1062" fmla="*/ 339659 h 1512007"/>
                <a:gd name="connsiteX1063" fmla="*/ 636471 w 1381655"/>
                <a:gd name="connsiteY1063" fmla="*/ 358040 h 1512007"/>
                <a:gd name="connsiteX1064" fmla="*/ 638883 w 1381655"/>
                <a:gd name="connsiteY1064" fmla="*/ 355932 h 1512007"/>
                <a:gd name="connsiteX1065" fmla="*/ 627929 w 1381655"/>
                <a:gd name="connsiteY1065" fmla="*/ 342076 h 1512007"/>
                <a:gd name="connsiteX1066" fmla="*/ 624342 w 1381655"/>
                <a:gd name="connsiteY1066" fmla="*/ 344309 h 1512007"/>
                <a:gd name="connsiteX1067" fmla="*/ 599255 w 1381655"/>
                <a:gd name="connsiteY1067" fmla="*/ 395520 h 1512007"/>
                <a:gd name="connsiteX1068" fmla="*/ 629104 w 1381655"/>
                <a:gd name="connsiteY1068" fmla="*/ 364181 h 1512007"/>
                <a:gd name="connsiteX1069" fmla="*/ 618900 w 1381655"/>
                <a:gd name="connsiteY1069" fmla="*/ 352840 h 1512007"/>
                <a:gd name="connsiteX1070" fmla="*/ 585771 w 1381655"/>
                <a:gd name="connsiteY1070" fmla="*/ 380215 h 1512007"/>
                <a:gd name="connsiteX1071" fmla="*/ 590261 w 1381655"/>
                <a:gd name="connsiteY1071" fmla="*/ 408988 h 1512007"/>
                <a:gd name="connsiteX1072" fmla="*/ 595078 w 1381655"/>
                <a:gd name="connsiteY1072" fmla="*/ 407551 h 1512007"/>
                <a:gd name="connsiteX1073" fmla="*/ 573622 w 1381655"/>
                <a:gd name="connsiteY1073" fmla="*/ 382979 h 1512007"/>
                <a:gd name="connsiteX1074" fmla="*/ 571737 w 1381655"/>
                <a:gd name="connsiteY1074" fmla="*/ 386391 h 1512007"/>
                <a:gd name="connsiteX1075" fmla="*/ 569539 w 1381655"/>
                <a:gd name="connsiteY1075" fmla="*/ 398313 h 1512007"/>
                <a:gd name="connsiteX1076" fmla="*/ 565471 w 1381655"/>
                <a:gd name="connsiteY1076" fmla="*/ 393719 h 1512007"/>
                <a:gd name="connsiteX1077" fmla="*/ 536410 w 1381655"/>
                <a:gd name="connsiteY1077" fmla="*/ 413503 h 1512007"/>
                <a:gd name="connsiteX1078" fmla="*/ 540204 w 1381655"/>
                <a:gd name="connsiteY1078" fmla="*/ 417805 h 1512007"/>
                <a:gd name="connsiteX1079" fmla="*/ 541807 w 1381655"/>
                <a:gd name="connsiteY1079" fmla="*/ 420473 h 1512007"/>
                <a:gd name="connsiteX1080" fmla="*/ 549289 w 1381655"/>
                <a:gd name="connsiteY1080" fmla="*/ 428668 h 1512007"/>
                <a:gd name="connsiteX1081" fmla="*/ 561255 w 1381655"/>
                <a:gd name="connsiteY1081" fmla="*/ 441096 h 1512007"/>
                <a:gd name="connsiteX1082" fmla="*/ 582324 w 1381655"/>
                <a:gd name="connsiteY1082" fmla="*/ 411618 h 1512007"/>
                <a:gd name="connsiteX1083" fmla="*/ 577229 w 1381655"/>
                <a:gd name="connsiteY1083" fmla="*/ 405972 h 1512007"/>
                <a:gd name="connsiteX1084" fmla="*/ 566686 w 1381655"/>
                <a:gd name="connsiteY1084" fmla="*/ 68421 h 1512007"/>
                <a:gd name="connsiteX1085" fmla="*/ 525312 w 1381655"/>
                <a:gd name="connsiteY1085" fmla="*/ 59948 h 1512007"/>
                <a:gd name="connsiteX1086" fmla="*/ 498086 w 1381655"/>
                <a:gd name="connsiteY1086" fmla="*/ 82773 h 1512007"/>
                <a:gd name="connsiteX1087" fmla="*/ 495754 w 1381655"/>
                <a:gd name="connsiteY1087" fmla="*/ 126549 h 1512007"/>
                <a:gd name="connsiteX1088" fmla="*/ 504154 w 1381655"/>
                <a:gd name="connsiteY1088" fmla="*/ 160327 h 1512007"/>
                <a:gd name="connsiteX1089" fmla="*/ 502557 w 1381655"/>
                <a:gd name="connsiteY1089" fmla="*/ 167506 h 1512007"/>
                <a:gd name="connsiteX1090" fmla="*/ 483848 w 1381655"/>
                <a:gd name="connsiteY1090" fmla="*/ 150004 h 1512007"/>
                <a:gd name="connsiteX1091" fmla="*/ 463325 w 1381655"/>
                <a:gd name="connsiteY1091" fmla="*/ 107474 h 1512007"/>
                <a:gd name="connsiteX1092" fmla="*/ 464228 w 1381655"/>
                <a:gd name="connsiteY1092" fmla="*/ 85477 h 1512007"/>
                <a:gd name="connsiteX1093" fmla="*/ 460240 w 1381655"/>
                <a:gd name="connsiteY1093" fmla="*/ 98355 h 1512007"/>
                <a:gd name="connsiteX1094" fmla="*/ 452793 w 1381655"/>
                <a:gd name="connsiteY1094" fmla="*/ 120744 h 1512007"/>
                <a:gd name="connsiteX1095" fmla="*/ 464501 w 1381655"/>
                <a:gd name="connsiteY1095" fmla="*/ 155441 h 1512007"/>
                <a:gd name="connsiteX1096" fmla="*/ 483244 w 1381655"/>
                <a:gd name="connsiteY1096" fmla="*/ 175087 h 1512007"/>
                <a:gd name="connsiteX1097" fmla="*/ 468559 w 1381655"/>
                <a:gd name="connsiteY1097" fmla="*/ 180305 h 1512007"/>
                <a:gd name="connsiteX1098" fmla="*/ 457174 w 1381655"/>
                <a:gd name="connsiteY1098" fmla="*/ 198720 h 1512007"/>
                <a:gd name="connsiteX1099" fmla="*/ 464392 w 1381655"/>
                <a:gd name="connsiteY1099" fmla="*/ 213007 h 1512007"/>
                <a:gd name="connsiteX1100" fmla="*/ 468212 w 1381655"/>
                <a:gd name="connsiteY1100" fmla="*/ 196602 h 1512007"/>
                <a:gd name="connsiteX1101" fmla="*/ 495522 w 1381655"/>
                <a:gd name="connsiteY1101" fmla="*/ 186426 h 1512007"/>
                <a:gd name="connsiteX1102" fmla="*/ 536623 w 1381655"/>
                <a:gd name="connsiteY1102" fmla="*/ 210433 h 1512007"/>
                <a:gd name="connsiteX1103" fmla="*/ 565263 w 1381655"/>
                <a:gd name="connsiteY1103" fmla="*/ 234662 h 1512007"/>
                <a:gd name="connsiteX1104" fmla="*/ 591630 w 1381655"/>
                <a:gd name="connsiteY1104" fmla="*/ 244460 h 1512007"/>
                <a:gd name="connsiteX1105" fmla="*/ 602371 w 1381655"/>
                <a:gd name="connsiteY1105" fmla="*/ 243875 h 1512007"/>
                <a:gd name="connsiteX1106" fmla="*/ 527777 w 1381655"/>
                <a:gd name="connsiteY1106" fmla="*/ 167709 h 1512007"/>
                <a:gd name="connsiteX1107" fmla="*/ 517911 w 1381655"/>
                <a:gd name="connsiteY1107" fmla="*/ 106253 h 1512007"/>
                <a:gd name="connsiteX1108" fmla="*/ 543231 w 1381655"/>
                <a:gd name="connsiteY1108" fmla="*/ 84906 h 1512007"/>
                <a:gd name="connsiteX1109" fmla="*/ 570308 w 1381655"/>
                <a:gd name="connsiteY1109" fmla="*/ 87431 h 1512007"/>
                <a:gd name="connsiteX1110" fmla="*/ 589963 w 1381655"/>
                <a:gd name="connsiteY1110" fmla="*/ 82684 h 1512007"/>
                <a:gd name="connsiteX1111" fmla="*/ 595732 w 1381655"/>
                <a:gd name="connsiteY1111" fmla="*/ 74007 h 1512007"/>
                <a:gd name="connsiteX1112" fmla="*/ 566686 w 1381655"/>
                <a:gd name="connsiteY1112" fmla="*/ 68421 h 1512007"/>
                <a:gd name="connsiteX1113" fmla="*/ 537452 w 1381655"/>
                <a:gd name="connsiteY1113" fmla="*/ 341520 h 1512007"/>
                <a:gd name="connsiteX1114" fmla="*/ 536698 w 1381655"/>
                <a:gd name="connsiteY1114" fmla="*/ 349805 h 1512007"/>
                <a:gd name="connsiteX1115" fmla="*/ 542328 w 1381655"/>
                <a:gd name="connsiteY1115" fmla="*/ 345251 h 1512007"/>
                <a:gd name="connsiteX1116" fmla="*/ 537452 w 1381655"/>
                <a:gd name="connsiteY1116" fmla="*/ 341520 h 1512007"/>
                <a:gd name="connsiteX1117" fmla="*/ 525437 w 1381655"/>
                <a:gd name="connsiteY1117" fmla="*/ 321240 h 1512007"/>
                <a:gd name="connsiteX1118" fmla="*/ 514959 w 1381655"/>
                <a:gd name="connsiteY1118" fmla="*/ 331435 h 1512007"/>
                <a:gd name="connsiteX1119" fmla="*/ 523586 w 1381655"/>
                <a:gd name="connsiteY1119" fmla="*/ 337006 h 1512007"/>
                <a:gd name="connsiteX1120" fmla="*/ 537080 w 1381655"/>
                <a:gd name="connsiteY1120" fmla="*/ 331435 h 1512007"/>
                <a:gd name="connsiteX1121" fmla="*/ 525437 w 1381655"/>
                <a:gd name="connsiteY1121" fmla="*/ 321240 h 1512007"/>
                <a:gd name="connsiteX1122" fmla="*/ 518640 w 1381655"/>
                <a:gd name="connsiteY1122" fmla="*/ 371916 h 1512007"/>
                <a:gd name="connsiteX1123" fmla="*/ 525437 w 1381655"/>
                <a:gd name="connsiteY1123" fmla="*/ 370403 h 1512007"/>
                <a:gd name="connsiteX1124" fmla="*/ 517186 w 1381655"/>
                <a:gd name="connsiteY1124" fmla="*/ 364837 h 1512007"/>
                <a:gd name="connsiteX1125" fmla="*/ 518640 w 1381655"/>
                <a:gd name="connsiteY1125" fmla="*/ 371916 h 1512007"/>
                <a:gd name="connsiteX1126" fmla="*/ 508197 w 1381655"/>
                <a:gd name="connsiteY1126" fmla="*/ 346060 h 1512007"/>
                <a:gd name="connsiteX1127" fmla="*/ 483119 w 1381655"/>
                <a:gd name="connsiteY1127" fmla="*/ 354279 h 1512007"/>
                <a:gd name="connsiteX1128" fmla="*/ 461341 w 1381655"/>
                <a:gd name="connsiteY1128" fmla="*/ 361041 h 1512007"/>
                <a:gd name="connsiteX1129" fmla="*/ 462820 w 1381655"/>
                <a:gd name="connsiteY1129" fmla="*/ 372337 h 1512007"/>
                <a:gd name="connsiteX1130" fmla="*/ 465732 w 1381655"/>
                <a:gd name="connsiteY1130" fmla="*/ 367401 h 1512007"/>
                <a:gd name="connsiteX1131" fmla="*/ 471412 w 1381655"/>
                <a:gd name="connsiteY1131" fmla="*/ 368567 h 1512007"/>
                <a:gd name="connsiteX1132" fmla="*/ 472860 w 1381655"/>
                <a:gd name="connsiteY1132" fmla="*/ 362207 h 1512007"/>
                <a:gd name="connsiteX1133" fmla="*/ 477787 w 1381655"/>
                <a:gd name="connsiteY1133" fmla="*/ 364424 h 1512007"/>
                <a:gd name="connsiteX1134" fmla="*/ 493214 w 1381655"/>
                <a:gd name="connsiteY1134" fmla="*/ 360272 h 1512007"/>
                <a:gd name="connsiteX1135" fmla="*/ 510777 w 1381655"/>
                <a:gd name="connsiteY1135" fmla="*/ 361413 h 1512007"/>
                <a:gd name="connsiteX1136" fmla="*/ 508197 w 1381655"/>
                <a:gd name="connsiteY1136" fmla="*/ 346060 h 1512007"/>
                <a:gd name="connsiteX1137" fmla="*/ 495457 w 1381655"/>
                <a:gd name="connsiteY1137" fmla="*/ 331087 h 1512007"/>
                <a:gd name="connsiteX1138" fmla="*/ 486419 w 1381655"/>
                <a:gd name="connsiteY1138" fmla="*/ 335890 h 1512007"/>
                <a:gd name="connsiteX1139" fmla="*/ 495834 w 1381655"/>
                <a:gd name="connsiteY1139" fmla="*/ 338891 h 1512007"/>
                <a:gd name="connsiteX1140" fmla="*/ 503261 w 1381655"/>
                <a:gd name="connsiteY1140" fmla="*/ 330209 h 1512007"/>
                <a:gd name="connsiteX1141" fmla="*/ 495457 w 1381655"/>
                <a:gd name="connsiteY1141" fmla="*/ 331087 h 1512007"/>
                <a:gd name="connsiteX1142" fmla="*/ 499218 w 1381655"/>
                <a:gd name="connsiteY1142" fmla="*/ 397097 h 1512007"/>
                <a:gd name="connsiteX1143" fmla="*/ 501475 w 1381655"/>
                <a:gd name="connsiteY1143" fmla="*/ 402351 h 1512007"/>
                <a:gd name="connsiteX1144" fmla="*/ 504436 w 1381655"/>
                <a:gd name="connsiteY1144" fmla="*/ 401944 h 1512007"/>
                <a:gd name="connsiteX1145" fmla="*/ 504849 w 1381655"/>
                <a:gd name="connsiteY1145" fmla="*/ 393313 h 1512007"/>
                <a:gd name="connsiteX1146" fmla="*/ 499218 w 1381655"/>
                <a:gd name="connsiteY1146" fmla="*/ 397097 h 1512007"/>
                <a:gd name="connsiteX1147" fmla="*/ 446284 w 1381655"/>
                <a:gd name="connsiteY1147" fmla="*/ 386947 h 1512007"/>
                <a:gd name="connsiteX1148" fmla="*/ 448904 w 1381655"/>
                <a:gd name="connsiteY1148" fmla="*/ 403830 h 1512007"/>
                <a:gd name="connsiteX1149" fmla="*/ 459778 w 1381655"/>
                <a:gd name="connsiteY1149" fmla="*/ 418102 h 1512007"/>
                <a:gd name="connsiteX1150" fmla="*/ 458662 w 1381655"/>
                <a:gd name="connsiteY1150" fmla="*/ 408353 h 1512007"/>
                <a:gd name="connsiteX1151" fmla="*/ 451543 w 1381655"/>
                <a:gd name="connsiteY1151" fmla="*/ 397097 h 1512007"/>
                <a:gd name="connsiteX1152" fmla="*/ 459010 w 1381655"/>
                <a:gd name="connsiteY1152" fmla="*/ 398581 h 1512007"/>
                <a:gd name="connsiteX1153" fmla="*/ 460880 w 1381655"/>
                <a:gd name="connsiteY1153" fmla="*/ 389566 h 1512007"/>
                <a:gd name="connsiteX1154" fmla="*/ 468767 w 1381655"/>
                <a:gd name="connsiteY1154" fmla="*/ 393313 h 1512007"/>
                <a:gd name="connsiteX1155" fmla="*/ 480813 w 1381655"/>
                <a:gd name="connsiteY1155" fmla="*/ 383574 h 1512007"/>
                <a:gd name="connsiteX1156" fmla="*/ 492784 w 1381655"/>
                <a:gd name="connsiteY1156" fmla="*/ 390310 h 1512007"/>
                <a:gd name="connsiteX1157" fmla="*/ 503683 w 1381655"/>
                <a:gd name="connsiteY1157" fmla="*/ 387656 h 1512007"/>
                <a:gd name="connsiteX1158" fmla="*/ 499897 w 1381655"/>
                <a:gd name="connsiteY1158" fmla="*/ 371146 h 1512007"/>
                <a:gd name="connsiteX1159" fmla="*/ 475941 w 1381655"/>
                <a:gd name="connsiteY1159" fmla="*/ 377983 h 1512007"/>
                <a:gd name="connsiteX1160" fmla="*/ 446284 w 1381655"/>
                <a:gd name="connsiteY1160" fmla="*/ 386947 h 1512007"/>
                <a:gd name="connsiteX1161" fmla="*/ 439190 w 1381655"/>
                <a:gd name="connsiteY1161" fmla="*/ 592180 h 1512007"/>
                <a:gd name="connsiteX1162" fmla="*/ 429607 w 1381655"/>
                <a:gd name="connsiteY1162" fmla="*/ 603779 h 1512007"/>
                <a:gd name="connsiteX1163" fmla="*/ 421183 w 1381655"/>
                <a:gd name="connsiteY1163" fmla="*/ 620746 h 1512007"/>
                <a:gd name="connsiteX1164" fmla="*/ 425425 w 1381655"/>
                <a:gd name="connsiteY1164" fmla="*/ 633025 h 1512007"/>
                <a:gd name="connsiteX1165" fmla="*/ 428600 w 1381655"/>
                <a:gd name="connsiteY1165" fmla="*/ 660434 h 1512007"/>
                <a:gd name="connsiteX1166" fmla="*/ 442117 w 1381655"/>
                <a:gd name="connsiteY1166" fmla="*/ 668122 h 1512007"/>
                <a:gd name="connsiteX1167" fmla="*/ 456579 w 1381655"/>
                <a:gd name="connsiteY1167" fmla="*/ 677980 h 1512007"/>
                <a:gd name="connsiteX1168" fmla="*/ 473148 w 1381655"/>
                <a:gd name="connsiteY1168" fmla="*/ 665056 h 1512007"/>
                <a:gd name="connsiteX1169" fmla="*/ 464308 w 1381655"/>
                <a:gd name="connsiteY1169" fmla="*/ 624302 h 1512007"/>
                <a:gd name="connsiteX1170" fmla="*/ 439190 w 1381655"/>
                <a:gd name="connsiteY1170" fmla="*/ 592180 h 1512007"/>
                <a:gd name="connsiteX1171" fmla="*/ 409623 w 1381655"/>
                <a:gd name="connsiteY1171" fmla="*/ 528696 h 1512007"/>
                <a:gd name="connsiteX1172" fmla="*/ 382472 w 1381655"/>
                <a:gd name="connsiteY1172" fmla="*/ 498940 h 1512007"/>
                <a:gd name="connsiteX1173" fmla="*/ 373027 w 1381655"/>
                <a:gd name="connsiteY1173" fmla="*/ 543181 h 1512007"/>
                <a:gd name="connsiteX1174" fmla="*/ 387656 w 1381655"/>
                <a:gd name="connsiteY1174" fmla="*/ 589889 h 1512007"/>
                <a:gd name="connsiteX1175" fmla="*/ 413657 w 1381655"/>
                <a:gd name="connsiteY1175" fmla="*/ 609519 h 1512007"/>
                <a:gd name="connsiteX1176" fmla="*/ 422159 w 1381655"/>
                <a:gd name="connsiteY1176" fmla="*/ 591065 h 1512007"/>
                <a:gd name="connsiteX1177" fmla="*/ 409623 w 1381655"/>
                <a:gd name="connsiteY1177" fmla="*/ 528696 h 1512007"/>
                <a:gd name="connsiteX1178" fmla="*/ 342031 w 1381655"/>
                <a:gd name="connsiteY1178" fmla="*/ 533161 h 1512007"/>
                <a:gd name="connsiteX1179" fmla="*/ 298980 w 1381655"/>
                <a:gd name="connsiteY1179" fmla="*/ 499079 h 1512007"/>
                <a:gd name="connsiteX1180" fmla="*/ 292908 w 1381655"/>
                <a:gd name="connsiteY1180" fmla="*/ 537015 h 1512007"/>
                <a:gd name="connsiteX1181" fmla="*/ 327198 w 1381655"/>
                <a:gd name="connsiteY1181" fmla="*/ 605377 h 1512007"/>
                <a:gd name="connsiteX1182" fmla="*/ 362123 w 1381655"/>
                <a:gd name="connsiteY1182" fmla="*/ 624575 h 1512007"/>
                <a:gd name="connsiteX1183" fmla="*/ 368314 w 1381655"/>
                <a:gd name="connsiteY1183" fmla="*/ 607862 h 1512007"/>
                <a:gd name="connsiteX1184" fmla="*/ 374575 w 1381655"/>
                <a:gd name="connsiteY1184" fmla="*/ 597465 h 1512007"/>
                <a:gd name="connsiteX1185" fmla="*/ 342031 w 1381655"/>
                <a:gd name="connsiteY1185" fmla="*/ 533161 h 1512007"/>
                <a:gd name="connsiteX1186" fmla="*/ 265890 w 1381655"/>
                <a:gd name="connsiteY1186" fmla="*/ 542150 h 1512007"/>
                <a:gd name="connsiteX1187" fmla="*/ 219595 w 1381655"/>
                <a:gd name="connsiteY1187" fmla="*/ 518600 h 1512007"/>
                <a:gd name="connsiteX1188" fmla="*/ 219545 w 1381655"/>
                <a:gd name="connsiteY1188" fmla="*/ 537015 h 1512007"/>
                <a:gd name="connsiteX1189" fmla="*/ 224224 w 1381655"/>
                <a:gd name="connsiteY1189" fmla="*/ 562217 h 1512007"/>
                <a:gd name="connsiteX1190" fmla="*/ 278730 w 1381655"/>
                <a:gd name="connsiteY1190" fmla="*/ 640887 h 1512007"/>
                <a:gd name="connsiteX1191" fmla="*/ 305782 w 1381655"/>
                <a:gd name="connsiteY1191" fmla="*/ 646454 h 1512007"/>
                <a:gd name="connsiteX1192" fmla="*/ 305931 w 1381655"/>
                <a:gd name="connsiteY1192" fmla="*/ 626490 h 1512007"/>
                <a:gd name="connsiteX1193" fmla="*/ 310321 w 1381655"/>
                <a:gd name="connsiteY1193" fmla="*/ 607203 h 1512007"/>
                <a:gd name="connsiteX1194" fmla="*/ 265890 w 1381655"/>
                <a:gd name="connsiteY1194" fmla="*/ 542150 h 1512007"/>
                <a:gd name="connsiteX1195" fmla="*/ 203314 w 1381655"/>
                <a:gd name="connsiteY1195" fmla="*/ 574014 h 1512007"/>
                <a:gd name="connsiteX1196" fmla="*/ 153268 w 1381655"/>
                <a:gd name="connsiteY1196" fmla="*/ 551690 h 1512007"/>
                <a:gd name="connsiteX1197" fmla="*/ 154161 w 1381655"/>
                <a:gd name="connsiteY1197" fmla="*/ 568681 h 1512007"/>
                <a:gd name="connsiteX1198" fmla="*/ 160313 w 1381655"/>
                <a:gd name="connsiteY1198" fmla="*/ 592330 h 1512007"/>
                <a:gd name="connsiteX1199" fmla="*/ 239563 w 1381655"/>
                <a:gd name="connsiteY1199" fmla="*/ 661837 h 1512007"/>
                <a:gd name="connsiteX1200" fmla="*/ 258365 w 1381655"/>
                <a:gd name="connsiteY1200" fmla="*/ 685769 h 1512007"/>
                <a:gd name="connsiteX1201" fmla="*/ 265568 w 1381655"/>
                <a:gd name="connsiteY1201" fmla="*/ 686537 h 1512007"/>
                <a:gd name="connsiteX1202" fmla="*/ 260588 w 1381655"/>
                <a:gd name="connsiteY1202" fmla="*/ 666560 h 1512007"/>
                <a:gd name="connsiteX1203" fmla="*/ 260027 w 1381655"/>
                <a:gd name="connsiteY1203" fmla="*/ 642202 h 1512007"/>
                <a:gd name="connsiteX1204" fmla="*/ 265806 w 1381655"/>
                <a:gd name="connsiteY1204" fmla="*/ 641283 h 1512007"/>
                <a:gd name="connsiteX1205" fmla="*/ 203314 w 1381655"/>
                <a:gd name="connsiteY1205" fmla="*/ 574014 h 1512007"/>
                <a:gd name="connsiteX1206" fmla="*/ 96951 w 1381655"/>
                <a:gd name="connsiteY1206" fmla="*/ 602912 h 1512007"/>
                <a:gd name="connsiteX1207" fmla="*/ 117961 w 1381655"/>
                <a:gd name="connsiteY1207" fmla="*/ 644195 h 1512007"/>
                <a:gd name="connsiteX1208" fmla="*/ 203150 w 1381655"/>
                <a:gd name="connsiteY1208" fmla="*/ 684320 h 1512007"/>
                <a:gd name="connsiteX1209" fmla="*/ 210666 w 1381655"/>
                <a:gd name="connsiteY1209" fmla="*/ 688696 h 1512007"/>
                <a:gd name="connsiteX1210" fmla="*/ 246236 w 1381655"/>
                <a:gd name="connsiteY1210" fmla="*/ 685337 h 1512007"/>
                <a:gd name="connsiteX1211" fmla="*/ 154756 w 1381655"/>
                <a:gd name="connsiteY1211" fmla="*/ 618488 h 1512007"/>
                <a:gd name="connsiteX1212" fmla="*/ 96951 w 1381655"/>
                <a:gd name="connsiteY1212" fmla="*/ 602912 h 1512007"/>
                <a:gd name="connsiteX1213" fmla="*/ 50725 w 1381655"/>
                <a:gd name="connsiteY1213" fmla="*/ 670008 h 1512007"/>
                <a:gd name="connsiteX1214" fmla="*/ 69800 w 1381655"/>
                <a:gd name="connsiteY1214" fmla="*/ 694266 h 1512007"/>
                <a:gd name="connsiteX1215" fmla="*/ 94644 w 1381655"/>
                <a:gd name="connsiteY1215" fmla="*/ 711133 h 1512007"/>
                <a:gd name="connsiteX1216" fmla="*/ 185191 w 1381655"/>
                <a:gd name="connsiteY1216" fmla="*/ 728001 h 1512007"/>
                <a:gd name="connsiteX1217" fmla="*/ 212709 w 1381655"/>
                <a:gd name="connsiteY1217" fmla="*/ 740562 h 1512007"/>
                <a:gd name="connsiteX1218" fmla="*/ 241538 w 1381655"/>
                <a:gd name="connsiteY1218" fmla="*/ 733831 h 1512007"/>
                <a:gd name="connsiteX1219" fmla="*/ 149209 w 1381655"/>
                <a:gd name="connsiteY1219" fmla="*/ 682941 h 1512007"/>
                <a:gd name="connsiteX1220" fmla="*/ 50725 w 1381655"/>
                <a:gd name="connsiteY1220" fmla="*/ 670008 h 1512007"/>
                <a:gd name="connsiteX1221" fmla="*/ 33858 w 1381655"/>
                <a:gd name="connsiteY1221" fmla="*/ 752855 h 1512007"/>
                <a:gd name="connsiteX1222" fmla="*/ 60895 w 1381655"/>
                <a:gd name="connsiteY1222" fmla="*/ 769152 h 1512007"/>
                <a:gd name="connsiteX1223" fmla="*/ 101089 w 1381655"/>
                <a:gd name="connsiteY1223" fmla="*/ 780522 h 1512007"/>
                <a:gd name="connsiteX1224" fmla="*/ 163447 w 1381655"/>
                <a:gd name="connsiteY1224" fmla="*/ 784233 h 1512007"/>
                <a:gd name="connsiteX1225" fmla="*/ 201091 w 1381655"/>
                <a:gd name="connsiteY1225" fmla="*/ 793089 h 1512007"/>
                <a:gd name="connsiteX1226" fmla="*/ 210056 w 1381655"/>
                <a:gd name="connsiteY1226" fmla="*/ 788499 h 1512007"/>
                <a:gd name="connsiteX1227" fmla="*/ 184556 w 1381655"/>
                <a:gd name="connsiteY1227" fmla="*/ 775934 h 1512007"/>
                <a:gd name="connsiteX1228" fmla="*/ 172581 w 1381655"/>
                <a:gd name="connsiteY1228" fmla="*/ 759924 h 1512007"/>
                <a:gd name="connsiteX1229" fmla="*/ 187359 w 1381655"/>
                <a:gd name="connsiteY1229" fmla="*/ 750424 h 1512007"/>
                <a:gd name="connsiteX1230" fmla="*/ 118308 w 1381655"/>
                <a:gd name="connsiteY1230" fmla="*/ 739768 h 1512007"/>
                <a:gd name="connsiteX1231" fmla="*/ 33858 w 1381655"/>
                <a:gd name="connsiteY1231" fmla="*/ 752855 h 1512007"/>
                <a:gd name="connsiteX1232" fmla="*/ 21555 w 1381655"/>
                <a:gd name="connsiteY1232" fmla="*/ 834497 h 1512007"/>
                <a:gd name="connsiteX1233" fmla="*/ 45839 w 1381655"/>
                <a:gd name="connsiteY1233" fmla="*/ 841879 h 1512007"/>
                <a:gd name="connsiteX1234" fmla="*/ 90646 w 1381655"/>
                <a:gd name="connsiteY1234" fmla="*/ 844667 h 1512007"/>
                <a:gd name="connsiteX1235" fmla="*/ 145281 w 1381655"/>
                <a:gd name="connsiteY1235" fmla="*/ 836060 h 1512007"/>
                <a:gd name="connsiteX1236" fmla="*/ 208542 w 1381655"/>
                <a:gd name="connsiteY1236" fmla="*/ 836680 h 1512007"/>
                <a:gd name="connsiteX1237" fmla="*/ 184556 w 1381655"/>
                <a:gd name="connsiteY1237" fmla="*/ 825334 h 1512007"/>
                <a:gd name="connsiteX1238" fmla="*/ 172938 w 1381655"/>
                <a:gd name="connsiteY1238" fmla="*/ 812123 h 1512007"/>
                <a:gd name="connsiteX1239" fmla="*/ 179694 w 1381655"/>
                <a:gd name="connsiteY1239" fmla="*/ 805961 h 1512007"/>
                <a:gd name="connsiteX1240" fmla="*/ 89669 w 1381655"/>
                <a:gd name="connsiteY1240" fmla="*/ 807600 h 1512007"/>
                <a:gd name="connsiteX1241" fmla="*/ 21555 w 1381655"/>
                <a:gd name="connsiteY1241" fmla="*/ 834497 h 1512007"/>
                <a:gd name="connsiteX1242" fmla="*/ 19422 w 1381655"/>
                <a:gd name="connsiteY1242" fmla="*/ 915300 h 1512007"/>
                <a:gd name="connsiteX1243" fmla="*/ 47377 w 1381655"/>
                <a:gd name="connsiteY1243" fmla="*/ 917731 h 1512007"/>
                <a:gd name="connsiteX1244" fmla="*/ 102269 w 1381655"/>
                <a:gd name="connsiteY1244" fmla="*/ 914384 h 1512007"/>
                <a:gd name="connsiteX1245" fmla="*/ 129183 w 1381655"/>
                <a:gd name="connsiteY1245" fmla="*/ 904237 h 1512007"/>
                <a:gd name="connsiteX1246" fmla="*/ 172665 w 1381655"/>
                <a:gd name="connsiteY1246" fmla="*/ 892058 h 1512007"/>
                <a:gd name="connsiteX1247" fmla="*/ 161537 w 1381655"/>
                <a:gd name="connsiteY1247" fmla="*/ 885461 h 1512007"/>
                <a:gd name="connsiteX1248" fmla="*/ 198471 w 1381655"/>
                <a:gd name="connsiteY1248" fmla="*/ 854182 h 1512007"/>
                <a:gd name="connsiteX1249" fmla="*/ 94515 w 1381655"/>
                <a:gd name="connsiteY1249" fmla="*/ 870340 h 1512007"/>
                <a:gd name="connsiteX1250" fmla="*/ 19422 w 1381655"/>
                <a:gd name="connsiteY1250" fmla="*/ 915300 h 1512007"/>
                <a:gd name="connsiteX1251" fmla="*/ 28664 w 1381655"/>
                <a:gd name="connsiteY1251" fmla="*/ 1007326 h 1512007"/>
                <a:gd name="connsiteX1252" fmla="*/ 52596 w 1381655"/>
                <a:gd name="connsiteY1252" fmla="*/ 1007758 h 1512007"/>
                <a:gd name="connsiteX1253" fmla="*/ 79920 w 1381655"/>
                <a:gd name="connsiteY1253" fmla="*/ 1000812 h 1512007"/>
                <a:gd name="connsiteX1254" fmla="*/ 82192 w 1381655"/>
                <a:gd name="connsiteY1254" fmla="*/ 999001 h 1512007"/>
                <a:gd name="connsiteX1255" fmla="*/ 195436 w 1381655"/>
                <a:gd name="connsiteY1255" fmla="*/ 928953 h 1512007"/>
                <a:gd name="connsiteX1256" fmla="*/ 216901 w 1381655"/>
                <a:gd name="connsiteY1256" fmla="*/ 903652 h 1512007"/>
                <a:gd name="connsiteX1257" fmla="*/ 191962 w 1381655"/>
                <a:gd name="connsiteY1257" fmla="*/ 901112 h 1512007"/>
                <a:gd name="connsiteX1258" fmla="*/ 107577 w 1381655"/>
                <a:gd name="connsiteY1258" fmla="*/ 939842 h 1512007"/>
                <a:gd name="connsiteX1259" fmla="*/ 28664 w 1381655"/>
                <a:gd name="connsiteY1259" fmla="*/ 1007326 h 1512007"/>
                <a:gd name="connsiteX1260" fmla="*/ 65484 w 1381655"/>
                <a:gd name="connsiteY1260" fmla="*/ 1056077 h 1512007"/>
                <a:gd name="connsiteX1261" fmla="*/ 48245 w 1381655"/>
                <a:gd name="connsiteY1261" fmla="*/ 1115127 h 1512007"/>
                <a:gd name="connsiteX1262" fmla="*/ 70544 w 1381655"/>
                <a:gd name="connsiteY1262" fmla="*/ 1100319 h 1512007"/>
                <a:gd name="connsiteX1263" fmla="*/ 145281 w 1381655"/>
                <a:gd name="connsiteY1263" fmla="*/ 1037860 h 1512007"/>
                <a:gd name="connsiteX1264" fmla="*/ 235932 w 1381655"/>
                <a:gd name="connsiteY1264" fmla="*/ 962330 h 1512007"/>
                <a:gd name="connsiteX1265" fmla="*/ 238993 w 1381655"/>
                <a:gd name="connsiteY1265" fmla="*/ 957295 h 1512007"/>
                <a:gd name="connsiteX1266" fmla="*/ 184288 w 1381655"/>
                <a:gd name="connsiteY1266" fmla="*/ 957652 h 1512007"/>
                <a:gd name="connsiteX1267" fmla="*/ 119657 w 1381655"/>
                <a:gd name="connsiteY1267" fmla="*/ 998967 h 1512007"/>
                <a:gd name="connsiteX1268" fmla="*/ 65484 w 1381655"/>
                <a:gd name="connsiteY1268" fmla="*/ 1056077 h 1512007"/>
                <a:gd name="connsiteX1269" fmla="*/ 89669 w 1381655"/>
                <a:gd name="connsiteY1269" fmla="*/ 1205872 h 1512007"/>
                <a:gd name="connsiteX1270" fmla="*/ 113704 w 1381655"/>
                <a:gd name="connsiteY1270" fmla="*/ 1220719 h 1512007"/>
                <a:gd name="connsiteX1271" fmla="*/ 174913 w 1381655"/>
                <a:gd name="connsiteY1271" fmla="*/ 1103354 h 1512007"/>
                <a:gd name="connsiteX1272" fmla="*/ 218519 w 1381655"/>
                <a:gd name="connsiteY1272" fmla="*/ 1043079 h 1512007"/>
                <a:gd name="connsiteX1273" fmla="*/ 221010 w 1381655"/>
                <a:gd name="connsiteY1273" fmla="*/ 1005351 h 1512007"/>
                <a:gd name="connsiteX1274" fmla="*/ 138434 w 1381655"/>
                <a:gd name="connsiteY1274" fmla="*/ 1085768 h 1512007"/>
                <a:gd name="connsiteX1275" fmla="*/ 89669 w 1381655"/>
                <a:gd name="connsiteY1275" fmla="*/ 1205872 h 1512007"/>
                <a:gd name="connsiteX1276" fmla="*/ 238705 w 1381655"/>
                <a:gd name="connsiteY1276" fmla="*/ 1038307 h 1512007"/>
                <a:gd name="connsiteX1277" fmla="*/ 261564 w 1381655"/>
                <a:gd name="connsiteY1277" fmla="*/ 1001209 h 1512007"/>
                <a:gd name="connsiteX1278" fmla="*/ 286840 w 1381655"/>
                <a:gd name="connsiteY1278" fmla="*/ 975675 h 1512007"/>
                <a:gd name="connsiteX1279" fmla="*/ 285923 w 1381655"/>
                <a:gd name="connsiteY1279" fmla="*/ 942670 h 1512007"/>
                <a:gd name="connsiteX1280" fmla="*/ 252768 w 1381655"/>
                <a:gd name="connsiteY1280" fmla="*/ 970823 h 1512007"/>
                <a:gd name="connsiteX1281" fmla="*/ 226317 w 1381655"/>
                <a:gd name="connsiteY1281" fmla="*/ 1035489 h 1512007"/>
                <a:gd name="connsiteX1282" fmla="*/ 238705 w 1381655"/>
                <a:gd name="connsiteY1282" fmla="*/ 1038307 h 1512007"/>
                <a:gd name="connsiteX1283" fmla="*/ 307890 w 1381655"/>
                <a:gd name="connsiteY1283" fmla="*/ 904486 h 1512007"/>
                <a:gd name="connsiteX1284" fmla="*/ 326419 w 1381655"/>
                <a:gd name="connsiteY1284" fmla="*/ 886130 h 1512007"/>
                <a:gd name="connsiteX1285" fmla="*/ 302676 w 1381655"/>
                <a:gd name="connsiteY1285" fmla="*/ 880078 h 1512007"/>
                <a:gd name="connsiteX1286" fmla="*/ 253290 w 1381655"/>
                <a:gd name="connsiteY1286" fmla="*/ 904039 h 1512007"/>
                <a:gd name="connsiteX1287" fmla="*/ 193848 w 1381655"/>
                <a:gd name="connsiteY1287" fmla="*/ 948315 h 1512007"/>
                <a:gd name="connsiteX1288" fmla="*/ 226233 w 1381655"/>
                <a:gd name="connsiteY1288" fmla="*/ 950340 h 1512007"/>
                <a:gd name="connsiteX1289" fmla="*/ 247972 w 1381655"/>
                <a:gd name="connsiteY1289" fmla="*/ 946019 h 1512007"/>
                <a:gd name="connsiteX1290" fmla="*/ 307890 w 1381655"/>
                <a:gd name="connsiteY1290" fmla="*/ 904486 h 1512007"/>
                <a:gd name="connsiteX1291" fmla="*/ 382621 w 1381655"/>
                <a:gd name="connsiteY1291" fmla="*/ 664278 h 1512007"/>
                <a:gd name="connsiteX1292" fmla="*/ 382834 w 1381655"/>
                <a:gd name="connsiteY1292" fmla="*/ 664625 h 1512007"/>
                <a:gd name="connsiteX1293" fmla="*/ 382661 w 1381655"/>
                <a:gd name="connsiteY1293" fmla="*/ 664437 h 1512007"/>
                <a:gd name="connsiteX1294" fmla="*/ 385365 w 1381655"/>
                <a:gd name="connsiteY1294" fmla="*/ 677459 h 1512007"/>
                <a:gd name="connsiteX1295" fmla="*/ 400074 w 1381655"/>
                <a:gd name="connsiteY1295" fmla="*/ 684395 h 1512007"/>
                <a:gd name="connsiteX1296" fmla="*/ 409053 w 1381655"/>
                <a:gd name="connsiteY1296" fmla="*/ 669314 h 1512007"/>
                <a:gd name="connsiteX1297" fmla="*/ 418141 w 1381655"/>
                <a:gd name="connsiteY1297" fmla="*/ 661088 h 1512007"/>
                <a:gd name="connsiteX1298" fmla="*/ 411841 w 1381655"/>
                <a:gd name="connsiteY1298" fmla="*/ 627230 h 1512007"/>
                <a:gd name="connsiteX1299" fmla="*/ 384903 w 1381655"/>
                <a:gd name="connsiteY1299" fmla="*/ 605565 h 1512007"/>
                <a:gd name="connsiteX1300" fmla="*/ 374787 w 1381655"/>
                <a:gd name="connsiteY1300" fmla="*/ 617819 h 1512007"/>
                <a:gd name="connsiteX1301" fmla="*/ 369168 w 1381655"/>
                <a:gd name="connsiteY1301" fmla="*/ 633892 h 1512007"/>
                <a:gd name="connsiteX1302" fmla="*/ 382621 w 1381655"/>
                <a:gd name="connsiteY1302" fmla="*/ 664278 h 1512007"/>
                <a:gd name="connsiteX1303" fmla="*/ 316591 w 1381655"/>
                <a:gd name="connsiteY1303" fmla="*/ 651553 h 1512007"/>
                <a:gd name="connsiteX1304" fmla="*/ 349016 w 1381655"/>
                <a:gd name="connsiteY1304" fmla="*/ 677806 h 1512007"/>
                <a:gd name="connsiteX1305" fmla="*/ 356130 w 1381655"/>
                <a:gd name="connsiteY1305" fmla="*/ 669670 h 1512007"/>
                <a:gd name="connsiteX1306" fmla="*/ 372302 w 1381655"/>
                <a:gd name="connsiteY1306" fmla="*/ 673292 h 1512007"/>
                <a:gd name="connsiteX1307" fmla="*/ 349909 w 1381655"/>
                <a:gd name="connsiteY1307" fmla="*/ 632588 h 1512007"/>
                <a:gd name="connsiteX1308" fmla="*/ 320029 w 1381655"/>
                <a:gd name="connsiteY1308" fmla="*/ 615735 h 1512007"/>
                <a:gd name="connsiteX1309" fmla="*/ 316879 w 1381655"/>
                <a:gd name="connsiteY1309" fmla="*/ 631635 h 1512007"/>
                <a:gd name="connsiteX1310" fmla="*/ 316591 w 1381655"/>
                <a:gd name="connsiteY1310" fmla="*/ 651553 h 1512007"/>
                <a:gd name="connsiteX1311" fmla="*/ 273928 w 1381655"/>
                <a:gd name="connsiteY1311" fmla="*/ 670876 h 1512007"/>
                <a:gd name="connsiteX1312" fmla="*/ 278521 w 1381655"/>
                <a:gd name="connsiteY1312" fmla="*/ 688065 h 1512007"/>
                <a:gd name="connsiteX1313" fmla="*/ 332515 w 1381655"/>
                <a:gd name="connsiteY1313" fmla="*/ 712657 h 1512007"/>
                <a:gd name="connsiteX1314" fmla="*/ 337913 w 1381655"/>
                <a:gd name="connsiteY1314" fmla="*/ 689663 h 1512007"/>
                <a:gd name="connsiteX1315" fmla="*/ 340285 w 1381655"/>
                <a:gd name="connsiteY1315" fmla="*/ 685769 h 1512007"/>
                <a:gd name="connsiteX1316" fmla="*/ 309527 w 1381655"/>
                <a:gd name="connsiteY1316" fmla="*/ 664973 h 1512007"/>
                <a:gd name="connsiteX1317" fmla="*/ 272072 w 1381655"/>
                <a:gd name="connsiteY1317" fmla="*/ 654306 h 1512007"/>
                <a:gd name="connsiteX1318" fmla="*/ 273928 w 1381655"/>
                <a:gd name="connsiteY1318" fmla="*/ 670876 h 1512007"/>
                <a:gd name="connsiteX1319" fmla="*/ 259531 w 1381655"/>
                <a:gd name="connsiteY1319" fmla="*/ 732937 h 1512007"/>
                <a:gd name="connsiteX1320" fmla="*/ 292387 w 1381655"/>
                <a:gd name="connsiteY1320" fmla="*/ 736072 h 1512007"/>
                <a:gd name="connsiteX1321" fmla="*/ 289767 w 1381655"/>
                <a:gd name="connsiteY1321" fmla="*/ 730070 h 1512007"/>
                <a:gd name="connsiteX1322" fmla="*/ 310082 w 1381655"/>
                <a:gd name="connsiteY1322" fmla="*/ 716949 h 1512007"/>
                <a:gd name="connsiteX1323" fmla="*/ 292719 w 1381655"/>
                <a:gd name="connsiteY1323" fmla="*/ 709175 h 1512007"/>
                <a:gd name="connsiteX1324" fmla="*/ 221778 w 1381655"/>
                <a:gd name="connsiteY1324" fmla="*/ 697253 h 1512007"/>
                <a:gd name="connsiteX1325" fmla="*/ 234155 w 1381655"/>
                <a:gd name="connsiteY1325" fmla="*/ 717519 h 1512007"/>
                <a:gd name="connsiteX1326" fmla="*/ 255199 w 1381655"/>
                <a:gd name="connsiteY1326" fmla="*/ 732665 h 1512007"/>
                <a:gd name="connsiteX1327" fmla="*/ 259531 w 1381655"/>
                <a:gd name="connsiteY1327" fmla="*/ 732937 h 1512007"/>
                <a:gd name="connsiteX1328" fmla="*/ 224417 w 1381655"/>
                <a:gd name="connsiteY1328" fmla="*/ 782507 h 1512007"/>
                <a:gd name="connsiteX1329" fmla="*/ 296961 w 1381655"/>
                <a:gd name="connsiteY1329" fmla="*/ 774669 h 1512007"/>
                <a:gd name="connsiteX1330" fmla="*/ 310753 w 1381655"/>
                <a:gd name="connsiteY1330" fmla="*/ 763943 h 1512007"/>
                <a:gd name="connsiteX1331" fmla="*/ 301228 w 1381655"/>
                <a:gd name="connsiteY1331" fmla="*/ 754081 h 1512007"/>
                <a:gd name="connsiteX1332" fmla="*/ 260086 w 1381655"/>
                <a:gd name="connsiteY1332" fmla="*/ 750286 h 1512007"/>
                <a:gd name="connsiteX1333" fmla="*/ 186595 w 1381655"/>
                <a:gd name="connsiteY1333" fmla="*/ 762479 h 1512007"/>
                <a:gd name="connsiteX1334" fmla="*/ 206439 w 1381655"/>
                <a:gd name="connsiteY1334" fmla="*/ 777596 h 1512007"/>
                <a:gd name="connsiteX1335" fmla="*/ 220761 w 1381655"/>
                <a:gd name="connsiteY1335" fmla="*/ 783910 h 1512007"/>
                <a:gd name="connsiteX1336" fmla="*/ 224417 w 1381655"/>
                <a:gd name="connsiteY1336" fmla="*/ 782507 h 1512007"/>
                <a:gd name="connsiteX1337" fmla="*/ 177864 w 1381655"/>
                <a:gd name="connsiteY1337" fmla="*/ 884602 h 1512007"/>
                <a:gd name="connsiteX1338" fmla="*/ 206598 w 1381655"/>
                <a:gd name="connsiteY1338" fmla="*/ 893622 h 1512007"/>
                <a:gd name="connsiteX1339" fmla="*/ 228014 w 1381655"/>
                <a:gd name="connsiteY1339" fmla="*/ 894798 h 1512007"/>
                <a:gd name="connsiteX1340" fmla="*/ 291975 w 1381655"/>
                <a:gd name="connsiteY1340" fmla="*/ 863171 h 1512007"/>
                <a:gd name="connsiteX1341" fmla="*/ 303087 w 1381655"/>
                <a:gd name="connsiteY1341" fmla="*/ 842335 h 1512007"/>
                <a:gd name="connsiteX1342" fmla="*/ 243284 w 1381655"/>
                <a:gd name="connsiteY1342" fmla="*/ 852396 h 1512007"/>
                <a:gd name="connsiteX1343" fmla="*/ 177864 w 1381655"/>
                <a:gd name="connsiteY1343" fmla="*/ 884602 h 1512007"/>
                <a:gd name="connsiteX1344" fmla="*/ 240149 w 1381655"/>
                <a:gd name="connsiteY1344" fmla="*/ 834463 h 1512007"/>
                <a:gd name="connsiteX1345" fmla="*/ 300716 w 1381655"/>
                <a:gd name="connsiteY1345" fmla="*/ 823732 h 1512007"/>
                <a:gd name="connsiteX1346" fmla="*/ 298350 w 1381655"/>
                <a:gd name="connsiteY1346" fmla="*/ 821911 h 1512007"/>
                <a:gd name="connsiteX1347" fmla="*/ 280922 w 1381655"/>
                <a:gd name="connsiteY1347" fmla="*/ 803655 h 1512007"/>
                <a:gd name="connsiteX1348" fmla="*/ 286007 w 1381655"/>
                <a:gd name="connsiteY1348" fmla="*/ 792889 h 1512007"/>
                <a:gd name="connsiteX1349" fmla="*/ 252055 w 1381655"/>
                <a:gd name="connsiteY1349" fmla="*/ 793272 h 1512007"/>
                <a:gd name="connsiteX1350" fmla="*/ 189507 w 1381655"/>
                <a:gd name="connsiteY1350" fmla="*/ 812992 h 1512007"/>
                <a:gd name="connsiteX1351" fmla="*/ 215652 w 1381655"/>
                <a:gd name="connsiteY1351" fmla="*/ 828386 h 1512007"/>
                <a:gd name="connsiteX1352" fmla="*/ 240149 w 1381655"/>
                <a:gd name="connsiteY1352" fmla="*/ 834463 h 1512007"/>
                <a:gd name="connsiteX1353" fmla="*/ 309676 w 1381655"/>
                <a:gd name="connsiteY1353" fmla="*/ 983498 h 1512007"/>
                <a:gd name="connsiteX1354" fmla="*/ 377650 w 1381655"/>
                <a:gd name="connsiteY1354" fmla="*/ 914665 h 1512007"/>
                <a:gd name="connsiteX1355" fmla="*/ 398536 w 1381655"/>
                <a:gd name="connsiteY1355" fmla="*/ 829031 h 1512007"/>
                <a:gd name="connsiteX1356" fmla="*/ 389134 w 1381655"/>
                <a:gd name="connsiteY1356" fmla="*/ 765615 h 1512007"/>
                <a:gd name="connsiteX1357" fmla="*/ 472538 w 1381655"/>
                <a:gd name="connsiteY1357" fmla="*/ 733831 h 1512007"/>
                <a:gd name="connsiteX1358" fmla="*/ 529554 w 1381655"/>
                <a:gd name="connsiteY1358" fmla="*/ 754318 h 1512007"/>
                <a:gd name="connsiteX1359" fmla="*/ 509794 w 1381655"/>
                <a:gd name="connsiteY1359" fmla="*/ 703940 h 1512007"/>
                <a:gd name="connsiteX1360" fmla="*/ 509065 w 1381655"/>
                <a:gd name="connsiteY1360" fmla="*/ 702279 h 1512007"/>
                <a:gd name="connsiteX1361" fmla="*/ 482846 w 1381655"/>
                <a:gd name="connsiteY1361" fmla="*/ 671754 h 1512007"/>
                <a:gd name="connsiteX1362" fmla="*/ 456504 w 1381655"/>
                <a:gd name="connsiteY1362" fmla="*/ 690323 h 1512007"/>
                <a:gd name="connsiteX1363" fmla="*/ 444374 w 1381655"/>
                <a:gd name="connsiteY1363" fmla="*/ 680658 h 1512007"/>
                <a:gd name="connsiteX1364" fmla="*/ 427666 w 1381655"/>
                <a:gd name="connsiteY1364" fmla="*/ 672101 h 1512007"/>
                <a:gd name="connsiteX1365" fmla="*/ 415289 w 1381655"/>
                <a:gd name="connsiteY1365" fmla="*/ 680658 h 1512007"/>
                <a:gd name="connsiteX1366" fmla="*/ 402430 w 1381655"/>
                <a:gd name="connsiteY1366" fmla="*/ 700765 h 1512007"/>
                <a:gd name="connsiteX1367" fmla="*/ 384681 w 1381655"/>
                <a:gd name="connsiteY1367" fmla="*/ 688512 h 1512007"/>
                <a:gd name="connsiteX1368" fmla="*/ 359875 w 1381655"/>
                <a:gd name="connsiteY1368" fmla="*/ 683189 h 1512007"/>
                <a:gd name="connsiteX1369" fmla="*/ 346818 w 1381655"/>
                <a:gd name="connsiteY1369" fmla="*/ 698657 h 1512007"/>
                <a:gd name="connsiteX1370" fmla="*/ 343355 w 1381655"/>
                <a:gd name="connsiteY1370" fmla="*/ 722628 h 1512007"/>
                <a:gd name="connsiteX1371" fmla="*/ 336103 w 1381655"/>
                <a:gd name="connsiteY1371" fmla="*/ 722554 h 1512007"/>
                <a:gd name="connsiteX1372" fmla="*/ 336177 w 1381655"/>
                <a:gd name="connsiteY1372" fmla="*/ 722628 h 1512007"/>
                <a:gd name="connsiteX1373" fmla="*/ 336043 w 1381655"/>
                <a:gd name="connsiteY1373" fmla="*/ 722554 h 1512007"/>
                <a:gd name="connsiteX1374" fmla="*/ 322063 w 1381655"/>
                <a:gd name="connsiteY1374" fmla="*/ 724850 h 1512007"/>
                <a:gd name="connsiteX1375" fmla="*/ 303683 w 1381655"/>
                <a:gd name="connsiteY1375" fmla="*/ 734326 h 1512007"/>
                <a:gd name="connsiteX1376" fmla="*/ 310390 w 1381655"/>
                <a:gd name="connsiteY1376" fmla="*/ 747705 h 1512007"/>
                <a:gd name="connsiteX1377" fmla="*/ 329902 w 1381655"/>
                <a:gd name="connsiteY1377" fmla="*/ 765059 h 1512007"/>
                <a:gd name="connsiteX1378" fmla="*/ 307552 w 1381655"/>
                <a:gd name="connsiteY1378" fmla="*/ 779554 h 1512007"/>
                <a:gd name="connsiteX1379" fmla="*/ 293637 w 1381655"/>
                <a:gd name="connsiteY1379" fmla="*/ 801323 h 1512007"/>
                <a:gd name="connsiteX1380" fmla="*/ 305931 w 1381655"/>
                <a:gd name="connsiteY1380" fmla="*/ 815264 h 1512007"/>
                <a:gd name="connsiteX1381" fmla="*/ 327703 w 1381655"/>
                <a:gd name="connsiteY1381" fmla="*/ 828683 h 1512007"/>
                <a:gd name="connsiteX1382" fmla="*/ 312603 w 1381655"/>
                <a:gd name="connsiteY1382" fmla="*/ 845401 h 1512007"/>
                <a:gd name="connsiteX1383" fmla="*/ 303162 w 1381655"/>
                <a:gd name="connsiteY1383" fmla="*/ 868370 h 1512007"/>
                <a:gd name="connsiteX1384" fmla="*/ 320981 w 1381655"/>
                <a:gd name="connsiteY1384" fmla="*/ 875003 h 1512007"/>
                <a:gd name="connsiteX1385" fmla="*/ 349488 w 1381655"/>
                <a:gd name="connsiteY1385" fmla="*/ 877315 h 1512007"/>
                <a:gd name="connsiteX1386" fmla="*/ 332705 w 1381655"/>
                <a:gd name="connsiteY1386" fmla="*/ 894589 h 1512007"/>
                <a:gd name="connsiteX1387" fmla="*/ 293299 w 1381655"/>
                <a:gd name="connsiteY1387" fmla="*/ 950236 h 1512007"/>
                <a:gd name="connsiteX1388" fmla="*/ 309676 w 1381655"/>
                <a:gd name="connsiteY1388" fmla="*/ 983498 h 1512007"/>
                <a:gd name="connsiteX1389" fmla="*/ 466962 w 1381655"/>
                <a:gd name="connsiteY1389" fmla="*/ 801076 h 1512007"/>
                <a:gd name="connsiteX1390" fmla="*/ 510916 w 1381655"/>
                <a:gd name="connsiteY1390" fmla="*/ 879145 h 1512007"/>
                <a:gd name="connsiteX1391" fmla="*/ 585771 w 1381655"/>
                <a:gd name="connsiteY1391" fmla="*/ 811330 h 1512007"/>
                <a:gd name="connsiteX1392" fmla="*/ 587035 w 1381655"/>
                <a:gd name="connsiteY1392" fmla="*/ 800441 h 1512007"/>
                <a:gd name="connsiteX1393" fmla="*/ 545900 w 1381655"/>
                <a:gd name="connsiteY1393" fmla="*/ 799870 h 1512007"/>
                <a:gd name="connsiteX1394" fmla="*/ 538781 w 1381655"/>
                <a:gd name="connsiteY1394" fmla="*/ 820870 h 1512007"/>
                <a:gd name="connsiteX1395" fmla="*/ 496157 w 1381655"/>
                <a:gd name="connsiteY1395" fmla="*/ 823796 h 1512007"/>
                <a:gd name="connsiteX1396" fmla="*/ 494083 w 1381655"/>
                <a:gd name="connsiteY1396" fmla="*/ 812784 h 1512007"/>
                <a:gd name="connsiteX1397" fmla="*/ 503261 w 1381655"/>
                <a:gd name="connsiteY1397" fmla="*/ 811121 h 1512007"/>
                <a:gd name="connsiteX1398" fmla="*/ 525312 w 1381655"/>
                <a:gd name="connsiteY1398" fmla="*/ 812227 h 1512007"/>
                <a:gd name="connsiteX1399" fmla="*/ 530630 w 1381655"/>
                <a:gd name="connsiteY1399" fmla="*/ 780561 h 1512007"/>
                <a:gd name="connsiteX1400" fmla="*/ 466962 w 1381655"/>
                <a:gd name="connsiteY1400" fmla="*/ 801076 h 1512007"/>
                <a:gd name="connsiteX1401" fmla="*/ 577229 w 1381655"/>
                <a:gd name="connsiteY1401" fmla="*/ 880450 h 1512007"/>
                <a:gd name="connsiteX1402" fmla="*/ 561973 w 1381655"/>
                <a:gd name="connsiteY1402" fmla="*/ 971310 h 1512007"/>
                <a:gd name="connsiteX1403" fmla="*/ 509199 w 1381655"/>
                <a:gd name="connsiteY1403" fmla="*/ 1019812 h 1512007"/>
                <a:gd name="connsiteX1404" fmla="*/ 499352 w 1381655"/>
                <a:gd name="connsiteY1404" fmla="*/ 1020854 h 1512007"/>
                <a:gd name="connsiteX1405" fmla="*/ 482906 w 1381655"/>
                <a:gd name="connsiteY1405" fmla="*/ 1032428 h 1512007"/>
                <a:gd name="connsiteX1406" fmla="*/ 448904 w 1381655"/>
                <a:gd name="connsiteY1406" fmla="*/ 1070627 h 1512007"/>
                <a:gd name="connsiteX1407" fmla="*/ 421639 w 1381655"/>
                <a:gd name="connsiteY1407" fmla="*/ 1108306 h 1512007"/>
                <a:gd name="connsiteX1408" fmla="*/ 408567 w 1381655"/>
                <a:gd name="connsiteY1408" fmla="*/ 1121760 h 1512007"/>
                <a:gd name="connsiteX1409" fmla="*/ 412650 w 1381655"/>
                <a:gd name="connsiteY1409" fmla="*/ 1124191 h 1512007"/>
                <a:gd name="connsiteX1410" fmla="*/ 417279 w 1381655"/>
                <a:gd name="connsiteY1410" fmla="*/ 1124503 h 1512007"/>
                <a:gd name="connsiteX1411" fmla="*/ 441522 w 1381655"/>
                <a:gd name="connsiteY1411" fmla="*/ 1089355 h 1512007"/>
                <a:gd name="connsiteX1412" fmla="*/ 470255 w 1381655"/>
                <a:gd name="connsiteY1412" fmla="*/ 1060616 h 1512007"/>
                <a:gd name="connsiteX1413" fmla="*/ 470221 w 1381655"/>
                <a:gd name="connsiteY1413" fmla="*/ 1060616 h 1512007"/>
                <a:gd name="connsiteX1414" fmla="*/ 501227 w 1381655"/>
                <a:gd name="connsiteY1414" fmla="*/ 1042235 h 1512007"/>
                <a:gd name="connsiteX1415" fmla="*/ 506327 w 1381655"/>
                <a:gd name="connsiteY1415" fmla="*/ 1040018 h 1512007"/>
                <a:gd name="connsiteX1416" fmla="*/ 552126 w 1381655"/>
                <a:gd name="connsiteY1416" fmla="*/ 1029015 h 1512007"/>
                <a:gd name="connsiteX1417" fmla="*/ 562752 w 1381655"/>
                <a:gd name="connsiteY1417" fmla="*/ 1027294 h 1512007"/>
                <a:gd name="connsiteX1418" fmla="*/ 529768 w 1381655"/>
                <a:gd name="connsiteY1418" fmla="*/ 1081269 h 1512007"/>
                <a:gd name="connsiteX1419" fmla="*/ 531156 w 1381655"/>
                <a:gd name="connsiteY1419" fmla="*/ 1080808 h 1512007"/>
                <a:gd name="connsiteX1420" fmla="*/ 560287 w 1381655"/>
                <a:gd name="connsiteY1420" fmla="*/ 1068915 h 1512007"/>
                <a:gd name="connsiteX1421" fmla="*/ 590787 w 1381655"/>
                <a:gd name="connsiteY1421" fmla="*/ 1047817 h 1512007"/>
                <a:gd name="connsiteX1422" fmla="*/ 600411 w 1381655"/>
                <a:gd name="connsiteY1422" fmla="*/ 1040226 h 1512007"/>
                <a:gd name="connsiteX1423" fmla="*/ 598744 w 1381655"/>
                <a:gd name="connsiteY1423" fmla="*/ 1052421 h 1512007"/>
                <a:gd name="connsiteX1424" fmla="*/ 593708 w 1381655"/>
                <a:gd name="connsiteY1424" fmla="*/ 1080163 h 1512007"/>
                <a:gd name="connsiteX1425" fmla="*/ 592235 w 1381655"/>
                <a:gd name="connsiteY1425" fmla="*/ 1084483 h 1512007"/>
                <a:gd name="connsiteX1426" fmla="*/ 619630 w 1381655"/>
                <a:gd name="connsiteY1426" fmla="*/ 1071372 h 1512007"/>
                <a:gd name="connsiteX1427" fmla="*/ 645283 w 1381655"/>
                <a:gd name="connsiteY1427" fmla="*/ 1063642 h 1512007"/>
                <a:gd name="connsiteX1428" fmla="*/ 635495 w 1381655"/>
                <a:gd name="connsiteY1428" fmla="*/ 1061930 h 1512007"/>
                <a:gd name="connsiteX1429" fmla="*/ 616708 w 1381655"/>
                <a:gd name="connsiteY1429" fmla="*/ 1057059 h 1512007"/>
                <a:gd name="connsiteX1430" fmla="*/ 635495 w 1381655"/>
                <a:gd name="connsiteY1430" fmla="*/ 1032637 h 1512007"/>
                <a:gd name="connsiteX1431" fmla="*/ 639001 w 1381655"/>
                <a:gd name="connsiteY1431" fmla="*/ 1026633 h 1512007"/>
                <a:gd name="connsiteX1432" fmla="*/ 623599 w 1381655"/>
                <a:gd name="connsiteY1432" fmla="*/ 1038143 h 1512007"/>
                <a:gd name="connsiteX1433" fmla="*/ 613145 w 1381655"/>
                <a:gd name="connsiteY1433" fmla="*/ 1044335 h 1512007"/>
                <a:gd name="connsiteX1434" fmla="*/ 616271 w 1381655"/>
                <a:gd name="connsiteY1434" fmla="*/ 1032637 h 1512007"/>
                <a:gd name="connsiteX1435" fmla="*/ 621059 w 1381655"/>
                <a:gd name="connsiteY1435" fmla="*/ 1011801 h 1512007"/>
                <a:gd name="connsiteX1436" fmla="*/ 622805 w 1381655"/>
                <a:gd name="connsiteY1436" fmla="*/ 997900 h 1512007"/>
                <a:gd name="connsiteX1437" fmla="*/ 614326 w 1381655"/>
                <a:gd name="connsiteY1437" fmla="*/ 1009077 h 1512007"/>
                <a:gd name="connsiteX1438" fmla="*/ 581073 w 1381655"/>
                <a:gd name="connsiteY1438" fmla="*/ 1036332 h 1512007"/>
                <a:gd name="connsiteX1439" fmla="*/ 569192 w 1381655"/>
                <a:gd name="connsiteY1439" fmla="*/ 1042459 h 1512007"/>
                <a:gd name="connsiteX1440" fmla="*/ 574202 w 1381655"/>
                <a:gd name="connsiteY1440" fmla="*/ 1030047 h 1512007"/>
                <a:gd name="connsiteX1441" fmla="*/ 578558 w 1381655"/>
                <a:gd name="connsiteY1441" fmla="*/ 1018513 h 1512007"/>
                <a:gd name="connsiteX1442" fmla="*/ 584065 w 1381655"/>
                <a:gd name="connsiteY1442" fmla="*/ 999175 h 1512007"/>
                <a:gd name="connsiteX1443" fmla="*/ 585637 w 1381655"/>
                <a:gd name="connsiteY1443" fmla="*/ 978354 h 1512007"/>
                <a:gd name="connsiteX1444" fmla="*/ 585562 w 1381655"/>
                <a:gd name="connsiteY1444" fmla="*/ 974594 h 1512007"/>
                <a:gd name="connsiteX1445" fmla="*/ 569465 w 1381655"/>
                <a:gd name="connsiteY1445" fmla="*/ 993683 h 1512007"/>
                <a:gd name="connsiteX1446" fmla="*/ 528825 w 1381655"/>
                <a:gd name="connsiteY1446" fmla="*/ 1026352 h 1512007"/>
                <a:gd name="connsiteX1447" fmla="*/ 523774 w 1381655"/>
                <a:gd name="connsiteY1447" fmla="*/ 1017793 h 1512007"/>
                <a:gd name="connsiteX1448" fmla="*/ 536410 w 1381655"/>
                <a:gd name="connsiteY1448" fmla="*/ 1009295 h 1512007"/>
                <a:gd name="connsiteX1449" fmla="*/ 562182 w 1381655"/>
                <a:gd name="connsiteY1449" fmla="*/ 986852 h 1512007"/>
                <a:gd name="connsiteX1450" fmla="*/ 585712 w 1381655"/>
                <a:gd name="connsiteY1450" fmla="*/ 958223 h 1512007"/>
                <a:gd name="connsiteX1451" fmla="*/ 592905 w 1381655"/>
                <a:gd name="connsiteY1451" fmla="*/ 948539 h 1512007"/>
                <a:gd name="connsiteX1452" fmla="*/ 594592 w 1381655"/>
                <a:gd name="connsiteY1452" fmla="*/ 960505 h 1512007"/>
                <a:gd name="connsiteX1453" fmla="*/ 595534 w 1381655"/>
                <a:gd name="connsiteY1453" fmla="*/ 978354 h 1512007"/>
                <a:gd name="connsiteX1454" fmla="*/ 593882 w 1381655"/>
                <a:gd name="connsiteY1454" fmla="*/ 1000752 h 1512007"/>
                <a:gd name="connsiteX1455" fmla="*/ 588737 w 1381655"/>
                <a:gd name="connsiteY1455" fmla="*/ 1019530 h 1512007"/>
                <a:gd name="connsiteX1456" fmla="*/ 606746 w 1381655"/>
                <a:gd name="connsiteY1456" fmla="*/ 1002672 h 1512007"/>
                <a:gd name="connsiteX1457" fmla="*/ 623599 w 1381655"/>
                <a:gd name="connsiteY1457" fmla="*/ 977933 h 1512007"/>
                <a:gd name="connsiteX1458" fmla="*/ 631972 w 1381655"/>
                <a:gd name="connsiteY1458" fmla="*/ 962751 h 1512007"/>
                <a:gd name="connsiteX1459" fmla="*/ 632914 w 1381655"/>
                <a:gd name="connsiteY1459" fmla="*/ 980065 h 1512007"/>
                <a:gd name="connsiteX1460" fmla="*/ 633039 w 1381655"/>
                <a:gd name="connsiteY1460" fmla="*/ 987656 h 1512007"/>
                <a:gd name="connsiteX1461" fmla="*/ 630855 w 1381655"/>
                <a:gd name="connsiteY1461" fmla="*/ 1013751 h 1512007"/>
                <a:gd name="connsiteX1462" fmla="*/ 629104 w 1381655"/>
                <a:gd name="connsiteY1462" fmla="*/ 1022045 h 1512007"/>
                <a:gd name="connsiteX1463" fmla="*/ 658553 w 1381655"/>
                <a:gd name="connsiteY1463" fmla="*/ 990394 h 1512007"/>
                <a:gd name="connsiteX1464" fmla="*/ 673346 w 1381655"/>
                <a:gd name="connsiteY1464" fmla="*/ 956536 h 1512007"/>
                <a:gd name="connsiteX1465" fmla="*/ 680812 w 1381655"/>
                <a:gd name="connsiteY1465" fmla="*/ 933210 h 1512007"/>
                <a:gd name="connsiteX1466" fmla="*/ 674974 w 1381655"/>
                <a:gd name="connsiteY1466" fmla="*/ 943092 h 1512007"/>
                <a:gd name="connsiteX1467" fmla="*/ 654082 w 1381655"/>
                <a:gd name="connsiteY1467" fmla="*/ 970600 h 1512007"/>
                <a:gd name="connsiteX1468" fmla="*/ 646196 w 1381655"/>
                <a:gd name="connsiteY1468" fmla="*/ 978454 h 1512007"/>
                <a:gd name="connsiteX1469" fmla="*/ 645590 w 1381655"/>
                <a:gd name="connsiteY1469" fmla="*/ 967341 h 1512007"/>
                <a:gd name="connsiteX1470" fmla="*/ 642217 w 1381655"/>
                <a:gd name="connsiteY1470" fmla="*/ 940453 h 1512007"/>
                <a:gd name="connsiteX1471" fmla="*/ 639081 w 1381655"/>
                <a:gd name="connsiteY1471" fmla="*/ 926264 h 1512007"/>
                <a:gd name="connsiteX1472" fmla="*/ 633991 w 1381655"/>
                <a:gd name="connsiteY1472" fmla="*/ 934733 h 1512007"/>
                <a:gd name="connsiteX1473" fmla="*/ 617923 w 1381655"/>
                <a:gd name="connsiteY1473" fmla="*/ 956089 h 1512007"/>
                <a:gd name="connsiteX1474" fmla="*/ 610119 w 1381655"/>
                <a:gd name="connsiteY1474" fmla="*/ 965207 h 1512007"/>
                <a:gd name="connsiteX1475" fmla="*/ 609226 w 1381655"/>
                <a:gd name="connsiteY1475" fmla="*/ 953153 h 1512007"/>
                <a:gd name="connsiteX1476" fmla="*/ 599636 w 1381655"/>
                <a:gd name="connsiteY1476" fmla="*/ 901767 h 1512007"/>
                <a:gd name="connsiteX1477" fmla="*/ 583652 w 1381655"/>
                <a:gd name="connsiteY1477" fmla="*/ 869992 h 1512007"/>
                <a:gd name="connsiteX1478" fmla="*/ 576549 w 1381655"/>
                <a:gd name="connsiteY1478" fmla="*/ 860383 h 1512007"/>
                <a:gd name="connsiteX1479" fmla="*/ 570348 w 1381655"/>
                <a:gd name="connsiteY1479" fmla="*/ 868331 h 1512007"/>
                <a:gd name="connsiteX1480" fmla="*/ 577229 w 1381655"/>
                <a:gd name="connsiteY1480" fmla="*/ 880450 h 1512007"/>
                <a:gd name="connsiteX1481" fmla="*/ 443963 w 1381655"/>
                <a:gd name="connsiteY1481" fmla="*/ 1017595 h 1512007"/>
                <a:gd name="connsiteX1482" fmla="*/ 426169 w 1381655"/>
                <a:gd name="connsiteY1482" fmla="*/ 999052 h 1512007"/>
                <a:gd name="connsiteX1483" fmla="*/ 427175 w 1381655"/>
                <a:gd name="connsiteY1483" fmla="*/ 1011552 h 1512007"/>
                <a:gd name="connsiteX1484" fmla="*/ 445219 w 1381655"/>
                <a:gd name="connsiteY1484" fmla="*/ 1027825 h 1512007"/>
                <a:gd name="connsiteX1485" fmla="*/ 464730 w 1381655"/>
                <a:gd name="connsiteY1485" fmla="*/ 1025790 h 1512007"/>
                <a:gd name="connsiteX1486" fmla="*/ 443963 w 1381655"/>
                <a:gd name="connsiteY1486" fmla="*/ 1017595 h 1512007"/>
                <a:gd name="connsiteX1487" fmla="*/ 417074 w 1381655"/>
                <a:gd name="connsiteY1487" fmla="*/ 1024476 h 1512007"/>
                <a:gd name="connsiteX1488" fmla="*/ 370393 w 1381655"/>
                <a:gd name="connsiteY1488" fmla="*/ 1006641 h 1512007"/>
                <a:gd name="connsiteX1489" fmla="*/ 335269 w 1381655"/>
                <a:gd name="connsiteY1489" fmla="*/ 1021936 h 1512007"/>
                <a:gd name="connsiteX1490" fmla="*/ 377774 w 1381655"/>
                <a:gd name="connsiteY1490" fmla="*/ 1018761 h 1512007"/>
                <a:gd name="connsiteX1491" fmla="*/ 422885 w 1381655"/>
                <a:gd name="connsiteY1491" fmla="*/ 1035901 h 1512007"/>
                <a:gd name="connsiteX1492" fmla="*/ 441844 w 1381655"/>
                <a:gd name="connsiteY1492" fmla="*/ 1034438 h 1512007"/>
                <a:gd name="connsiteX1493" fmla="*/ 417074 w 1381655"/>
                <a:gd name="connsiteY1493" fmla="*/ 1024476 h 1512007"/>
                <a:gd name="connsiteX1494" fmla="*/ 400074 w 1381655"/>
                <a:gd name="connsiteY1494" fmla="*/ 1064798 h 1512007"/>
                <a:gd name="connsiteX1495" fmla="*/ 367198 w 1381655"/>
                <a:gd name="connsiteY1495" fmla="*/ 1053884 h 1512007"/>
                <a:gd name="connsiteX1496" fmla="*/ 358139 w 1381655"/>
                <a:gd name="connsiteY1496" fmla="*/ 1068866 h 1512007"/>
                <a:gd name="connsiteX1497" fmla="*/ 372020 w 1381655"/>
                <a:gd name="connsiteY1497" fmla="*/ 1099460 h 1512007"/>
                <a:gd name="connsiteX1498" fmla="*/ 402133 w 1381655"/>
                <a:gd name="connsiteY1498" fmla="*/ 1110945 h 1512007"/>
                <a:gd name="connsiteX1499" fmla="*/ 418950 w 1381655"/>
                <a:gd name="connsiteY1499" fmla="*/ 1093607 h 1512007"/>
                <a:gd name="connsiteX1500" fmla="*/ 438918 w 1381655"/>
                <a:gd name="connsiteY1500" fmla="*/ 1067785 h 1512007"/>
                <a:gd name="connsiteX1501" fmla="*/ 451171 w 1381655"/>
                <a:gd name="connsiteY1501" fmla="*/ 1053670 h 1512007"/>
                <a:gd name="connsiteX1502" fmla="*/ 448467 w 1381655"/>
                <a:gd name="connsiteY1502" fmla="*/ 1051240 h 1512007"/>
                <a:gd name="connsiteX1503" fmla="*/ 400074 w 1381655"/>
                <a:gd name="connsiteY1503" fmla="*/ 1064798 h 1512007"/>
                <a:gd name="connsiteX1504" fmla="*/ 468212 w 1381655"/>
                <a:gd name="connsiteY1504" fmla="*/ 1103989 h 1512007"/>
                <a:gd name="connsiteX1505" fmla="*/ 461282 w 1381655"/>
                <a:gd name="connsiteY1505" fmla="*/ 1102130 h 1512007"/>
                <a:gd name="connsiteX1506" fmla="*/ 454445 w 1381655"/>
                <a:gd name="connsiteY1506" fmla="*/ 1110677 h 1512007"/>
                <a:gd name="connsiteX1507" fmla="*/ 460761 w 1381655"/>
                <a:gd name="connsiteY1507" fmla="*/ 1111778 h 1512007"/>
                <a:gd name="connsiteX1508" fmla="*/ 465071 w 1381655"/>
                <a:gd name="connsiteY1508" fmla="*/ 1105935 h 1512007"/>
                <a:gd name="connsiteX1509" fmla="*/ 468212 w 1381655"/>
                <a:gd name="connsiteY1509" fmla="*/ 1103989 h 1512007"/>
                <a:gd name="connsiteX1510" fmla="*/ 496157 w 1381655"/>
                <a:gd name="connsiteY1510" fmla="*/ 1114645 h 1512007"/>
                <a:gd name="connsiteX1511" fmla="*/ 489246 w 1381655"/>
                <a:gd name="connsiteY1511" fmla="*/ 1111505 h 1512007"/>
                <a:gd name="connsiteX1512" fmla="*/ 481036 w 1381655"/>
                <a:gd name="connsiteY1512" fmla="*/ 1108514 h 1512007"/>
                <a:gd name="connsiteX1513" fmla="*/ 479985 w 1381655"/>
                <a:gd name="connsiteY1513" fmla="*/ 1113563 h 1512007"/>
                <a:gd name="connsiteX1514" fmla="*/ 489495 w 1381655"/>
                <a:gd name="connsiteY1514" fmla="*/ 1115439 h 1512007"/>
                <a:gd name="connsiteX1515" fmla="*/ 496157 w 1381655"/>
                <a:gd name="connsiteY1515" fmla="*/ 1114645 h 1512007"/>
                <a:gd name="connsiteX1516" fmla="*/ 427294 w 1381655"/>
                <a:gd name="connsiteY1516" fmla="*/ 1150895 h 1512007"/>
                <a:gd name="connsiteX1517" fmla="*/ 542205 w 1381655"/>
                <a:gd name="connsiteY1517" fmla="*/ 1137500 h 1512007"/>
                <a:gd name="connsiteX1518" fmla="*/ 593971 w 1381655"/>
                <a:gd name="connsiteY1518" fmla="*/ 1133740 h 1512007"/>
                <a:gd name="connsiteX1519" fmla="*/ 565719 w 1381655"/>
                <a:gd name="connsiteY1519" fmla="*/ 1122900 h 1512007"/>
                <a:gd name="connsiteX1520" fmla="*/ 496430 w 1381655"/>
                <a:gd name="connsiteY1520" fmla="*/ 1124751 h 1512007"/>
                <a:gd name="connsiteX1521" fmla="*/ 451692 w 1381655"/>
                <a:gd name="connsiteY1521" fmla="*/ 1120162 h 1512007"/>
                <a:gd name="connsiteX1522" fmla="*/ 440306 w 1381655"/>
                <a:gd name="connsiteY1522" fmla="*/ 1120917 h 1512007"/>
                <a:gd name="connsiteX1523" fmla="*/ 448031 w 1381655"/>
                <a:gd name="connsiteY1523" fmla="*/ 1106321 h 1512007"/>
                <a:gd name="connsiteX1524" fmla="*/ 462209 w 1381655"/>
                <a:gd name="connsiteY1524" fmla="*/ 1092480 h 1512007"/>
                <a:gd name="connsiteX1525" fmla="*/ 495909 w 1381655"/>
                <a:gd name="connsiteY1525" fmla="*/ 1105389 h 1512007"/>
                <a:gd name="connsiteX1526" fmla="*/ 542824 w 1381655"/>
                <a:gd name="connsiteY1526" fmla="*/ 1109844 h 1512007"/>
                <a:gd name="connsiteX1527" fmla="*/ 576930 w 1381655"/>
                <a:gd name="connsiteY1527" fmla="*/ 1106916 h 1512007"/>
                <a:gd name="connsiteX1528" fmla="*/ 599255 w 1381655"/>
                <a:gd name="connsiteY1528" fmla="*/ 1106321 h 1512007"/>
                <a:gd name="connsiteX1529" fmla="*/ 583017 w 1381655"/>
                <a:gd name="connsiteY1529" fmla="*/ 1099798 h 1512007"/>
                <a:gd name="connsiteX1530" fmla="*/ 569653 w 1381655"/>
                <a:gd name="connsiteY1530" fmla="*/ 1096746 h 1512007"/>
                <a:gd name="connsiteX1531" fmla="*/ 573333 w 1381655"/>
                <a:gd name="connsiteY1531" fmla="*/ 1094713 h 1512007"/>
                <a:gd name="connsiteX1532" fmla="*/ 577229 w 1381655"/>
                <a:gd name="connsiteY1532" fmla="*/ 1091687 h 1512007"/>
                <a:gd name="connsiteX1533" fmla="*/ 584248 w 1381655"/>
                <a:gd name="connsiteY1533" fmla="*/ 1077235 h 1512007"/>
                <a:gd name="connsiteX1534" fmla="*/ 587035 w 1381655"/>
                <a:gd name="connsiteY1534" fmla="*/ 1063072 h 1512007"/>
                <a:gd name="connsiteX1535" fmla="*/ 564916 w 1381655"/>
                <a:gd name="connsiteY1535" fmla="*/ 1077722 h 1512007"/>
                <a:gd name="connsiteX1536" fmla="*/ 520043 w 1381655"/>
                <a:gd name="connsiteY1536" fmla="*/ 1094266 h 1512007"/>
                <a:gd name="connsiteX1537" fmla="*/ 508545 w 1381655"/>
                <a:gd name="connsiteY1537" fmla="*/ 1096806 h 1512007"/>
                <a:gd name="connsiteX1538" fmla="*/ 542760 w 1381655"/>
                <a:gd name="connsiteY1538" fmla="*/ 1040962 h 1512007"/>
                <a:gd name="connsiteX1539" fmla="*/ 509859 w 1381655"/>
                <a:gd name="connsiteY1539" fmla="*/ 1050337 h 1512007"/>
                <a:gd name="connsiteX1540" fmla="*/ 477414 w 1381655"/>
                <a:gd name="connsiteY1540" fmla="*/ 1067785 h 1512007"/>
                <a:gd name="connsiteX1541" fmla="*/ 454058 w 1381655"/>
                <a:gd name="connsiteY1541" fmla="*/ 1089355 h 1512007"/>
                <a:gd name="connsiteX1542" fmla="*/ 428540 w 1381655"/>
                <a:gd name="connsiteY1542" fmla="*/ 1129076 h 1512007"/>
                <a:gd name="connsiteX1543" fmla="*/ 427294 w 1381655"/>
                <a:gd name="connsiteY1543" fmla="*/ 1150895 h 1512007"/>
                <a:gd name="connsiteX1544" fmla="*/ 691122 w 1381655"/>
                <a:gd name="connsiteY1544" fmla="*/ 893869 h 1512007"/>
                <a:gd name="connsiteX1545" fmla="*/ 705766 w 1381655"/>
                <a:gd name="connsiteY1545" fmla="*/ 879220 h 1512007"/>
                <a:gd name="connsiteX1546" fmla="*/ 696504 w 1381655"/>
                <a:gd name="connsiteY1546" fmla="*/ 865677 h 1512007"/>
                <a:gd name="connsiteX1547" fmla="*/ 696504 w 1381655"/>
                <a:gd name="connsiteY1547" fmla="*/ 800514 h 1512007"/>
                <a:gd name="connsiteX1548" fmla="*/ 685243 w 1381655"/>
                <a:gd name="connsiteY1548" fmla="*/ 800514 h 1512007"/>
                <a:gd name="connsiteX1549" fmla="*/ 685243 w 1381655"/>
                <a:gd name="connsiteY1549" fmla="*/ 865965 h 1512007"/>
                <a:gd name="connsiteX1550" fmla="*/ 676570 w 1381655"/>
                <a:gd name="connsiteY1550" fmla="*/ 879220 h 1512007"/>
                <a:gd name="connsiteX1551" fmla="*/ 691122 w 1381655"/>
                <a:gd name="connsiteY1551" fmla="*/ 893869 h 1512007"/>
                <a:gd name="connsiteX1552" fmla="*/ 708544 w 1381655"/>
                <a:gd name="connsiteY1552" fmla="*/ 956536 h 1512007"/>
                <a:gd name="connsiteX1553" fmla="*/ 723393 w 1381655"/>
                <a:gd name="connsiteY1553" fmla="*/ 990394 h 1512007"/>
                <a:gd name="connsiteX1554" fmla="*/ 752821 w 1381655"/>
                <a:gd name="connsiteY1554" fmla="*/ 1022045 h 1512007"/>
                <a:gd name="connsiteX1555" fmla="*/ 751083 w 1381655"/>
                <a:gd name="connsiteY1555" fmla="*/ 1013751 h 1512007"/>
                <a:gd name="connsiteX1556" fmla="*/ 748792 w 1381655"/>
                <a:gd name="connsiteY1556" fmla="*/ 987656 h 1512007"/>
                <a:gd name="connsiteX1557" fmla="*/ 748911 w 1381655"/>
                <a:gd name="connsiteY1557" fmla="*/ 980065 h 1512007"/>
                <a:gd name="connsiteX1558" fmla="*/ 749894 w 1381655"/>
                <a:gd name="connsiteY1558" fmla="*/ 962751 h 1512007"/>
                <a:gd name="connsiteX1559" fmla="*/ 758326 w 1381655"/>
                <a:gd name="connsiteY1559" fmla="*/ 977933 h 1512007"/>
                <a:gd name="connsiteX1560" fmla="*/ 775169 w 1381655"/>
                <a:gd name="connsiteY1560" fmla="*/ 1002672 h 1512007"/>
                <a:gd name="connsiteX1561" fmla="*/ 793178 w 1381655"/>
                <a:gd name="connsiteY1561" fmla="*/ 1019530 h 1512007"/>
                <a:gd name="connsiteX1562" fmla="*/ 787978 w 1381655"/>
                <a:gd name="connsiteY1562" fmla="*/ 1000752 h 1512007"/>
                <a:gd name="connsiteX1563" fmla="*/ 786346 w 1381655"/>
                <a:gd name="connsiteY1563" fmla="*/ 978354 h 1512007"/>
                <a:gd name="connsiteX1564" fmla="*/ 787364 w 1381655"/>
                <a:gd name="connsiteY1564" fmla="*/ 960505 h 1512007"/>
                <a:gd name="connsiteX1565" fmla="*/ 788921 w 1381655"/>
                <a:gd name="connsiteY1565" fmla="*/ 948539 h 1512007"/>
                <a:gd name="connsiteX1566" fmla="*/ 796204 w 1381655"/>
                <a:gd name="connsiteY1566" fmla="*/ 958223 h 1512007"/>
                <a:gd name="connsiteX1567" fmla="*/ 819718 w 1381655"/>
                <a:gd name="connsiteY1567" fmla="*/ 986852 h 1512007"/>
                <a:gd name="connsiteX1568" fmla="*/ 845490 w 1381655"/>
                <a:gd name="connsiteY1568" fmla="*/ 1009295 h 1512007"/>
                <a:gd name="connsiteX1569" fmla="*/ 858180 w 1381655"/>
                <a:gd name="connsiteY1569" fmla="*/ 1017793 h 1512007"/>
                <a:gd name="connsiteX1570" fmla="*/ 853096 w 1381655"/>
                <a:gd name="connsiteY1570" fmla="*/ 1026352 h 1512007"/>
                <a:gd name="connsiteX1571" fmla="*/ 812441 w 1381655"/>
                <a:gd name="connsiteY1571" fmla="*/ 993683 h 1512007"/>
                <a:gd name="connsiteX1572" fmla="*/ 796303 w 1381655"/>
                <a:gd name="connsiteY1572" fmla="*/ 974594 h 1512007"/>
                <a:gd name="connsiteX1573" fmla="*/ 796243 w 1381655"/>
                <a:gd name="connsiteY1573" fmla="*/ 978354 h 1512007"/>
                <a:gd name="connsiteX1574" fmla="*/ 797802 w 1381655"/>
                <a:gd name="connsiteY1574" fmla="*/ 999175 h 1512007"/>
                <a:gd name="connsiteX1575" fmla="*/ 803411 w 1381655"/>
                <a:gd name="connsiteY1575" fmla="*/ 1018513 h 1512007"/>
                <a:gd name="connsiteX1576" fmla="*/ 807663 w 1381655"/>
                <a:gd name="connsiteY1576" fmla="*/ 1030047 h 1512007"/>
                <a:gd name="connsiteX1577" fmla="*/ 812649 w 1381655"/>
                <a:gd name="connsiteY1577" fmla="*/ 1042459 h 1512007"/>
                <a:gd name="connsiteX1578" fmla="*/ 800767 w 1381655"/>
                <a:gd name="connsiteY1578" fmla="*/ 1036332 h 1512007"/>
                <a:gd name="connsiteX1579" fmla="*/ 767569 w 1381655"/>
                <a:gd name="connsiteY1579" fmla="*/ 1009077 h 1512007"/>
                <a:gd name="connsiteX1580" fmla="*/ 759021 w 1381655"/>
                <a:gd name="connsiteY1580" fmla="*/ 997900 h 1512007"/>
                <a:gd name="connsiteX1581" fmla="*/ 760767 w 1381655"/>
                <a:gd name="connsiteY1581" fmla="*/ 1011801 h 1512007"/>
                <a:gd name="connsiteX1582" fmla="*/ 765644 w 1381655"/>
                <a:gd name="connsiteY1582" fmla="*/ 1032637 h 1512007"/>
                <a:gd name="connsiteX1583" fmla="*/ 768795 w 1381655"/>
                <a:gd name="connsiteY1583" fmla="*/ 1044335 h 1512007"/>
                <a:gd name="connsiteX1584" fmla="*/ 758326 w 1381655"/>
                <a:gd name="connsiteY1584" fmla="*/ 1038143 h 1512007"/>
                <a:gd name="connsiteX1585" fmla="*/ 742823 w 1381655"/>
                <a:gd name="connsiteY1585" fmla="*/ 1026633 h 1512007"/>
                <a:gd name="connsiteX1586" fmla="*/ 746520 w 1381655"/>
                <a:gd name="connsiteY1586" fmla="*/ 1032637 h 1512007"/>
                <a:gd name="connsiteX1587" fmla="*/ 765158 w 1381655"/>
                <a:gd name="connsiteY1587" fmla="*/ 1057059 h 1512007"/>
                <a:gd name="connsiteX1588" fmla="*/ 746520 w 1381655"/>
                <a:gd name="connsiteY1588" fmla="*/ 1061930 h 1512007"/>
                <a:gd name="connsiteX1589" fmla="*/ 736663 w 1381655"/>
                <a:gd name="connsiteY1589" fmla="*/ 1063642 h 1512007"/>
                <a:gd name="connsiteX1590" fmla="*/ 762221 w 1381655"/>
                <a:gd name="connsiteY1590" fmla="*/ 1071372 h 1512007"/>
                <a:gd name="connsiteX1591" fmla="*/ 789695 w 1381655"/>
                <a:gd name="connsiteY1591" fmla="*/ 1084483 h 1512007"/>
                <a:gd name="connsiteX1592" fmla="*/ 788118 w 1381655"/>
                <a:gd name="connsiteY1592" fmla="*/ 1080163 h 1512007"/>
                <a:gd name="connsiteX1593" fmla="*/ 783091 w 1381655"/>
                <a:gd name="connsiteY1593" fmla="*/ 1052421 h 1512007"/>
                <a:gd name="connsiteX1594" fmla="*/ 781454 w 1381655"/>
                <a:gd name="connsiteY1594" fmla="*/ 1040226 h 1512007"/>
                <a:gd name="connsiteX1595" fmla="*/ 791143 w 1381655"/>
                <a:gd name="connsiteY1595" fmla="*/ 1047817 h 1512007"/>
                <a:gd name="connsiteX1596" fmla="*/ 821594 w 1381655"/>
                <a:gd name="connsiteY1596" fmla="*/ 1068915 h 1512007"/>
                <a:gd name="connsiteX1597" fmla="*/ 850764 w 1381655"/>
                <a:gd name="connsiteY1597" fmla="*/ 1080808 h 1512007"/>
                <a:gd name="connsiteX1598" fmla="*/ 852198 w 1381655"/>
                <a:gd name="connsiteY1598" fmla="*/ 1081269 h 1512007"/>
                <a:gd name="connsiteX1599" fmla="*/ 819163 w 1381655"/>
                <a:gd name="connsiteY1599" fmla="*/ 1027294 h 1512007"/>
                <a:gd name="connsiteX1600" fmla="*/ 829864 w 1381655"/>
                <a:gd name="connsiteY1600" fmla="*/ 1029015 h 1512007"/>
                <a:gd name="connsiteX1601" fmla="*/ 875678 w 1381655"/>
                <a:gd name="connsiteY1601" fmla="*/ 1040018 h 1512007"/>
                <a:gd name="connsiteX1602" fmla="*/ 880654 w 1381655"/>
                <a:gd name="connsiteY1602" fmla="*/ 1042235 h 1512007"/>
                <a:gd name="connsiteX1603" fmla="*/ 911729 w 1381655"/>
                <a:gd name="connsiteY1603" fmla="*/ 1060616 h 1512007"/>
                <a:gd name="connsiteX1604" fmla="*/ 940333 w 1381655"/>
                <a:gd name="connsiteY1604" fmla="*/ 1089355 h 1512007"/>
                <a:gd name="connsiteX1605" fmla="*/ 964578 w 1381655"/>
                <a:gd name="connsiteY1605" fmla="*/ 1124503 h 1512007"/>
                <a:gd name="connsiteX1606" fmla="*/ 969251 w 1381655"/>
                <a:gd name="connsiteY1606" fmla="*/ 1124191 h 1512007"/>
                <a:gd name="connsiteX1607" fmla="*/ 973294 w 1381655"/>
                <a:gd name="connsiteY1607" fmla="*/ 1121760 h 1512007"/>
                <a:gd name="connsiteX1608" fmla="*/ 960336 w 1381655"/>
                <a:gd name="connsiteY1608" fmla="*/ 1108306 h 1512007"/>
                <a:gd name="connsiteX1609" fmla="*/ 932961 w 1381655"/>
                <a:gd name="connsiteY1609" fmla="*/ 1070627 h 1512007"/>
                <a:gd name="connsiteX1610" fmla="*/ 898944 w 1381655"/>
                <a:gd name="connsiteY1610" fmla="*/ 1032428 h 1512007"/>
                <a:gd name="connsiteX1611" fmla="*/ 882533 w 1381655"/>
                <a:gd name="connsiteY1611" fmla="*/ 1020854 h 1512007"/>
                <a:gd name="connsiteX1612" fmla="*/ 872677 w 1381655"/>
                <a:gd name="connsiteY1612" fmla="*/ 1019812 h 1512007"/>
                <a:gd name="connsiteX1613" fmla="*/ 819907 w 1381655"/>
                <a:gd name="connsiteY1613" fmla="*/ 971310 h 1512007"/>
                <a:gd name="connsiteX1614" fmla="*/ 804736 w 1381655"/>
                <a:gd name="connsiteY1614" fmla="*/ 880450 h 1512007"/>
                <a:gd name="connsiteX1615" fmla="*/ 811880 w 1381655"/>
                <a:gd name="connsiteY1615" fmla="*/ 868123 h 1512007"/>
                <a:gd name="connsiteX1616" fmla="*/ 804811 w 1381655"/>
                <a:gd name="connsiteY1616" fmla="*/ 861112 h 1512007"/>
                <a:gd name="connsiteX1617" fmla="*/ 798263 w 1381655"/>
                <a:gd name="connsiteY1617" fmla="*/ 869992 h 1512007"/>
                <a:gd name="connsiteX1618" fmla="*/ 782248 w 1381655"/>
                <a:gd name="connsiteY1618" fmla="*/ 901767 h 1512007"/>
                <a:gd name="connsiteX1619" fmla="*/ 772673 w 1381655"/>
                <a:gd name="connsiteY1619" fmla="*/ 953153 h 1512007"/>
                <a:gd name="connsiteX1620" fmla="*/ 771781 w 1381655"/>
                <a:gd name="connsiteY1620" fmla="*/ 965207 h 1512007"/>
                <a:gd name="connsiteX1621" fmla="*/ 763923 w 1381655"/>
                <a:gd name="connsiteY1621" fmla="*/ 956089 h 1512007"/>
                <a:gd name="connsiteX1622" fmla="*/ 747949 w 1381655"/>
                <a:gd name="connsiteY1622" fmla="*/ 934733 h 1512007"/>
                <a:gd name="connsiteX1623" fmla="*/ 742799 w 1381655"/>
                <a:gd name="connsiteY1623" fmla="*/ 926264 h 1512007"/>
                <a:gd name="connsiteX1624" fmla="*/ 739640 w 1381655"/>
                <a:gd name="connsiteY1624" fmla="*/ 940453 h 1512007"/>
                <a:gd name="connsiteX1625" fmla="*/ 736350 w 1381655"/>
                <a:gd name="connsiteY1625" fmla="*/ 967341 h 1512007"/>
                <a:gd name="connsiteX1626" fmla="*/ 735720 w 1381655"/>
                <a:gd name="connsiteY1626" fmla="*/ 978454 h 1512007"/>
                <a:gd name="connsiteX1627" fmla="*/ 727817 w 1381655"/>
                <a:gd name="connsiteY1627" fmla="*/ 970600 h 1512007"/>
                <a:gd name="connsiteX1628" fmla="*/ 706922 w 1381655"/>
                <a:gd name="connsiteY1628" fmla="*/ 943092 h 1512007"/>
                <a:gd name="connsiteX1629" fmla="*/ 701053 w 1381655"/>
                <a:gd name="connsiteY1629" fmla="*/ 933210 h 1512007"/>
                <a:gd name="connsiteX1630" fmla="*/ 708544 w 1381655"/>
                <a:gd name="connsiteY1630" fmla="*/ 956536 h 1512007"/>
                <a:gd name="connsiteX1631" fmla="*/ 913689 w 1381655"/>
                <a:gd name="connsiteY1631" fmla="*/ 1103989 h 1512007"/>
                <a:gd name="connsiteX1632" fmla="*/ 916813 w 1381655"/>
                <a:gd name="connsiteY1632" fmla="*/ 1105935 h 1512007"/>
                <a:gd name="connsiteX1633" fmla="*/ 921169 w 1381655"/>
                <a:gd name="connsiteY1633" fmla="*/ 1111778 h 1512007"/>
                <a:gd name="connsiteX1634" fmla="*/ 927445 w 1381655"/>
                <a:gd name="connsiteY1634" fmla="*/ 1110677 h 1512007"/>
                <a:gd name="connsiteX1635" fmla="*/ 920664 w 1381655"/>
                <a:gd name="connsiteY1635" fmla="*/ 1102130 h 1512007"/>
                <a:gd name="connsiteX1636" fmla="*/ 892430 w 1381655"/>
                <a:gd name="connsiteY1636" fmla="*/ 1115439 h 1512007"/>
                <a:gd name="connsiteX1637" fmla="*/ 901906 w 1381655"/>
                <a:gd name="connsiteY1637" fmla="*/ 1113563 h 1512007"/>
                <a:gd name="connsiteX1638" fmla="*/ 900929 w 1381655"/>
                <a:gd name="connsiteY1638" fmla="*/ 1108514 h 1512007"/>
                <a:gd name="connsiteX1639" fmla="*/ 892669 w 1381655"/>
                <a:gd name="connsiteY1639" fmla="*/ 1111505 h 1512007"/>
                <a:gd name="connsiteX1640" fmla="*/ 885674 w 1381655"/>
                <a:gd name="connsiteY1640" fmla="*/ 1114645 h 1512007"/>
                <a:gd name="connsiteX1641" fmla="*/ 892430 w 1381655"/>
                <a:gd name="connsiteY1641" fmla="*/ 1115439 h 1512007"/>
                <a:gd name="connsiteX1642" fmla="*/ 782651 w 1381655"/>
                <a:gd name="connsiteY1642" fmla="*/ 1106321 h 1512007"/>
                <a:gd name="connsiteX1643" fmla="*/ 804985 w 1381655"/>
                <a:gd name="connsiteY1643" fmla="*/ 1106916 h 1512007"/>
                <a:gd name="connsiteX1644" fmla="*/ 839090 w 1381655"/>
                <a:gd name="connsiteY1644" fmla="*/ 1109844 h 1512007"/>
                <a:gd name="connsiteX1645" fmla="*/ 885981 w 1381655"/>
                <a:gd name="connsiteY1645" fmla="*/ 1105389 h 1512007"/>
                <a:gd name="connsiteX1646" fmla="*/ 919607 w 1381655"/>
                <a:gd name="connsiteY1646" fmla="*/ 1092480 h 1512007"/>
                <a:gd name="connsiteX1647" fmla="*/ 933934 w 1381655"/>
                <a:gd name="connsiteY1647" fmla="*/ 1106321 h 1512007"/>
                <a:gd name="connsiteX1648" fmla="*/ 941624 w 1381655"/>
                <a:gd name="connsiteY1648" fmla="*/ 1120917 h 1512007"/>
                <a:gd name="connsiteX1649" fmla="*/ 930238 w 1381655"/>
                <a:gd name="connsiteY1649" fmla="*/ 1120162 h 1512007"/>
                <a:gd name="connsiteX1650" fmla="*/ 885386 w 1381655"/>
                <a:gd name="connsiteY1650" fmla="*/ 1124751 h 1512007"/>
                <a:gd name="connsiteX1651" fmla="*/ 816212 w 1381655"/>
                <a:gd name="connsiteY1651" fmla="*/ 1122900 h 1512007"/>
                <a:gd name="connsiteX1652" fmla="*/ 787919 w 1381655"/>
                <a:gd name="connsiteY1652" fmla="*/ 1133740 h 1512007"/>
                <a:gd name="connsiteX1653" fmla="*/ 839652 w 1381655"/>
                <a:gd name="connsiteY1653" fmla="*/ 1137500 h 1512007"/>
                <a:gd name="connsiteX1654" fmla="*/ 954621 w 1381655"/>
                <a:gd name="connsiteY1654" fmla="*/ 1150895 h 1512007"/>
                <a:gd name="connsiteX1655" fmla="*/ 953430 w 1381655"/>
                <a:gd name="connsiteY1655" fmla="*/ 1129076 h 1512007"/>
                <a:gd name="connsiteX1656" fmla="*/ 927826 w 1381655"/>
                <a:gd name="connsiteY1656" fmla="*/ 1089355 h 1512007"/>
                <a:gd name="connsiteX1657" fmla="*/ 904526 w 1381655"/>
                <a:gd name="connsiteY1657" fmla="*/ 1067785 h 1512007"/>
                <a:gd name="connsiteX1658" fmla="*/ 871982 w 1381655"/>
                <a:gd name="connsiteY1658" fmla="*/ 1050337 h 1512007"/>
                <a:gd name="connsiteX1659" fmla="*/ 839165 w 1381655"/>
                <a:gd name="connsiteY1659" fmla="*/ 1040962 h 1512007"/>
                <a:gd name="connsiteX1660" fmla="*/ 873312 w 1381655"/>
                <a:gd name="connsiteY1660" fmla="*/ 1096806 h 1512007"/>
                <a:gd name="connsiteX1661" fmla="*/ 861911 w 1381655"/>
                <a:gd name="connsiteY1661" fmla="*/ 1094266 h 1512007"/>
                <a:gd name="connsiteX1662" fmla="*/ 817040 w 1381655"/>
                <a:gd name="connsiteY1662" fmla="*/ 1077722 h 1512007"/>
                <a:gd name="connsiteX1663" fmla="*/ 794799 w 1381655"/>
                <a:gd name="connsiteY1663" fmla="*/ 1063072 h 1512007"/>
                <a:gd name="connsiteX1664" fmla="*/ 797633 w 1381655"/>
                <a:gd name="connsiteY1664" fmla="*/ 1077235 h 1512007"/>
                <a:gd name="connsiteX1665" fmla="*/ 804736 w 1381655"/>
                <a:gd name="connsiteY1665" fmla="*/ 1091687 h 1512007"/>
                <a:gd name="connsiteX1666" fmla="*/ 808491 w 1381655"/>
                <a:gd name="connsiteY1666" fmla="*/ 1094713 h 1512007"/>
                <a:gd name="connsiteX1667" fmla="*/ 812301 w 1381655"/>
                <a:gd name="connsiteY1667" fmla="*/ 1096746 h 1512007"/>
                <a:gd name="connsiteX1668" fmla="*/ 798917 w 1381655"/>
                <a:gd name="connsiteY1668" fmla="*/ 1099798 h 1512007"/>
                <a:gd name="connsiteX1669" fmla="*/ 782651 w 1381655"/>
                <a:gd name="connsiteY1669" fmla="*/ 1106321 h 1512007"/>
                <a:gd name="connsiteX1670" fmla="*/ 979792 w 1381655"/>
                <a:gd name="connsiteY1670" fmla="*/ 1110945 h 1512007"/>
                <a:gd name="connsiteX1671" fmla="*/ 1009944 w 1381655"/>
                <a:gd name="connsiteY1671" fmla="*/ 1099460 h 1512007"/>
                <a:gd name="connsiteX1672" fmla="*/ 1023752 w 1381655"/>
                <a:gd name="connsiteY1672" fmla="*/ 1068866 h 1512007"/>
                <a:gd name="connsiteX1673" fmla="*/ 1014649 w 1381655"/>
                <a:gd name="connsiteY1673" fmla="*/ 1053884 h 1512007"/>
                <a:gd name="connsiteX1674" fmla="*/ 981900 w 1381655"/>
                <a:gd name="connsiteY1674" fmla="*/ 1064798 h 1512007"/>
                <a:gd name="connsiteX1675" fmla="*/ 933413 w 1381655"/>
                <a:gd name="connsiteY1675" fmla="*/ 1051240 h 1512007"/>
                <a:gd name="connsiteX1676" fmla="*/ 930744 w 1381655"/>
                <a:gd name="connsiteY1676" fmla="*/ 1053670 h 1512007"/>
                <a:gd name="connsiteX1677" fmla="*/ 943057 w 1381655"/>
                <a:gd name="connsiteY1677" fmla="*/ 1067785 h 1512007"/>
                <a:gd name="connsiteX1678" fmla="*/ 963005 w 1381655"/>
                <a:gd name="connsiteY1678" fmla="*/ 1093607 h 1512007"/>
                <a:gd name="connsiteX1679" fmla="*/ 979792 w 1381655"/>
                <a:gd name="connsiteY1679" fmla="*/ 1110945 h 1512007"/>
                <a:gd name="connsiteX1680" fmla="*/ 959155 w 1381655"/>
                <a:gd name="connsiteY1680" fmla="*/ 1035901 h 1512007"/>
                <a:gd name="connsiteX1681" fmla="*/ 1004091 w 1381655"/>
                <a:gd name="connsiteY1681" fmla="*/ 1018761 h 1512007"/>
                <a:gd name="connsiteX1682" fmla="*/ 1046706 w 1381655"/>
                <a:gd name="connsiteY1682" fmla="*/ 1021936 h 1512007"/>
                <a:gd name="connsiteX1683" fmla="*/ 1011583 w 1381655"/>
                <a:gd name="connsiteY1683" fmla="*/ 1006641 h 1512007"/>
                <a:gd name="connsiteX1684" fmla="*/ 964860 w 1381655"/>
                <a:gd name="connsiteY1684" fmla="*/ 1024476 h 1512007"/>
                <a:gd name="connsiteX1685" fmla="*/ 940095 w 1381655"/>
                <a:gd name="connsiteY1685" fmla="*/ 1034438 h 1512007"/>
                <a:gd name="connsiteX1686" fmla="*/ 959155 w 1381655"/>
                <a:gd name="connsiteY1686" fmla="*/ 1035901 h 1512007"/>
                <a:gd name="connsiteX1687" fmla="*/ 955846 w 1381655"/>
                <a:gd name="connsiteY1687" fmla="*/ 999052 h 1512007"/>
                <a:gd name="connsiteX1688" fmla="*/ 937977 w 1381655"/>
                <a:gd name="connsiteY1688" fmla="*/ 1017595 h 1512007"/>
                <a:gd name="connsiteX1689" fmla="*/ 917235 w 1381655"/>
                <a:gd name="connsiteY1689" fmla="*/ 1025790 h 1512007"/>
                <a:gd name="connsiteX1690" fmla="*/ 936708 w 1381655"/>
                <a:gd name="connsiteY1690" fmla="*/ 1027825 h 1512007"/>
                <a:gd name="connsiteX1691" fmla="*/ 954764 w 1381655"/>
                <a:gd name="connsiteY1691" fmla="*/ 1011552 h 1512007"/>
                <a:gd name="connsiteX1692" fmla="*/ 955846 w 1381655"/>
                <a:gd name="connsiteY1692" fmla="*/ 999052 h 1512007"/>
                <a:gd name="connsiteX1693" fmla="*/ 709858 w 1381655"/>
                <a:gd name="connsiteY1693" fmla="*/ 872636 h 1512007"/>
                <a:gd name="connsiteX1694" fmla="*/ 724459 w 1381655"/>
                <a:gd name="connsiteY1694" fmla="*/ 887207 h 1512007"/>
                <a:gd name="connsiteX1695" fmla="*/ 739029 w 1381655"/>
                <a:gd name="connsiteY1695" fmla="*/ 872636 h 1512007"/>
                <a:gd name="connsiteX1696" fmla="*/ 729241 w 1381655"/>
                <a:gd name="connsiteY1696" fmla="*/ 858845 h 1512007"/>
                <a:gd name="connsiteX1697" fmla="*/ 729241 w 1381655"/>
                <a:gd name="connsiteY1697" fmla="*/ 800514 h 1512007"/>
                <a:gd name="connsiteX1698" fmla="*/ 718069 w 1381655"/>
                <a:gd name="connsiteY1698" fmla="*/ 800514 h 1512007"/>
                <a:gd name="connsiteX1699" fmla="*/ 718069 w 1381655"/>
                <a:gd name="connsiteY1699" fmla="*/ 859540 h 1512007"/>
                <a:gd name="connsiteX1700" fmla="*/ 709858 w 1381655"/>
                <a:gd name="connsiteY1700" fmla="*/ 872636 h 1512007"/>
                <a:gd name="connsiteX1701" fmla="*/ 741748 w 1381655"/>
                <a:gd name="connsiteY1701" fmla="*/ 851959 h 1512007"/>
                <a:gd name="connsiteX1702" fmla="*/ 756417 w 1381655"/>
                <a:gd name="connsiteY1702" fmla="*/ 866585 h 1512007"/>
                <a:gd name="connsiteX1703" fmla="*/ 770968 w 1381655"/>
                <a:gd name="connsiteY1703" fmla="*/ 851959 h 1512007"/>
                <a:gd name="connsiteX1704" fmla="*/ 762073 w 1381655"/>
                <a:gd name="connsiteY1704" fmla="*/ 838530 h 1512007"/>
                <a:gd name="connsiteX1705" fmla="*/ 762073 w 1381655"/>
                <a:gd name="connsiteY1705" fmla="*/ 800514 h 1512007"/>
                <a:gd name="connsiteX1706" fmla="*/ 750885 w 1381655"/>
                <a:gd name="connsiteY1706" fmla="*/ 800514 h 1512007"/>
                <a:gd name="connsiteX1707" fmla="*/ 750885 w 1381655"/>
                <a:gd name="connsiteY1707" fmla="*/ 838442 h 1512007"/>
                <a:gd name="connsiteX1708" fmla="*/ 741748 w 1381655"/>
                <a:gd name="connsiteY1708" fmla="*/ 851959 h 1512007"/>
                <a:gd name="connsiteX1709" fmla="*/ 750429 w 1381655"/>
                <a:gd name="connsiteY1709" fmla="*/ 878813 h 1512007"/>
                <a:gd name="connsiteX1710" fmla="*/ 732694 w 1381655"/>
                <a:gd name="connsiteY1710" fmla="*/ 898632 h 1512007"/>
                <a:gd name="connsiteX1711" fmla="*/ 709696 w 1381655"/>
                <a:gd name="connsiteY1711" fmla="*/ 896757 h 1512007"/>
                <a:gd name="connsiteX1712" fmla="*/ 701574 w 1381655"/>
                <a:gd name="connsiteY1712" fmla="*/ 904695 h 1512007"/>
                <a:gd name="connsiteX1713" fmla="*/ 704575 w 1381655"/>
                <a:gd name="connsiteY1713" fmla="*/ 914631 h 1512007"/>
                <a:gd name="connsiteX1714" fmla="*/ 715515 w 1381655"/>
                <a:gd name="connsiteY1714" fmla="*/ 937997 h 1512007"/>
                <a:gd name="connsiteX1715" fmla="*/ 727470 w 1381655"/>
                <a:gd name="connsiteY1715" fmla="*/ 955147 h 1512007"/>
                <a:gd name="connsiteX1716" fmla="*/ 729861 w 1381655"/>
                <a:gd name="connsiteY1716" fmla="*/ 938717 h 1512007"/>
                <a:gd name="connsiteX1717" fmla="*/ 736970 w 1381655"/>
                <a:gd name="connsiteY1717" fmla="*/ 911282 h 1512007"/>
                <a:gd name="connsiteX1718" fmla="*/ 741212 w 1381655"/>
                <a:gd name="connsiteY1718" fmla="*/ 900021 h 1512007"/>
                <a:gd name="connsiteX1719" fmla="*/ 746208 w 1381655"/>
                <a:gd name="connsiteY1719" fmla="*/ 910960 h 1512007"/>
                <a:gd name="connsiteX1720" fmla="*/ 756244 w 1381655"/>
                <a:gd name="connsiteY1720" fmla="*/ 929301 h 1512007"/>
                <a:gd name="connsiteX1721" fmla="*/ 763874 w 1381655"/>
                <a:gd name="connsiteY1721" fmla="*/ 940091 h 1512007"/>
                <a:gd name="connsiteX1722" fmla="*/ 772754 w 1381655"/>
                <a:gd name="connsiteY1722" fmla="*/ 898780 h 1512007"/>
                <a:gd name="connsiteX1723" fmla="*/ 798461 w 1381655"/>
                <a:gd name="connsiteY1723" fmla="*/ 853115 h 1512007"/>
                <a:gd name="connsiteX1724" fmla="*/ 782651 w 1381655"/>
                <a:gd name="connsiteY1724" fmla="*/ 814320 h 1512007"/>
                <a:gd name="connsiteX1725" fmla="*/ 773095 w 1381655"/>
                <a:gd name="connsiteY1725" fmla="*/ 814320 h 1512007"/>
                <a:gd name="connsiteX1726" fmla="*/ 773095 w 1381655"/>
                <a:gd name="connsiteY1726" fmla="*/ 830975 h 1512007"/>
                <a:gd name="connsiteX1727" fmla="*/ 783246 w 1381655"/>
                <a:gd name="connsiteY1727" fmla="*/ 852084 h 1512007"/>
                <a:gd name="connsiteX1728" fmla="*/ 750429 w 1381655"/>
                <a:gd name="connsiteY1728" fmla="*/ 878813 h 1512007"/>
                <a:gd name="connsiteX1729" fmla="*/ 835023 w 1381655"/>
                <a:gd name="connsiteY1729" fmla="*/ 790286 h 1512007"/>
                <a:gd name="connsiteX1730" fmla="*/ 836313 w 1381655"/>
                <a:gd name="connsiteY1730" fmla="*/ 774187 h 1512007"/>
                <a:gd name="connsiteX1731" fmla="*/ 545984 w 1381655"/>
                <a:gd name="connsiteY1731" fmla="*/ 773641 h 1512007"/>
                <a:gd name="connsiteX1732" fmla="*/ 546545 w 1381655"/>
                <a:gd name="connsiteY1732" fmla="*/ 790286 h 1512007"/>
                <a:gd name="connsiteX1733" fmla="*/ 610477 w 1381655"/>
                <a:gd name="connsiteY1733" fmla="*/ 851959 h 1512007"/>
                <a:gd name="connsiteX1734" fmla="*/ 625176 w 1381655"/>
                <a:gd name="connsiteY1734" fmla="*/ 866585 h 1512007"/>
                <a:gd name="connsiteX1735" fmla="*/ 639761 w 1381655"/>
                <a:gd name="connsiteY1735" fmla="*/ 851959 h 1512007"/>
                <a:gd name="connsiteX1736" fmla="*/ 630683 w 1381655"/>
                <a:gd name="connsiteY1736" fmla="*/ 838466 h 1512007"/>
                <a:gd name="connsiteX1737" fmla="*/ 630683 w 1381655"/>
                <a:gd name="connsiteY1737" fmla="*/ 800514 h 1512007"/>
                <a:gd name="connsiteX1738" fmla="*/ 619461 w 1381655"/>
                <a:gd name="connsiteY1738" fmla="*/ 800514 h 1512007"/>
                <a:gd name="connsiteX1739" fmla="*/ 619461 w 1381655"/>
                <a:gd name="connsiteY1739" fmla="*/ 838530 h 1512007"/>
                <a:gd name="connsiteX1740" fmla="*/ 610477 w 1381655"/>
                <a:gd name="connsiteY1740" fmla="*/ 851959 h 1512007"/>
                <a:gd name="connsiteX1741" fmla="*/ 669046 w 1381655"/>
                <a:gd name="connsiteY1741" fmla="*/ 896127 h 1512007"/>
                <a:gd name="connsiteX1742" fmla="*/ 648999 w 1381655"/>
                <a:gd name="connsiteY1742" fmla="*/ 897158 h 1512007"/>
                <a:gd name="connsiteX1743" fmla="*/ 631318 w 1381655"/>
                <a:gd name="connsiteY1743" fmla="*/ 878600 h 1512007"/>
                <a:gd name="connsiteX1744" fmla="*/ 624779 w 1381655"/>
                <a:gd name="connsiteY1744" fmla="*/ 879408 h 1512007"/>
                <a:gd name="connsiteX1745" fmla="*/ 605075 w 1381655"/>
                <a:gd name="connsiteY1745" fmla="*/ 870975 h 1512007"/>
                <a:gd name="connsiteX1746" fmla="*/ 597419 w 1381655"/>
                <a:gd name="connsiteY1746" fmla="*/ 852084 h 1512007"/>
                <a:gd name="connsiteX1747" fmla="*/ 607376 w 1381655"/>
                <a:gd name="connsiteY1747" fmla="*/ 831040 h 1512007"/>
                <a:gd name="connsiteX1748" fmla="*/ 607376 w 1381655"/>
                <a:gd name="connsiteY1748" fmla="*/ 814320 h 1512007"/>
                <a:gd name="connsiteX1749" fmla="*/ 597866 w 1381655"/>
                <a:gd name="connsiteY1749" fmla="*/ 814320 h 1512007"/>
                <a:gd name="connsiteX1750" fmla="*/ 582735 w 1381655"/>
                <a:gd name="connsiteY1750" fmla="*/ 852222 h 1512007"/>
                <a:gd name="connsiteX1751" fmla="*/ 609078 w 1381655"/>
                <a:gd name="connsiteY1751" fmla="*/ 898780 h 1512007"/>
                <a:gd name="connsiteX1752" fmla="*/ 617957 w 1381655"/>
                <a:gd name="connsiteY1752" fmla="*/ 940091 h 1512007"/>
                <a:gd name="connsiteX1753" fmla="*/ 625671 w 1381655"/>
                <a:gd name="connsiteY1753" fmla="*/ 929301 h 1512007"/>
                <a:gd name="connsiteX1754" fmla="*/ 635667 w 1381655"/>
                <a:gd name="connsiteY1754" fmla="*/ 910960 h 1512007"/>
                <a:gd name="connsiteX1755" fmla="*/ 640639 w 1381655"/>
                <a:gd name="connsiteY1755" fmla="*/ 900021 h 1512007"/>
                <a:gd name="connsiteX1756" fmla="*/ 644910 w 1381655"/>
                <a:gd name="connsiteY1756" fmla="*/ 911282 h 1512007"/>
                <a:gd name="connsiteX1757" fmla="*/ 652005 w 1381655"/>
                <a:gd name="connsiteY1757" fmla="*/ 938717 h 1512007"/>
                <a:gd name="connsiteX1758" fmla="*/ 654436 w 1381655"/>
                <a:gd name="connsiteY1758" fmla="*/ 955147 h 1512007"/>
                <a:gd name="connsiteX1759" fmla="*/ 666410 w 1381655"/>
                <a:gd name="connsiteY1759" fmla="*/ 937997 h 1512007"/>
                <a:gd name="connsiteX1760" fmla="*/ 677374 w 1381655"/>
                <a:gd name="connsiteY1760" fmla="*/ 914631 h 1512007"/>
                <a:gd name="connsiteX1761" fmla="*/ 680117 w 1381655"/>
                <a:gd name="connsiteY1761" fmla="*/ 905488 h 1512007"/>
                <a:gd name="connsiteX1762" fmla="*/ 669046 w 1381655"/>
                <a:gd name="connsiteY1762" fmla="*/ 896127 h 1512007"/>
                <a:gd name="connsiteX1763" fmla="*/ 643531 w 1381655"/>
                <a:gd name="connsiteY1763" fmla="*/ 871282 h 1512007"/>
                <a:gd name="connsiteX1764" fmla="*/ 658141 w 1381655"/>
                <a:gd name="connsiteY1764" fmla="*/ 885882 h 1512007"/>
                <a:gd name="connsiteX1765" fmla="*/ 672840 w 1381655"/>
                <a:gd name="connsiteY1765" fmla="*/ 871282 h 1512007"/>
                <a:gd name="connsiteX1766" fmla="*/ 663573 w 1381655"/>
                <a:gd name="connsiteY1766" fmla="*/ 857664 h 1512007"/>
                <a:gd name="connsiteX1767" fmla="*/ 663573 w 1381655"/>
                <a:gd name="connsiteY1767" fmla="*/ 800514 h 1512007"/>
                <a:gd name="connsiteX1768" fmla="*/ 652312 w 1381655"/>
                <a:gd name="connsiteY1768" fmla="*/ 800514 h 1512007"/>
                <a:gd name="connsiteX1769" fmla="*/ 652312 w 1381655"/>
                <a:gd name="connsiteY1769" fmla="*/ 857864 h 1512007"/>
                <a:gd name="connsiteX1770" fmla="*/ 643531 w 1381655"/>
                <a:gd name="connsiteY1770" fmla="*/ 871282 h 1512007"/>
                <a:gd name="connsiteX1771" fmla="*/ 870543 w 1381655"/>
                <a:gd name="connsiteY1771" fmla="*/ 879145 h 1512007"/>
                <a:gd name="connsiteX1772" fmla="*/ 914705 w 1381655"/>
                <a:gd name="connsiteY1772" fmla="*/ 801076 h 1512007"/>
                <a:gd name="connsiteX1773" fmla="*/ 850932 w 1381655"/>
                <a:gd name="connsiteY1773" fmla="*/ 780561 h 1512007"/>
                <a:gd name="connsiteX1774" fmla="*/ 856256 w 1381655"/>
                <a:gd name="connsiteY1774" fmla="*/ 815645 h 1512007"/>
                <a:gd name="connsiteX1775" fmla="*/ 883119 w 1381655"/>
                <a:gd name="connsiteY1775" fmla="*/ 815264 h 1512007"/>
                <a:gd name="connsiteX1776" fmla="*/ 882226 w 1381655"/>
                <a:gd name="connsiteY1776" fmla="*/ 816490 h 1512007"/>
                <a:gd name="connsiteX1777" fmla="*/ 844076 w 1381655"/>
                <a:gd name="connsiteY1777" fmla="*/ 819381 h 1512007"/>
                <a:gd name="connsiteX1778" fmla="*/ 834939 w 1381655"/>
                <a:gd name="connsiteY1778" fmla="*/ 800514 h 1512007"/>
                <a:gd name="connsiteX1779" fmla="*/ 794086 w 1381655"/>
                <a:gd name="connsiteY1779" fmla="*/ 800514 h 1512007"/>
                <a:gd name="connsiteX1780" fmla="*/ 795782 w 1381655"/>
                <a:gd name="connsiteY1780" fmla="*/ 811330 h 1512007"/>
                <a:gd name="connsiteX1781" fmla="*/ 870543 w 1381655"/>
                <a:gd name="connsiteY1781" fmla="*/ 879145 h 1512007"/>
                <a:gd name="connsiteX1782" fmla="*/ 908112 w 1381655"/>
                <a:gd name="connsiteY1782" fmla="*/ 733831 h 1512007"/>
                <a:gd name="connsiteX1783" fmla="*/ 991515 w 1381655"/>
                <a:gd name="connsiteY1783" fmla="*/ 765615 h 1512007"/>
                <a:gd name="connsiteX1784" fmla="*/ 982074 w 1381655"/>
                <a:gd name="connsiteY1784" fmla="*/ 829031 h 1512007"/>
                <a:gd name="connsiteX1785" fmla="*/ 1002959 w 1381655"/>
                <a:gd name="connsiteY1785" fmla="*/ 914665 h 1512007"/>
                <a:gd name="connsiteX1786" fmla="*/ 1071024 w 1381655"/>
                <a:gd name="connsiteY1786" fmla="*/ 983498 h 1512007"/>
                <a:gd name="connsiteX1787" fmla="*/ 1087410 w 1381655"/>
                <a:gd name="connsiteY1787" fmla="*/ 950236 h 1512007"/>
                <a:gd name="connsiteX1788" fmla="*/ 1047995 w 1381655"/>
                <a:gd name="connsiteY1788" fmla="*/ 894589 h 1512007"/>
                <a:gd name="connsiteX1789" fmla="*/ 1031237 w 1381655"/>
                <a:gd name="connsiteY1789" fmla="*/ 877315 h 1512007"/>
                <a:gd name="connsiteX1790" fmla="*/ 1059629 w 1381655"/>
                <a:gd name="connsiteY1790" fmla="*/ 875003 h 1512007"/>
                <a:gd name="connsiteX1791" fmla="*/ 1077553 w 1381655"/>
                <a:gd name="connsiteY1791" fmla="*/ 868370 h 1512007"/>
                <a:gd name="connsiteX1792" fmla="*/ 1068098 w 1381655"/>
                <a:gd name="connsiteY1792" fmla="*/ 845401 h 1512007"/>
                <a:gd name="connsiteX1793" fmla="*/ 1053030 w 1381655"/>
                <a:gd name="connsiteY1793" fmla="*/ 828683 h 1512007"/>
                <a:gd name="connsiteX1794" fmla="*/ 1074784 w 1381655"/>
                <a:gd name="connsiteY1794" fmla="*/ 815264 h 1512007"/>
                <a:gd name="connsiteX1795" fmla="*/ 1087137 w 1381655"/>
                <a:gd name="connsiteY1795" fmla="*/ 801323 h 1512007"/>
                <a:gd name="connsiteX1796" fmla="*/ 1073082 w 1381655"/>
                <a:gd name="connsiteY1796" fmla="*/ 779554 h 1512007"/>
                <a:gd name="connsiteX1797" fmla="*/ 1050709 w 1381655"/>
                <a:gd name="connsiteY1797" fmla="*/ 765059 h 1512007"/>
                <a:gd name="connsiteX1798" fmla="*/ 1070320 w 1381655"/>
                <a:gd name="connsiteY1798" fmla="*/ 747705 h 1512007"/>
                <a:gd name="connsiteX1799" fmla="*/ 1077051 w 1381655"/>
                <a:gd name="connsiteY1799" fmla="*/ 734326 h 1512007"/>
                <a:gd name="connsiteX1800" fmla="*/ 1058627 w 1381655"/>
                <a:gd name="connsiteY1800" fmla="*/ 724850 h 1512007"/>
                <a:gd name="connsiteX1801" fmla="*/ 1044647 w 1381655"/>
                <a:gd name="connsiteY1801" fmla="*/ 722554 h 1512007"/>
                <a:gd name="connsiteX1802" fmla="*/ 1044548 w 1381655"/>
                <a:gd name="connsiteY1802" fmla="*/ 722628 h 1512007"/>
                <a:gd name="connsiteX1803" fmla="*/ 1044572 w 1381655"/>
                <a:gd name="connsiteY1803" fmla="*/ 722554 h 1512007"/>
                <a:gd name="connsiteX1804" fmla="*/ 1037295 w 1381655"/>
                <a:gd name="connsiteY1804" fmla="*/ 722628 h 1512007"/>
                <a:gd name="connsiteX1805" fmla="*/ 1033847 w 1381655"/>
                <a:gd name="connsiteY1805" fmla="*/ 698657 h 1512007"/>
                <a:gd name="connsiteX1806" fmla="*/ 1020744 w 1381655"/>
                <a:gd name="connsiteY1806" fmla="*/ 683189 h 1512007"/>
                <a:gd name="connsiteX1807" fmla="*/ 996039 w 1381655"/>
                <a:gd name="connsiteY1807" fmla="*/ 688512 h 1512007"/>
                <a:gd name="connsiteX1808" fmla="*/ 978170 w 1381655"/>
                <a:gd name="connsiteY1808" fmla="*/ 700765 h 1512007"/>
                <a:gd name="connsiteX1809" fmla="*/ 965395 w 1381655"/>
                <a:gd name="connsiteY1809" fmla="*/ 680658 h 1512007"/>
                <a:gd name="connsiteX1810" fmla="*/ 952994 w 1381655"/>
                <a:gd name="connsiteY1810" fmla="*/ 672101 h 1512007"/>
                <a:gd name="connsiteX1811" fmla="*/ 936285 w 1381655"/>
                <a:gd name="connsiteY1811" fmla="*/ 680658 h 1512007"/>
                <a:gd name="connsiteX1812" fmla="*/ 924170 w 1381655"/>
                <a:gd name="connsiteY1812" fmla="*/ 690323 h 1512007"/>
                <a:gd name="connsiteX1813" fmla="*/ 897729 w 1381655"/>
                <a:gd name="connsiteY1813" fmla="*/ 671754 h 1512007"/>
                <a:gd name="connsiteX1814" fmla="*/ 871600 w 1381655"/>
                <a:gd name="connsiteY1814" fmla="*/ 702279 h 1512007"/>
                <a:gd name="connsiteX1815" fmla="*/ 870840 w 1381655"/>
                <a:gd name="connsiteY1815" fmla="*/ 703940 h 1512007"/>
                <a:gd name="connsiteX1816" fmla="*/ 851106 w 1381655"/>
                <a:gd name="connsiteY1816" fmla="*/ 754318 h 1512007"/>
                <a:gd name="connsiteX1817" fmla="*/ 908112 w 1381655"/>
                <a:gd name="connsiteY1817" fmla="*/ 733831 h 1512007"/>
                <a:gd name="connsiteX1818" fmla="*/ 1132693 w 1381655"/>
                <a:gd name="connsiteY1818" fmla="*/ 946019 h 1512007"/>
                <a:gd name="connsiteX1819" fmla="*/ 1154432 w 1381655"/>
                <a:gd name="connsiteY1819" fmla="*/ 950340 h 1512007"/>
                <a:gd name="connsiteX1820" fmla="*/ 1186861 w 1381655"/>
                <a:gd name="connsiteY1820" fmla="*/ 948315 h 1512007"/>
                <a:gd name="connsiteX1821" fmla="*/ 1127445 w 1381655"/>
                <a:gd name="connsiteY1821" fmla="*/ 904039 h 1512007"/>
                <a:gd name="connsiteX1822" fmla="*/ 1078034 w 1381655"/>
                <a:gd name="connsiteY1822" fmla="*/ 880078 h 1512007"/>
                <a:gd name="connsiteX1823" fmla="*/ 1054236 w 1381655"/>
                <a:gd name="connsiteY1823" fmla="*/ 886130 h 1512007"/>
                <a:gd name="connsiteX1824" fmla="*/ 1072809 w 1381655"/>
                <a:gd name="connsiteY1824" fmla="*/ 904486 h 1512007"/>
                <a:gd name="connsiteX1825" fmla="*/ 1132693 w 1381655"/>
                <a:gd name="connsiteY1825" fmla="*/ 946019 h 1512007"/>
                <a:gd name="connsiteX1826" fmla="*/ 1119060 w 1381655"/>
                <a:gd name="connsiteY1826" fmla="*/ 1001209 h 1512007"/>
                <a:gd name="connsiteX1827" fmla="*/ 1141990 w 1381655"/>
                <a:gd name="connsiteY1827" fmla="*/ 1038307 h 1512007"/>
                <a:gd name="connsiteX1828" fmla="*/ 1154367 w 1381655"/>
                <a:gd name="connsiteY1828" fmla="*/ 1035489 h 1512007"/>
                <a:gd name="connsiteX1829" fmla="*/ 1127931 w 1381655"/>
                <a:gd name="connsiteY1829" fmla="*/ 970823 h 1512007"/>
                <a:gd name="connsiteX1830" fmla="*/ 1094776 w 1381655"/>
                <a:gd name="connsiteY1830" fmla="*/ 942670 h 1512007"/>
                <a:gd name="connsiteX1831" fmla="*/ 1093735 w 1381655"/>
                <a:gd name="connsiteY1831" fmla="*/ 975675 h 1512007"/>
                <a:gd name="connsiteX1832" fmla="*/ 1119060 w 1381655"/>
                <a:gd name="connsiteY1832" fmla="*/ 1001209 h 1512007"/>
                <a:gd name="connsiteX1833" fmla="*/ 1235429 w 1381655"/>
                <a:gd name="connsiteY1833" fmla="*/ 1037860 h 1512007"/>
                <a:gd name="connsiteX1834" fmla="*/ 1310216 w 1381655"/>
                <a:gd name="connsiteY1834" fmla="*/ 1100319 h 1512007"/>
                <a:gd name="connsiteX1835" fmla="*/ 1332543 w 1381655"/>
                <a:gd name="connsiteY1835" fmla="*/ 1115127 h 1512007"/>
                <a:gd name="connsiteX1836" fmla="*/ 1315194 w 1381655"/>
                <a:gd name="connsiteY1836" fmla="*/ 1056077 h 1512007"/>
                <a:gd name="connsiteX1837" fmla="*/ 1261132 w 1381655"/>
                <a:gd name="connsiteY1837" fmla="*/ 998967 h 1512007"/>
                <a:gd name="connsiteX1838" fmla="*/ 1196376 w 1381655"/>
                <a:gd name="connsiteY1838" fmla="*/ 957652 h 1512007"/>
                <a:gd name="connsiteX1839" fmla="*/ 1141797 w 1381655"/>
                <a:gd name="connsiteY1839" fmla="*/ 957295 h 1512007"/>
                <a:gd name="connsiteX1840" fmla="*/ 1144723 w 1381655"/>
                <a:gd name="connsiteY1840" fmla="*/ 962330 h 1512007"/>
                <a:gd name="connsiteX1841" fmla="*/ 1235429 w 1381655"/>
                <a:gd name="connsiteY1841" fmla="*/ 1037860 h 1512007"/>
                <a:gd name="connsiteX1842" fmla="*/ 1162195 w 1381655"/>
                <a:gd name="connsiteY1842" fmla="*/ 1043079 h 1512007"/>
                <a:gd name="connsiteX1843" fmla="*/ 1205802 w 1381655"/>
                <a:gd name="connsiteY1843" fmla="*/ 1103354 h 1512007"/>
                <a:gd name="connsiteX1844" fmla="*/ 1267011 w 1381655"/>
                <a:gd name="connsiteY1844" fmla="*/ 1220719 h 1512007"/>
                <a:gd name="connsiteX1845" fmla="*/ 1291039 w 1381655"/>
                <a:gd name="connsiteY1845" fmla="*/ 1205872 h 1512007"/>
                <a:gd name="connsiteX1846" fmla="*/ 1242280 w 1381655"/>
                <a:gd name="connsiteY1846" fmla="*/ 1085768 h 1512007"/>
                <a:gd name="connsiteX1847" fmla="*/ 1159650 w 1381655"/>
                <a:gd name="connsiteY1847" fmla="*/ 1005351 h 1512007"/>
                <a:gd name="connsiteX1848" fmla="*/ 1162195 w 1381655"/>
                <a:gd name="connsiteY1848" fmla="*/ 1043079 h 1512007"/>
                <a:gd name="connsiteX1849" fmla="*/ 1328149 w 1381655"/>
                <a:gd name="connsiteY1849" fmla="*/ 1007758 h 1512007"/>
                <a:gd name="connsiteX1850" fmla="*/ 1352050 w 1381655"/>
                <a:gd name="connsiteY1850" fmla="*/ 1007326 h 1512007"/>
                <a:gd name="connsiteX1851" fmla="*/ 1273221 w 1381655"/>
                <a:gd name="connsiteY1851" fmla="*/ 939842 h 1512007"/>
                <a:gd name="connsiteX1852" fmla="*/ 1188787 w 1381655"/>
                <a:gd name="connsiteY1852" fmla="*/ 901112 h 1512007"/>
                <a:gd name="connsiteX1853" fmla="*/ 1163808 w 1381655"/>
                <a:gd name="connsiteY1853" fmla="*/ 903652 h 1512007"/>
                <a:gd name="connsiteX1854" fmla="*/ 1185274 w 1381655"/>
                <a:gd name="connsiteY1854" fmla="*/ 928953 h 1512007"/>
                <a:gd name="connsiteX1855" fmla="*/ 1298532 w 1381655"/>
                <a:gd name="connsiteY1855" fmla="*/ 999001 h 1512007"/>
                <a:gd name="connsiteX1856" fmla="*/ 1300767 w 1381655"/>
                <a:gd name="connsiteY1856" fmla="*/ 1000812 h 1512007"/>
                <a:gd name="connsiteX1857" fmla="*/ 1328149 w 1381655"/>
                <a:gd name="connsiteY1857" fmla="*/ 1007758 h 1512007"/>
                <a:gd name="connsiteX1858" fmla="*/ 1137406 w 1381655"/>
                <a:gd name="connsiteY1858" fmla="*/ 852396 h 1512007"/>
                <a:gd name="connsiteX1859" fmla="*/ 1077652 w 1381655"/>
                <a:gd name="connsiteY1859" fmla="*/ 842335 h 1512007"/>
                <a:gd name="connsiteX1860" fmla="*/ 1088700 w 1381655"/>
                <a:gd name="connsiteY1860" fmla="*/ 863171 h 1512007"/>
                <a:gd name="connsiteX1861" fmla="*/ 1152730 w 1381655"/>
                <a:gd name="connsiteY1861" fmla="*/ 894798 h 1512007"/>
                <a:gd name="connsiteX1862" fmla="*/ 1174018 w 1381655"/>
                <a:gd name="connsiteY1862" fmla="*/ 893622 h 1512007"/>
                <a:gd name="connsiteX1863" fmla="*/ 1202866 w 1381655"/>
                <a:gd name="connsiteY1863" fmla="*/ 884602 h 1512007"/>
                <a:gd name="connsiteX1864" fmla="*/ 1137406 w 1381655"/>
                <a:gd name="connsiteY1864" fmla="*/ 852396 h 1512007"/>
                <a:gd name="connsiteX1865" fmla="*/ 1128725 w 1381655"/>
                <a:gd name="connsiteY1865" fmla="*/ 793272 h 1512007"/>
                <a:gd name="connsiteX1866" fmla="*/ 1094717 w 1381655"/>
                <a:gd name="connsiteY1866" fmla="*/ 792889 h 1512007"/>
                <a:gd name="connsiteX1867" fmla="*/ 1099698 w 1381655"/>
                <a:gd name="connsiteY1867" fmla="*/ 803655 h 1512007"/>
                <a:gd name="connsiteX1868" fmla="*/ 1082350 w 1381655"/>
                <a:gd name="connsiteY1868" fmla="*/ 821911 h 1512007"/>
                <a:gd name="connsiteX1869" fmla="*/ 1080018 w 1381655"/>
                <a:gd name="connsiteY1869" fmla="*/ 823732 h 1512007"/>
                <a:gd name="connsiteX1870" fmla="*/ 1140641 w 1381655"/>
                <a:gd name="connsiteY1870" fmla="*/ 834463 h 1512007"/>
                <a:gd name="connsiteX1871" fmla="*/ 1165097 w 1381655"/>
                <a:gd name="connsiteY1871" fmla="*/ 828386 h 1512007"/>
                <a:gd name="connsiteX1872" fmla="*/ 1191192 w 1381655"/>
                <a:gd name="connsiteY1872" fmla="*/ 812992 h 1512007"/>
                <a:gd name="connsiteX1873" fmla="*/ 1128725 w 1381655"/>
                <a:gd name="connsiteY1873" fmla="*/ 793272 h 1512007"/>
                <a:gd name="connsiteX1874" fmla="*/ 1120574 w 1381655"/>
                <a:gd name="connsiteY1874" fmla="*/ 750286 h 1512007"/>
                <a:gd name="connsiteX1875" fmla="*/ 1079463 w 1381655"/>
                <a:gd name="connsiteY1875" fmla="*/ 754081 h 1512007"/>
                <a:gd name="connsiteX1876" fmla="*/ 1069923 w 1381655"/>
                <a:gd name="connsiteY1876" fmla="*/ 763943 h 1512007"/>
                <a:gd name="connsiteX1877" fmla="*/ 1083754 w 1381655"/>
                <a:gd name="connsiteY1877" fmla="*/ 774669 h 1512007"/>
                <a:gd name="connsiteX1878" fmla="*/ 1156258 w 1381655"/>
                <a:gd name="connsiteY1878" fmla="*/ 782507 h 1512007"/>
                <a:gd name="connsiteX1879" fmla="*/ 1159954 w 1381655"/>
                <a:gd name="connsiteY1879" fmla="*/ 783910 h 1512007"/>
                <a:gd name="connsiteX1880" fmla="*/ 1174211 w 1381655"/>
                <a:gd name="connsiteY1880" fmla="*/ 777596 h 1512007"/>
                <a:gd name="connsiteX1881" fmla="*/ 1194119 w 1381655"/>
                <a:gd name="connsiteY1881" fmla="*/ 762479 h 1512007"/>
                <a:gd name="connsiteX1882" fmla="*/ 1120574 w 1381655"/>
                <a:gd name="connsiteY1882" fmla="*/ 750286 h 1512007"/>
                <a:gd name="connsiteX1883" fmla="*/ 1087971 w 1381655"/>
                <a:gd name="connsiteY1883" fmla="*/ 709175 h 1512007"/>
                <a:gd name="connsiteX1884" fmla="*/ 1070542 w 1381655"/>
                <a:gd name="connsiteY1884" fmla="*/ 716949 h 1512007"/>
                <a:gd name="connsiteX1885" fmla="*/ 1090932 w 1381655"/>
                <a:gd name="connsiteY1885" fmla="*/ 730070 h 1512007"/>
                <a:gd name="connsiteX1886" fmla="*/ 1088343 w 1381655"/>
                <a:gd name="connsiteY1886" fmla="*/ 736072 h 1512007"/>
                <a:gd name="connsiteX1887" fmla="*/ 1121209 w 1381655"/>
                <a:gd name="connsiteY1887" fmla="*/ 732937 h 1512007"/>
                <a:gd name="connsiteX1888" fmla="*/ 1125519 w 1381655"/>
                <a:gd name="connsiteY1888" fmla="*/ 732665 h 1512007"/>
                <a:gd name="connsiteX1889" fmla="*/ 1146594 w 1381655"/>
                <a:gd name="connsiteY1889" fmla="*/ 717519 h 1512007"/>
                <a:gd name="connsiteX1890" fmla="*/ 1158937 w 1381655"/>
                <a:gd name="connsiteY1890" fmla="*/ 697253 h 1512007"/>
                <a:gd name="connsiteX1891" fmla="*/ 1087971 w 1381655"/>
                <a:gd name="connsiteY1891" fmla="*/ 709175 h 1512007"/>
                <a:gd name="connsiteX1892" fmla="*/ 1040356 w 1381655"/>
                <a:gd name="connsiteY1892" fmla="*/ 685769 h 1512007"/>
                <a:gd name="connsiteX1893" fmla="*/ 1042761 w 1381655"/>
                <a:gd name="connsiteY1893" fmla="*/ 689663 h 1512007"/>
                <a:gd name="connsiteX1894" fmla="*/ 1048154 w 1381655"/>
                <a:gd name="connsiteY1894" fmla="*/ 712657 h 1512007"/>
                <a:gd name="connsiteX1895" fmla="*/ 1102144 w 1381655"/>
                <a:gd name="connsiteY1895" fmla="*/ 688065 h 1512007"/>
                <a:gd name="connsiteX1896" fmla="*/ 1106807 w 1381655"/>
                <a:gd name="connsiteY1896" fmla="*/ 670876 h 1512007"/>
                <a:gd name="connsiteX1897" fmla="*/ 1108579 w 1381655"/>
                <a:gd name="connsiteY1897" fmla="*/ 654306 h 1512007"/>
                <a:gd name="connsiteX1898" fmla="*/ 1071123 w 1381655"/>
                <a:gd name="connsiteY1898" fmla="*/ 664973 h 1512007"/>
                <a:gd name="connsiteX1899" fmla="*/ 1040356 w 1381655"/>
                <a:gd name="connsiteY1899" fmla="*/ 685769 h 1512007"/>
                <a:gd name="connsiteX1900" fmla="*/ 1008382 w 1381655"/>
                <a:gd name="connsiteY1900" fmla="*/ 673292 h 1512007"/>
                <a:gd name="connsiteX1901" fmla="*/ 1024546 w 1381655"/>
                <a:gd name="connsiteY1901" fmla="*/ 669670 h 1512007"/>
                <a:gd name="connsiteX1902" fmla="*/ 1031698 w 1381655"/>
                <a:gd name="connsiteY1902" fmla="*/ 677806 h 1512007"/>
                <a:gd name="connsiteX1903" fmla="*/ 1064059 w 1381655"/>
                <a:gd name="connsiteY1903" fmla="*/ 651553 h 1512007"/>
                <a:gd name="connsiteX1904" fmla="*/ 1063811 w 1381655"/>
                <a:gd name="connsiteY1904" fmla="*/ 631635 h 1512007"/>
                <a:gd name="connsiteX1905" fmla="*/ 1060705 w 1381655"/>
                <a:gd name="connsiteY1905" fmla="*/ 615735 h 1512007"/>
                <a:gd name="connsiteX1906" fmla="*/ 1030821 w 1381655"/>
                <a:gd name="connsiteY1906" fmla="*/ 632588 h 1512007"/>
                <a:gd name="connsiteX1907" fmla="*/ 1008382 w 1381655"/>
                <a:gd name="connsiteY1907" fmla="*/ 673292 h 1512007"/>
                <a:gd name="connsiteX1908" fmla="*/ 998098 w 1381655"/>
                <a:gd name="connsiteY1908" fmla="*/ 664278 h 1512007"/>
                <a:gd name="connsiteX1909" fmla="*/ 1011508 w 1381655"/>
                <a:gd name="connsiteY1909" fmla="*/ 633892 h 1512007"/>
                <a:gd name="connsiteX1910" fmla="*/ 1005877 w 1381655"/>
                <a:gd name="connsiteY1910" fmla="*/ 617819 h 1512007"/>
                <a:gd name="connsiteX1911" fmla="*/ 995797 w 1381655"/>
                <a:gd name="connsiteY1911" fmla="*/ 605565 h 1512007"/>
                <a:gd name="connsiteX1912" fmla="*/ 968794 w 1381655"/>
                <a:gd name="connsiteY1912" fmla="*/ 627230 h 1512007"/>
                <a:gd name="connsiteX1913" fmla="*/ 962529 w 1381655"/>
                <a:gd name="connsiteY1913" fmla="*/ 661088 h 1512007"/>
                <a:gd name="connsiteX1914" fmla="*/ 971662 w 1381655"/>
                <a:gd name="connsiteY1914" fmla="*/ 669314 h 1512007"/>
                <a:gd name="connsiteX1915" fmla="*/ 980586 w 1381655"/>
                <a:gd name="connsiteY1915" fmla="*/ 684395 h 1512007"/>
                <a:gd name="connsiteX1916" fmla="*/ 995310 w 1381655"/>
                <a:gd name="connsiteY1916" fmla="*/ 677459 h 1512007"/>
                <a:gd name="connsiteX1917" fmla="*/ 998079 w 1381655"/>
                <a:gd name="connsiteY1917" fmla="*/ 664437 h 1512007"/>
                <a:gd name="connsiteX1918" fmla="*/ 997890 w 1381655"/>
                <a:gd name="connsiteY1918" fmla="*/ 664625 h 1512007"/>
                <a:gd name="connsiteX1919" fmla="*/ 998098 w 1381655"/>
                <a:gd name="connsiteY1919" fmla="*/ 664278 h 1512007"/>
                <a:gd name="connsiteX1920" fmla="*/ 1333305 w 1381655"/>
                <a:gd name="connsiteY1920" fmla="*/ 917731 h 1512007"/>
                <a:gd name="connsiteX1921" fmla="*/ 1361257 w 1381655"/>
                <a:gd name="connsiteY1921" fmla="*/ 915300 h 1512007"/>
                <a:gd name="connsiteX1922" fmla="*/ 1286239 w 1381655"/>
                <a:gd name="connsiteY1922" fmla="*/ 870340 h 1512007"/>
                <a:gd name="connsiteX1923" fmla="*/ 1182247 w 1381655"/>
                <a:gd name="connsiteY1923" fmla="*/ 854182 h 1512007"/>
                <a:gd name="connsiteX1924" fmla="*/ 1219098 w 1381655"/>
                <a:gd name="connsiteY1924" fmla="*/ 885461 h 1512007"/>
                <a:gd name="connsiteX1925" fmla="*/ 1207951 w 1381655"/>
                <a:gd name="connsiteY1925" fmla="*/ 892058 h 1512007"/>
                <a:gd name="connsiteX1926" fmla="*/ 1251566 w 1381655"/>
                <a:gd name="connsiteY1926" fmla="*/ 904237 h 1512007"/>
                <a:gd name="connsiteX1927" fmla="*/ 1278390 w 1381655"/>
                <a:gd name="connsiteY1927" fmla="*/ 914384 h 1512007"/>
                <a:gd name="connsiteX1928" fmla="*/ 1333305 w 1381655"/>
                <a:gd name="connsiteY1928" fmla="*/ 917731 h 1512007"/>
                <a:gd name="connsiteX1929" fmla="*/ 1380168 w 1381655"/>
                <a:gd name="connsiteY1929" fmla="*/ 840068 h 1512007"/>
                <a:gd name="connsiteX1930" fmla="*/ 1351669 w 1381655"/>
                <a:gd name="connsiteY1930" fmla="*/ 850759 h 1512007"/>
                <a:gd name="connsiteX1931" fmla="*/ 1317925 w 1381655"/>
                <a:gd name="connsiteY1931" fmla="*/ 853274 h 1512007"/>
                <a:gd name="connsiteX1932" fmla="*/ 1340239 w 1381655"/>
                <a:gd name="connsiteY1932" fmla="*/ 863519 h 1512007"/>
                <a:gd name="connsiteX1933" fmla="*/ 1381184 w 1381655"/>
                <a:gd name="connsiteY1933" fmla="*/ 927802 h 1512007"/>
                <a:gd name="connsiteX1934" fmla="*/ 1347427 w 1381655"/>
                <a:gd name="connsiteY1934" fmla="*/ 929786 h 1512007"/>
                <a:gd name="connsiteX1935" fmla="*/ 1306609 w 1381655"/>
                <a:gd name="connsiteY1935" fmla="*/ 926647 h 1512007"/>
                <a:gd name="connsiteX1936" fmla="*/ 1340201 w 1381655"/>
                <a:gd name="connsiteY1936" fmla="*/ 949705 h 1512007"/>
                <a:gd name="connsiteX1937" fmla="*/ 1364140 w 1381655"/>
                <a:gd name="connsiteY1937" fmla="*/ 1017431 h 1512007"/>
                <a:gd name="connsiteX1938" fmla="*/ 1337521 w 1381655"/>
                <a:gd name="connsiteY1938" fmla="*/ 1019589 h 1512007"/>
                <a:gd name="connsiteX1939" fmla="*/ 1313036 w 1381655"/>
                <a:gd name="connsiteY1939" fmla="*/ 1013462 h 1512007"/>
                <a:gd name="connsiteX1940" fmla="*/ 1343477 w 1381655"/>
                <a:gd name="connsiteY1940" fmla="*/ 1076441 h 1512007"/>
                <a:gd name="connsiteX1941" fmla="*/ 1335502 w 1381655"/>
                <a:gd name="connsiteY1941" fmla="*/ 1125654 h 1512007"/>
                <a:gd name="connsiteX1942" fmla="*/ 1307143 w 1381655"/>
                <a:gd name="connsiteY1942" fmla="*/ 1110399 h 1512007"/>
                <a:gd name="connsiteX1943" fmla="*/ 1263349 w 1381655"/>
                <a:gd name="connsiteY1943" fmla="*/ 1072770 h 1512007"/>
                <a:gd name="connsiteX1944" fmla="*/ 1277539 w 1381655"/>
                <a:gd name="connsiteY1944" fmla="*/ 1095616 h 1512007"/>
                <a:gd name="connsiteX1945" fmla="*/ 1297250 w 1381655"/>
                <a:gd name="connsiteY1945" fmla="*/ 1226634 h 1512007"/>
                <a:gd name="connsiteX1946" fmla="*/ 1262366 w 1381655"/>
                <a:gd name="connsiteY1946" fmla="*/ 1232130 h 1512007"/>
                <a:gd name="connsiteX1947" fmla="*/ 1223280 w 1381655"/>
                <a:gd name="connsiteY1947" fmla="*/ 1155905 h 1512007"/>
                <a:gd name="connsiteX1948" fmla="*/ 1157071 w 1381655"/>
                <a:gd name="connsiteY1948" fmla="*/ 1053670 h 1512007"/>
                <a:gd name="connsiteX1949" fmla="*/ 1143434 w 1381655"/>
                <a:gd name="connsiteY1949" fmla="*/ 1058061 h 1512007"/>
                <a:gd name="connsiteX1950" fmla="*/ 1121581 w 1381655"/>
                <a:gd name="connsiteY1950" fmla="*/ 1021489 h 1512007"/>
                <a:gd name="connsiteX1951" fmla="*/ 1089037 w 1381655"/>
                <a:gd name="connsiteY1951" fmla="*/ 982646 h 1512007"/>
                <a:gd name="connsiteX1952" fmla="*/ 1067948 w 1381655"/>
                <a:gd name="connsiteY1952" fmla="*/ 999885 h 1512007"/>
                <a:gd name="connsiteX1953" fmla="*/ 1064713 w 1381655"/>
                <a:gd name="connsiteY1953" fmla="*/ 996635 h 1512007"/>
                <a:gd name="connsiteX1954" fmla="*/ 965554 w 1381655"/>
                <a:gd name="connsiteY1954" fmla="*/ 886710 h 1512007"/>
                <a:gd name="connsiteX1955" fmla="*/ 976682 w 1381655"/>
                <a:gd name="connsiteY1955" fmla="*/ 816241 h 1512007"/>
                <a:gd name="connsiteX1956" fmla="*/ 951108 w 1381655"/>
                <a:gd name="connsiteY1956" fmla="*/ 748267 h 1512007"/>
                <a:gd name="connsiteX1957" fmla="*/ 891082 w 1381655"/>
                <a:gd name="connsiteY1957" fmla="*/ 762058 h 1512007"/>
                <a:gd name="connsiteX1958" fmla="*/ 936018 w 1381655"/>
                <a:gd name="connsiteY1958" fmla="*/ 824699 h 1512007"/>
                <a:gd name="connsiteX1959" fmla="*/ 934355 w 1381655"/>
                <a:gd name="connsiteY1959" fmla="*/ 840802 h 1512007"/>
                <a:gd name="connsiteX1960" fmla="*/ 869461 w 1381655"/>
                <a:gd name="connsiteY1960" fmla="*/ 894514 h 1512007"/>
                <a:gd name="connsiteX1961" fmla="*/ 837479 w 1381655"/>
                <a:gd name="connsiteY1961" fmla="*/ 887272 h 1512007"/>
                <a:gd name="connsiteX1962" fmla="*/ 822630 w 1381655"/>
                <a:gd name="connsiteY1962" fmla="*/ 877583 h 1512007"/>
                <a:gd name="connsiteX1963" fmla="*/ 819718 w 1381655"/>
                <a:gd name="connsiteY1963" fmla="*/ 875092 h 1512007"/>
                <a:gd name="connsiteX1964" fmla="*/ 823895 w 1381655"/>
                <a:gd name="connsiteY1964" fmla="*/ 955087 h 1512007"/>
                <a:gd name="connsiteX1965" fmla="*/ 874949 w 1381655"/>
                <a:gd name="connsiteY1965" fmla="*/ 1007411 h 1512007"/>
                <a:gd name="connsiteX1966" fmla="*/ 882161 w 1381655"/>
                <a:gd name="connsiteY1966" fmla="*/ 1001556 h 1512007"/>
                <a:gd name="connsiteX1967" fmla="*/ 897555 w 1381655"/>
                <a:gd name="connsiteY1967" fmla="*/ 1011305 h 1512007"/>
                <a:gd name="connsiteX1968" fmla="*/ 941593 w 1381655"/>
                <a:gd name="connsiteY1968" fmla="*/ 1002227 h 1512007"/>
                <a:gd name="connsiteX1969" fmla="*/ 951942 w 1381655"/>
                <a:gd name="connsiteY1969" fmla="*/ 972500 h 1512007"/>
                <a:gd name="connsiteX1970" fmla="*/ 965495 w 1381655"/>
                <a:gd name="connsiteY1970" fmla="*/ 992577 h 1512007"/>
                <a:gd name="connsiteX1971" fmla="*/ 964578 w 1381655"/>
                <a:gd name="connsiteY1971" fmla="*/ 1012371 h 1512007"/>
                <a:gd name="connsiteX1972" fmla="*/ 990954 w 1381655"/>
                <a:gd name="connsiteY1972" fmla="*/ 1001904 h 1512007"/>
                <a:gd name="connsiteX1973" fmla="*/ 1046298 w 1381655"/>
                <a:gd name="connsiteY1973" fmla="*/ 1006086 h 1512007"/>
                <a:gd name="connsiteX1974" fmla="*/ 1062482 w 1381655"/>
                <a:gd name="connsiteY1974" fmla="*/ 1048129 h 1512007"/>
                <a:gd name="connsiteX1975" fmla="*/ 1028161 w 1381655"/>
                <a:gd name="connsiteY1975" fmla="*/ 1026152 h 1512007"/>
                <a:gd name="connsiteX1976" fmla="*/ 979014 w 1381655"/>
                <a:gd name="connsiteY1976" fmla="*/ 1038490 h 1512007"/>
                <a:gd name="connsiteX1977" fmla="*/ 947378 w 1381655"/>
                <a:gd name="connsiteY1977" fmla="*/ 1046849 h 1512007"/>
                <a:gd name="connsiteX1978" fmla="*/ 991515 w 1381655"/>
                <a:gd name="connsiteY1978" fmla="*/ 1052074 h 1512007"/>
                <a:gd name="connsiteX1979" fmla="*/ 1014618 w 1381655"/>
                <a:gd name="connsiteY1979" fmla="*/ 1037787 h 1512007"/>
                <a:gd name="connsiteX1980" fmla="*/ 1032145 w 1381655"/>
                <a:gd name="connsiteY1980" fmla="*/ 1061077 h 1512007"/>
                <a:gd name="connsiteX1981" fmla="*/ 1022446 w 1381655"/>
                <a:gd name="connsiteY1981" fmla="*/ 1104411 h 1512007"/>
                <a:gd name="connsiteX1982" fmla="*/ 986222 w 1381655"/>
                <a:gd name="connsiteY1982" fmla="*/ 1122528 h 1512007"/>
                <a:gd name="connsiteX1983" fmla="*/ 981980 w 1381655"/>
                <a:gd name="connsiteY1983" fmla="*/ 1131533 h 1512007"/>
                <a:gd name="connsiteX1984" fmla="*/ 967430 w 1381655"/>
                <a:gd name="connsiteY1984" fmla="*/ 1135913 h 1512007"/>
                <a:gd name="connsiteX1985" fmla="*/ 953679 w 1381655"/>
                <a:gd name="connsiteY1985" fmla="*/ 1164274 h 1512007"/>
                <a:gd name="connsiteX1986" fmla="*/ 815848 w 1381655"/>
                <a:gd name="connsiteY1986" fmla="*/ 1144123 h 1512007"/>
                <a:gd name="connsiteX1987" fmla="*/ 762718 w 1381655"/>
                <a:gd name="connsiteY1987" fmla="*/ 1150185 h 1512007"/>
                <a:gd name="connsiteX1988" fmla="*/ 773037 w 1381655"/>
                <a:gd name="connsiteY1988" fmla="*/ 1133938 h 1512007"/>
                <a:gd name="connsiteX1989" fmla="*/ 797419 w 1381655"/>
                <a:gd name="connsiteY1989" fmla="*/ 1114729 h 1512007"/>
                <a:gd name="connsiteX1990" fmla="*/ 777287 w 1381655"/>
                <a:gd name="connsiteY1990" fmla="*/ 1114085 h 1512007"/>
                <a:gd name="connsiteX1991" fmla="*/ 752176 w 1381655"/>
                <a:gd name="connsiteY1991" fmla="*/ 1119244 h 1512007"/>
                <a:gd name="connsiteX1992" fmla="*/ 767049 w 1381655"/>
                <a:gd name="connsiteY1992" fmla="*/ 1103776 h 1512007"/>
                <a:gd name="connsiteX1993" fmla="*/ 787041 w 1381655"/>
                <a:gd name="connsiteY1993" fmla="*/ 1092069 h 1512007"/>
                <a:gd name="connsiteX1994" fmla="*/ 749546 w 1381655"/>
                <a:gd name="connsiteY1994" fmla="*/ 1076556 h 1512007"/>
                <a:gd name="connsiteX1995" fmla="*/ 704228 w 1381655"/>
                <a:gd name="connsiteY1995" fmla="*/ 1070786 h 1512007"/>
                <a:gd name="connsiteX1996" fmla="*/ 726899 w 1381655"/>
                <a:gd name="connsiteY1996" fmla="*/ 1056523 h 1512007"/>
                <a:gd name="connsiteX1997" fmla="*/ 746331 w 1381655"/>
                <a:gd name="connsiteY1997" fmla="*/ 1050744 h 1512007"/>
                <a:gd name="connsiteX1998" fmla="*/ 721814 w 1381655"/>
                <a:gd name="connsiteY1998" fmla="*/ 1011305 h 1512007"/>
                <a:gd name="connsiteX1999" fmla="*/ 690909 w 1381655"/>
                <a:gd name="connsiteY1999" fmla="*/ 943652 h 1512007"/>
                <a:gd name="connsiteX2000" fmla="*/ 660140 w 1381655"/>
                <a:gd name="connsiteY2000" fmla="*/ 1011305 h 1512007"/>
                <a:gd name="connsiteX2001" fmla="*/ 635560 w 1381655"/>
                <a:gd name="connsiteY2001" fmla="*/ 1050744 h 1512007"/>
                <a:gd name="connsiteX2002" fmla="*/ 654966 w 1381655"/>
                <a:gd name="connsiteY2002" fmla="*/ 1056523 h 1512007"/>
                <a:gd name="connsiteX2003" fmla="*/ 677563 w 1381655"/>
                <a:gd name="connsiteY2003" fmla="*/ 1070786 h 1512007"/>
                <a:gd name="connsiteX2004" fmla="*/ 632369 w 1381655"/>
                <a:gd name="connsiteY2004" fmla="*/ 1076556 h 1512007"/>
                <a:gd name="connsiteX2005" fmla="*/ 594915 w 1381655"/>
                <a:gd name="connsiteY2005" fmla="*/ 1092069 h 1512007"/>
                <a:gd name="connsiteX2006" fmla="*/ 614832 w 1381655"/>
                <a:gd name="connsiteY2006" fmla="*/ 1103776 h 1512007"/>
                <a:gd name="connsiteX2007" fmla="*/ 629739 w 1381655"/>
                <a:gd name="connsiteY2007" fmla="*/ 1119244 h 1512007"/>
                <a:gd name="connsiteX2008" fmla="*/ 604549 w 1381655"/>
                <a:gd name="connsiteY2008" fmla="*/ 1114085 h 1512007"/>
                <a:gd name="connsiteX2009" fmla="*/ 584521 w 1381655"/>
                <a:gd name="connsiteY2009" fmla="*/ 1114729 h 1512007"/>
                <a:gd name="connsiteX2010" fmla="*/ 608879 w 1381655"/>
                <a:gd name="connsiteY2010" fmla="*/ 1133938 h 1512007"/>
                <a:gd name="connsiteX2011" fmla="*/ 619108 w 1381655"/>
                <a:gd name="connsiteY2011" fmla="*/ 1150185 h 1512007"/>
                <a:gd name="connsiteX2012" fmla="*/ 566027 w 1381655"/>
                <a:gd name="connsiteY2012" fmla="*/ 1144123 h 1512007"/>
                <a:gd name="connsiteX2013" fmla="*/ 428153 w 1381655"/>
                <a:gd name="connsiteY2013" fmla="*/ 1164274 h 1512007"/>
                <a:gd name="connsiteX2014" fmla="*/ 414495 w 1381655"/>
                <a:gd name="connsiteY2014" fmla="*/ 1135913 h 1512007"/>
                <a:gd name="connsiteX2015" fmla="*/ 399924 w 1381655"/>
                <a:gd name="connsiteY2015" fmla="*/ 1131533 h 1512007"/>
                <a:gd name="connsiteX2016" fmla="*/ 395783 w 1381655"/>
                <a:gd name="connsiteY2016" fmla="*/ 1122528 h 1512007"/>
                <a:gd name="connsiteX2017" fmla="*/ 359533 w 1381655"/>
                <a:gd name="connsiteY2017" fmla="*/ 1104411 h 1512007"/>
                <a:gd name="connsiteX2018" fmla="*/ 349829 w 1381655"/>
                <a:gd name="connsiteY2018" fmla="*/ 1061077 h 1512007"/>
                <a:gd name="connsiteX2019" fmla="*/ 367257 w 1381655"/>
                <a:gd name="connsiteY2019" fmla="*/ 1037787 h 1512007"/>
                <a:gd name="connsiteX2020" fmla="*/ 390360 w 1381655"/>
                <a:gd name="connsiteY2020" fmla="*/ 1052074 h 1512007"/>
                <a:gd name="connsiteX2021" fmla="*/ 434577 w 1381655"/>
                <a:gd name="connsiteY2021" fmla="*/ 1046849 h 1512007"/>
                <a:gd name="connsiteX2022" fmla="*/ 402867 w 1381655"/>
                <a:gd name="connsiteY2022" fmla="*/ 1038490 h 1512007"/>
                <a:gd name="connsiteX2023" fmla="*/ 353738 w 1381655"/>
                <a:gd name="connsiteY2023" fmla="*/ 1026152 h 1512007"/>
                <a:gd name="connsiteX2024" fmla="*/ 319443 w 1381655"/>
                <a:gd name="connsiteY2024" fmla="*/ 1048129 h 1512007"/>
                <a:gd name="connsiteX2025" fmla="*/ 335607 w 1381655"/>
                <a:gd name="connsiteY2025" fmla="*/ 1006086 h 1512007"/>
                <a:gd name="connsiteX2026" fmla="*/ 390961 w 1381655"/>
                <a:gd name="connsiteY2026" fmla="*/ 1001904 h 1512007"/>
                <a:gd name="connsiteX2027" fmla="*/ 417279 w 1381655"/>
                <a:gd name="connsiteY2027" fmla="*/ 1012371 h 1512007"/>
                <a:gd name="connsiteX2028" fmla="*/ 416460 w 1381655"/>
                <a:gd name="connsiteY2028" fmla="*/ 992577 h 1512007"/>
                <a:gd name="connsiteX2029" fmla="*/ 430037 w 1381655"/>
                <a:gd name="connsiteY2029" fmla="*/ 972500 h 1512007"/>
                <a:gd name="connsiteX2030" fmla="*/ 440332 w 1381655"/>
                <a:gd name="connsiteY2030" fmla="*/ 1002227 h 1512007"/>
                <a:gd name="connsiteX2031" fmla="*/ 484360 w 1381655"/>
                <a:gd name="connsiteY2031" fmla="*/ 1011305 h 1512007"/>
                <a:gd name="connsiteX2032" fmla="*/ 499803 w 1381655"/>
                <a:gd name="connsiteY2032" fmla="*/ 1001556 h 1512007"/>
                <a:gd name="connsiteX2033" fmla="*/ 506932 w 1381655"/>
                <a:gd name="connsiteY2033" fmla="*/ 1007411 h 1512007"/>
                <a:gd name="connsiteX2034" fmla="*/ 558039 w 1381655"/>
                <a:gd name="connsiteY2034" fmla="*/ 955087 h 1512007"/>
                <a:gd name="connsiteX2035" fmla="*/ 562683 w 1381655"/>
                <a:gd name="connsiteY2035" fmla="*/ 875772 h 1512007"/>
                <a:gd name="connsiteX2036" fmla="*/ 561294 w 1381655"/>
                <a:gd name="connsiteY2036" fmla="*/ 877086 h 1512007"/>
                <a:gd name="connsiteX2037" fmla="*/ 543097 w 1381655"/>
                <a:gd name="connsiteY2037" fmla="*/ 887272 h 1512007"/>
                <a:gd name="connsiteX2038" fmla="*/ 510991 w 1381655"/>
                <a:gd name="connsiteY2038" fmla="*/ 894514 h 1512007"/>
                <a:gd name="connsiteX2039" fmla="*/ 446245 w 1381655"/>
                <a:gd name="connsiteY2039" fmla="*/ 840862 h 1512007"/>
                <a:gd name="connsiteX2040" fmla="*/ 444533 w 1381655"/>
                <a:gd name="connsiteY2040" fmla="*/ 824699 h 1512007"/>
                <a:gd name="connsiteX2041" fmla="*/ 489628 w 1381655"/>
                <a:gd name="connsiteY2041" fmla="*/ 761993 h 1512007"/>
                <a:gd name="connsiteX2042" fmla="*/ 429532 w 1381655"/>
                <a:gd name="connsiteY2042" fmla="*/ 748267 h 1512007"/>
                <a:gd name="connsiteX2043" fmla="*/ 404043 w 1381655"/>
                <a:gd name="connsiteY2043" fmla="*/ 816241 h 1512007"/>
                <a:gd name="connsiteX2044" fmla="*/ 415130 w 1381655"/>
                <a:gd name="connsiteY2044" fmla="*/ 886710 h 1512007"/>
                <a:gd name="connsiteX2045" fmla="*/ 316011 w 1381655"/>
                <a:gd name="connsiteY2045" fmla="*/ 996635 h 1512007"/>
                <a:gd name="connsiteX2046" fmla="*/ 312762 w 1381655"/>
                <a:gd name="connsiteY2046" fmla="*/ 999885 h 1512007"/>
                <a:gd name="connsiteX2047" fmla="*/ 291594 w 1381655"/>
                <a:gd name="connsiteY2047" fmla="*/ 982646 h 1512007"/>
                <a:gd name="connsiteX2048" fmla="*/ 259084 w 1381655"/>
                <a:gd name="connsiteY2048" fmla="*/ 1021489 h 1512007"/>
                <a:gd name="connsiteX2049" fmla="*/ 237257 w 1381655"/>
                <a:gd name="connsiteY2049" fmla="*/ 1058061 h 1512007"/>
                <a:gd name="connsiteX2050" fmla="*/ 223589 w 1381655"/>
                <a:gd name="connsiteY2050" fmla="*/ 1053670 h 1512007"/>
                <a:gd name="connsiteX2051" fmla="*/ 157401 w 1381655"/>
                <a:gd name="connsiteY2051" fmla="*/ 1155905 h 1512007"/>
                <a:gd name="connsiteX2052" fmla="*/ 118308 w 1381655"/>
                <a:gd name="connsiteY2052" fmla="*/ 1232130 h 1512007"/>
                <a:gd name="connsiteX2053" fmla="*/ 83457 w 1381655"/>
                <a:gd name="connsiteY2053" fmla="*/ 1226634 h 1512007"/>
                <a:gd name="connsiteX2054" fmla="*/ 103187 w 1381655"/>
                <a:gd name="connsiteY2054" fmla="*/ 1095616 h 1512007"/>
                <a:gd name="connsiteX2055" fmla="*/ 117326 w 1381655"/>
                <a:gd name="connsiteY2055" fmla="*/ 1072770 h 1512007"/>
                <a:gd name="connsiteX2056" fmla="*/ 73684 w 1381655"/>
                <a:gd name="connsiteY2056" fmla="*/ 1110399 h 1512007"/>
                <a:gd name="connsiteX2057" fmla="*/ 45229 w 1381655"/>
                <a:gd name="connsiteY2057" fmla="*/ 1125654 h 1512007"/>
                <a:gd name="connsiteX2058" fmla="*/ 37207 w 1381655"/>
                <a:gd name="connsiteY2058" fmla="*/ 1076441 h 1512007"/>
                <a:gd name="connsiteX2059" fmla="*/ 67692 w 1381655"/>
                <a:gd name="connsiteY2059" fmla="*/ 1013462 h 1512007"/>
                <a:gd name="connsiteX2060" fmla="*/ 43110 w 1381655"/>
                <a:gd name="connsiteY2060" fmla="*/ 1019589 h 1512007"/>
                <a:gd name="connsiteX2061" fmla="*/ 16495 w 1381655"/>
                <a:gd name="connsiteY2061" fmla="*/ 1017431 h 1512007"/>
                <a:gd name="connsiteX2062" fmla="*/ 40541 w 1381655"/>
                <a:gd name="connsiteY2062" fmla="*/ 949705 h 1512007"/>
                <a:gd name="connsiteX2063" fmla="*/ 74052 w 1381655"/>
                <a:gd name="connsiteY2063" fmla="*/ 926647 h 1512007"/>
                <a:gd name="connsiteX2064" fmla="*/ 33303 w 1381655"/>
                <a:gd name="connsiteY2064" fmla="*/ 929786 h 1512007"/>
                <a:gd name="connsiteX2065" fmla="*/ -471 w 1381655"/>
                <a:gd name="connsiteY2065" fmla="*/ 927802 h 1512007"/>
                <a:gd name="connsiteX2066" fmla="*/ 40466 w 1381655"/>
                <a:gd name="connsiteY2066" fmla="*/ 863519 h 1512007"/>
                <a:gd name="connsiteX2067" fmla="*/ 62706 w 1381655"/>
                <a:gd name="connsiteY2067" fmla="*/ 853274 h 1512007"/>
                <a:gd name="connsiteX2068" fmla="*/ 29011 w 1381655"/>
                <a:gd name="connsiteY2068" fmla="*/ 850759 h 1512007"/>
                <a:gd name="connsiteX2069" fmla="*/ 570 w 1381655"/>
                <a:gd name="connsiteY2069" fmla="*/ 840068 h 1512007"/>
                <a:gd name="connsiteX2070" fmla="*/ 52238 w 1381655"/>
                <a:gd name="connsiteY2070" fmla="*/ 788326 h 1512007"/>
                <a:gd name="connsiteX2071" fmla="*/ 70584 w 1381655"/>
                <a:gd name="connsiteY2071" fmla="*/ 782755 h 1512007"/>
                <a:gd name="connsiteX2072" fmla="*/ 38125 w 1381655"/>
                <a:gd name="connsiteY2072" fmla="*/ 770674 h 1512007"/>
                <a:gd name="connsiteX2073" fmla="*/ 15046 w 1381655"/>
                <a:gd name="connsiteY2073" fmla="*/ 754676 h 1512007"/>
                <a:gd name="connsiteX2074" fmla="*/ 68932 w 1381655"/>
                <a:gd name="connsiteY2074" fmla="*/ 713589 h 1512007"/>
                <a:gd name="connsiteX2075" fmla="*/ 74687 w 1381655"/>
                <a:gd name="connsiteY2075" fmla="*/ 712458 h 1512007"/>
                <a:gd name="connsiteX2076" fmla="*/ 49187 w 1381655"/>
                <a:gd name="connsiteY2076" fmla="*/ 692158 h 1512007"/>
                <a:gd name="connsiteX2077" fmla="*/ 31799 w 1381655"/>
                <a:gd name="connsiteY2077" fmla="*/ 667364 h 1512007"/>
                <a:gd name="connsiteX2078" fmla="*/ 103460 w 1381655"/>
                <a:gd name="connsiteY2078" fmla="*/ 641715 h 1512007"/>
                <a:gd name="connsiteX2079" fmla="*/ 93077 w 1381655"/>
                <a:gd name="connsiteY2079" fmla="*/ 627393 h 1512007"/>
                <a:gd name="connsiteX2080" fmla="*/ 81458 w 1381655"/>
                <a:gd name="connsiteY2080" fmla="*/ 593496 h 1512007"/>
                <a:gd name="connsiteX2081" fmla="*/ 149209 w 1381655"/>
                <a:gd name="connsiteY2081" fmla="*/ 587681 h 1512007"/>
                <a:gd name="connsiteX2082" fmla="*/ 143926 w 1381655"/>
                <a:gd name="connsiteY2082" fmla="*/ 574619 h 1512007"/>
                <a:gd name="connsiteX2083" fmla="*/ 140220 w 1381655"/>
                <a:gd name="connsiteY2083" fmla="*/ 538999 h 1512007"/>
                <a:gd name="connsiteX2084" fmla="*/ 212709 w 1381655"/>
                <a:gd name="connsiteY2084" fmla="*/ 552161 h 1512007"/>
                <a:gd name="connsiteX2085" fmla="*/ 208185 w 1381655"/>
                <a:gd name="connsiteY2085" fmla="*/ 532526 h 1512007"/>
                <a:gd name="connsiteX2086" fmla="*/ 210005 w 1381655"/>
                <a:gd name="connsiteY2086" fmla="*/ 496857 h 1512007"/>
                <a:gd name="connsiteX2087" fmla="*/ 281656 w 1381655"/>
                <a:gd name="connsiteY2087" fmla="*/ 522644 h 1512007"/>
                <a:gd name="connsiteX2088" fmla="*/ 283988 w 1381655"/>
                <a:gd name="connsiteY2088" fmla="*/ 525174 h 1512007"/>
                <a:gd name="connsiteX2089" fmla="*/ 283467 w 1381655"/>
                <a:gd name="connsiteY2089" fmla="*/ 514384 h 1512007"/>
                <a:gd name="connsiteX2090" fmla="*/ 290412 w 1381655"/>
                <a:gd name="connsiteY2090" fmla="*/ 479319 h 1512007"/>
                <a:gd name="connsiteX2091" fmla="*/ 357584 w 1381655"/>
                <a:gd name="connsiteY2091" fmla="*/ 515187 h 1512007"/>
                <a:gd name="connsiteX2092" fmla="*/ 363685 w 1381655"/>
                <a:gd name="connsiteY2092" fmla="*/ 524861 h 1512007"/>
                <a:gd name="connsiteX2093" fmla="*/ 368314 w 1381655"/>
                <a:gd name="connsiteY2093" fmla="*/ 500890 h 1512007"/>
                <a:gd name="connsiteX2094" fmla="*/ 380413 w 1381655"/>
                <a:gd name="connsiteY2094" fmla="*/ 477409 h 1512007"/>
                <a:gd name="connsiteX2095" fmla="*/ 427944 w 1381655"/>
                <a:gd name="connsiteY2095" fmla="*/ 522718 h 1512007"/>
                <a:gd name="connsiteX2096" fmla="*/ 435957 w 1381655"/>
                <a:gd name="connsiteY2096" fmla="*/ 575661 h 1512007"/>
                <a:gd name="connsiteX2097" fmla="*/ 439398 w 1381655"/>
                <a:gd name="connsiteY2097" fmla="*/ 572237 h 1512007"/>
                <a:gd name="connsiteX2098" fmla="*/ 462026 w 1381655"/>
                <a:gd name="connsiteY2098" fmla="*/ 586813 h 1512007"/>
                <a:gd name="connsiteX2099" fmla="*/ 448502 w 1381655"/>
                <a:gd name="connsiteY2099" fmla="*/ 496722 h 1512007"/>
                <a:gd name="connsiteX2100" fmla="*/ 449568 w 1381655"/>
                <a:gd name="connsiteY2100" fmla="*/ 473159 h 1512007"/>
                <a:gd name="connsiteX2101" fmla="*/ 456371 w 1381655"/>
                <a:gd name="connsiteY2101" fmla="*/ 433729 h 1512007"/>
                <a:gd name="connsiteX2102" fmla="*/ 444325 w 1381655"/>
                <a:gd name="connsiteY2102" fmla="*/ 414877 h 1512007"/>
                <a:gd name="connsiteX2103" fmla="*/ 433857 w 1381655"/>
                <a:gd name="connsiteY2103" fmla="*/ 388163 h 1512007"/>
                <a:gd name="connsiteX2104" fmla="*/ 446136 w 1381655"/>
                <a:gd name="connsiteY2104" fmla="*/ 375537 h 1512007"/>
                <a:gd name="connsiteX2105" fmla="*/ 449336 w 1381655"/>
                <a:gd name="connsiteY2105" fmla="*/ 356587 h 1512007"/>
                <a:gd name="connsiteX2106" fmla="*/ 463152 w 1381655"/>
                <a:gd name="connsiteY2106" fmla="*/ 347310 h 1512007"/>
                <a:gd name="connsiteX2107" fmla="*/ 473148 w 1381655"/>
                <a:gd name="connsiteY2107" fmla="*/ 344869 h 1512007"/>
                <a:gd name="connsiteX2108" fmla="*/ 480053 w 1381655"/>
                <a:gd name="connsiteY2108" fmla="*/ 327143 h 1512007"/>
                <a:gd name="connsiteX2109" fmla="*/ 500672 w 1381655"/>
                <a:gd name="connsiteY2109" fmla="*/ 318427 h 1512007"/>
                <a:gd name="connsiteX2110" fmla="*/ 515168 w 1381655"/>
                <a:gd name="connsiteY2110" fmla="*/ 310449 h 1512007"/>
                <a:gd name="connsiteX2111" fmla="*/ 540378 w 1381655"/>
                <a:gd name="connsiteY2111" fmla="*/ 313516 h 1512007"/>
                <a:gd name="connsiteX2112" fmla="*/ 547066 w 1381655"/>
                <a:gd name="connsiteY2112" fmla="*/ 328284 h 1512007"/>
                <a:gd name="connsiteX2113" fmla="*/ 553218 w 1381655"/>
                <a:gd name="connsiteY2113" fmla="*/ 325779 h 1512007"/>
                <a:gd name="connsiteX2114" fmla="*/ 570541 w 1381655"/>
                <a:gd name="connsiteY2114" fmla="*/ 316155 h 1512007"/>
                <a:gd name="connsiteX2115" fmla="*/ 579709 w 1381655"/>
                <a:gd name="connsiteY2115" fmla="*/ 277325 h 1512007"/>
                <a:gd name="connsiteX2116" fmla="*/ 583891 w 1381655"/>
                <a:gd name="connsiteY2116" fmla="*/ 256143 h 1512007"/>
                <a:gd name="connsiteX2117" fmla="*/ 585017 w 1381655"/>
                <a:gd name="connsiteY2117" fmla="*/ 254306 h 1512007"/>
                <a:gd name="connsiteX2118" fmla="*/ 581942 w 1381655"/>
                <a:gd name="connsiteY2118" fmla="*/ 253141 h 1512007"/>
                <a:gd name="connsiteX2119" fmla="*/ 547834 w 1381655"/>
                <a:gd name="connsiteY2119" fmla="*/ 235792 h 1512007"/>
                <a:gd name="connsiteX2120" fmla="*/ 502210 w 1381655"/>
                <a:gd name="connsiteY2120" fmla="*/ 198913 h 1512007"/>
                <a:gd name="connsiteX2121" fmla="*/ 472280 w 1381655"/>
                <a:gd name="connsiteY2121" fmla="*/ 212794 h 1512007"/>
                <a:gd name="connsiteX2122" fmla="*/ 471199 w 1381655"/>
                <a:gd name="connsiteY2122" fmla="*/ 228188 h 1512007"/>
                <a:gd name="connsiteX2123" fmla="*/ 447103 w 1381655"/>
                <a:gd name="connsiteY2123" fmla="*/ 198913 h 1512007"/>
                <a:gd name="connsiteX2124" fmla="*/ 463152 w 1381655"/>
                <a:gd name="connsiteY2124" fmla="*/ 169372 h 1512007"/>
                <a:gd name="connsiteX2125" fmla="*/ 442713 w 1381655"/>
                <a:gd name="connsiteY2125" fmla="*/ 116071 h 1512007"/>
                <a:gd name="connsiteX2126" fmla="*/ 457685 w 1381655"/>
                <a:gd name="connsiteY2126" fmla="*/ 77743 h 1512007"/>
                <a:gd name="connsiteX2127" fmla="*/ 455562 w 1381655"/>
                <a:gd name="connsiteY2127" fmla="*/ 64571 h 1512007"/>
                <a:gd name="connsiteX2128" fmla="*/ 473992 w 1381655"/>
                <a:gd name="connsiteY2128" fmla="*/ 83289 h 1512007"/>
                <a:gd name="connsiteX2129" fmla="*/ 482484 w 1381655"/>
                <a:gd name="connsiteY2129" fmla="*/ 105807 h 1512007"/>
                <a:gd name="connsiteX2130" fmla="*/ 485700 w 1381655"/>
                <a:gd name="connsiteY2130" fmla="*/ 111194 h 1512007"/>
                <a:gd name="connsiteX2131" fmla="*/ 488750 w 1381655"/>
                <a:gd name="connsiteY2131" fmla="*/ 78998 h 1512007"/>
                <a:gd name="connsiteX2132" fmla="*/ 531424 w 1381655"/>
                <a:gd name="connsiteY2132" fmla="*/ 49584 h 1512007"/>
                <a:gd name="connsiteX2133" fmla="*/ 570308 w 1381655"/>
                <a:gd name="connsiteY2133" fmla="*/ 59427 h 1512007"/>
                <a:gd name="connsiteX2134" fmla="*/ 610928 w 1381655"/>
                <a:gd name="connsiteY2134" fmla="*/ 33228 h 1512007"/>
                <a:gd name="connsiteX2135" fmla="*/ 658176 w 1381655"/>
                <a:gd name="connsiteY2135" fmla="*/ 37534 h 1512007"/>
                <a:gd name="connsiteX2136" fmla="*/ 670534 w 1381655"/>
                <a:gd name="connsiteY2136" fmla="*/ 18484 h 1512007"/>
                <a:gd name="connsiteX2137" fmla="*/ 684931 w 1381655"/>
                <a:gd name="connsiteY2137" fmla="*/ 3741 h 1512007"/>
                <a:gd name="connsiteX2138" fmla="*/ 692486 w 1381655"/>
                <a:gd name="connsiteY2138" fmla="*/ -516 h 1512007"/>
                <a:gd name="connsiteX2139" fmla="*/ 707328 w 1381655"/>
                <a:gd name="connsiteY2139" fmla="*/ 15409 h 1512007"/>
                <a:gd name="connsiteX2140" fmla="*/ 721482 w 1381655"/>
                <a:gd name="connsiteY2140" fmla="*/ 40605 h 1512007"/>
                <a:gd name="connsiteX2141" fmla="*/ 771458 w 1381655"/>
                <a:gd name="connsiteY2141" fmla="*/ 35907 h 1512007"/>
                <a:gd name="connsiteX2142" fmla="*/ 810764 w 1381655"/>
                <a:gd name="connsiteY2142" fmla="*/ 57056 h 1512007"/>
                <a:gd name="connsiteX2143" fmla="*/ 847772 w 1381655"/>
                <a:gd name="connsiteY2143" fmla="*/ 43249 h 1512007"/>
                <a:gd name="connsiteX2144" fmla="*/ 890892 w 1381655"/>
                <a:gd name="connsiteY2144" fmla="*/ 78973 h 1512007"/>
                <a:gd name="connsiteX2145" fmla="*/ 893437 w 1381655"/>
                <a:gd name="connsiteY2145" fmla="*/ 110341 h 1512007"/>
                <a:gd name="connsiteX2146" fmla="*/ 898671 w 1381655"/>
                <a:gd name="connsiteY2146" fmla="*/ 105921 h 1512007"/>
                <a:gd name="connsiteX2147" fmla="*/ 907790 w 1381655"/>
                <a:gd name="connsiteY2147" fmla="*/ 86350 h 1512007"/>
                <a:gd name="connsiteX2148" fmla="*/ 922494 w 1381655"/>
                <a:gd name="connsiteY2148" fmla="*/ 64849 h 1512007"/>
                <a:gd name="connsiteX2149" fmla="*/ 925648 w 1381655"/>
                <a:gd name="connsiteY2149" fmla="*/ 85373 h 1512007"/>
                <a:gd name="connsiteX2150" fmla="*/ 940304 w 1381655"/>
                <a:gd name="connsiteY2150" fmla="*/ 120466 h 1512007"/>
                <a:gd name="connsiteX2151" fmla="*/ 919681 w 1381655"/>
                <a:gd name="connsiteY2151" fmla="*/ 168498 h 1512007"/>
                <a:gd name="connsiteX2152" fmla="*/ 934777 w 1381655"/>
                <a:gd name="connsiteY2152" fmla="*/ 195941 h 1512007"/>
                <a:gd name="connsiteX2153" fmla="*/ 907790 w 1381655"/>
                <a:gd name="connsiteY2153" fmla="*/ 227855 h 1512007"/>
                <a:gd name="connsiteX2154" fmla="*/ 908286 w 1381655"/>
                <a:gd name="connsiteY2154" fmla="*/ 215105 h 1512007"/>
                <a:gd name="connsiteX2155" fmla="*/ 877281 w 1381655"/>
                <a:gd name="connsiteY2155" fmla="*/ 199980 h 1512007"/>
                <a:gd name="connsiteX2156" fmla="*/ 835782 w 1381655"/>
                <a:gd name="connsiteY2156" fmla="*/ 234662 h 1512007"/>
                <a:gd name="connsiteX2157" fmla="*/ 798708 w 1381655"/>
                <a:gd name="connsiteY2157" fmla="*/ 254392 h 1512007"/>
                <a:gd name="connsiteX2158" fmla="*/ 796079 w 1381655"/>
                <a:gd name="connsiteY2158" fmla="*/ 255438 h 1512007"/>
                <a:gd name="connsiteX2159" fmla="*/ 796551 w 1381655"/>
                <a:gd name="connsiteY2159" fmla="*/ 256143 h 1512007"/>
                <a:gd name="connsiteX2160" fmla="*/ 800876 w 1381655"/>
                <a:gd name="connsiteY2160" fmla="*/ 277325 h 1512007"/>
                <a:gd name="connsiteX2161" fmla="*/ 808283 w 1381655"/>
                <a:gd name="connsiteY2161" fmla="*/ 312772 h 1512007"/>
                <a:gd name="connsiteX2162" fmla="*/ 827507 w 1381655"/>
                <a:gd name="connsiteY2162" fmla="*/ 325779 h 1512007"/>
                <a:gd name="connsiteX2163" fmla="*/ 833549 w 1381655"/>
                <a:gd name="connsiteY2163" fmla="*/ 328284 h 1512007"/>
                <a:gd name="connsiteX2164" fmla="*/ 840346 w 1381655"/>
                <a:gd name="connsiteY2164" fmla="*/ 313516 h 1512007"/>
                <a:gd name="connsiteX2165" fmla="*/ 865533 w 1381655"/>
                <a:gd name="connsiteY2165" fmla="*/ 310449 h 1512007"/>
                <a:gd name="connsiteX2166" fmla="*/ 879959 w 1381655"/>
                <a:gd name="connsiteY2166" fmla="*/ 318427 h 1512007"/>
                <a:gd name="connsiteX2167" fmla="*/ 900690 w 1381655"/>
                <a:gd name="connsiteY2167" fmla="*/ 327143 h 1512007"/>
                <a:gd name="connsiteX2168" fmla="*/ 907501 w 1381655"/>
                <a:gd name="connsiteY2168" fmla="*/ 344869 h 1512007"/>
                <a:gd name="connsiteX2169" fmla="*/ 917548 w 1381655"/>
                <a:gd name="connsiteY2169" fmla="*/ 347310 h 1512007"/>
                <a:gd name="connsiteX2170" fmla="*/ 931339 w 1381655"/>
                <a:gd name="connsiteY2170" fmla="*/ 356587 h 1512007"/>
                <a:gd name="connsiteX2171" fmla="*/ 934538 w 1381655"/>
                <a:gd name="connsiteY2171" fmla="*/ 375537 h 1512007"/>
                <a:gd name="connsiteX2172" fmla="*/ 946857 w 1381655"/>
                <a:gd name="connsiteY2172" fmla="*/ 388163 h 1512007"/>
                <a:gd name="connsiteX2173" fmla="*/ 936365 w 1381655"/>
                <a:gd name="connsiteY2173" fmla="*/ 414877 h 1512007"/>
                <a:gd name="connsiteX2174" fmla="*/ 924320 w 1381655"/>
                <a:gd name="connsiteY2174" fmla="*/ 433729 h 1512007"/>
                <a:gd name="connsiteX2175" fmla="*/ 931116 w 1381655"/>
                <a:gd name="connsiteY2175" fmla="*/ 473159 h 1512007"/>
                <a:gd name="connsiteX2176" fmla="*/ 932148 w 1381655"/>
                <a:gd name="connsiteY2176" fmla="*/ 496722 h 1512007"/>
                <a:gd name="connsiteX2177" fmla="*/ 918639 w 1381655"/>
                <a:gd name="connsiteY2177" fmla="*/ 586813 h 1512007"/>
                <a:gd name="connsiteX2178" fmla="*/ 941252 w 1381655"/>
                <a:gd name="connsiteY2178" fmla="*/ 572237 h 1512007"/>
                <a:gd name="connsiteX2179" fmla="*/ 944719 w 1381655"/>
                <a:gd name="connsiteY2179" fmla="*/ 575661 h 1512007"/>
                <a:gd name="connsiteX2180" fmla="*/ 952706 w 1381655"/>
                <a:gd name="connsiteY2180" fmla="*/ 522718 h 1512007"/>
                <a:gd name="connsiteX2181" fmla="*/ 1000221 w 1381655"/>
                <a:gd name="connsiteY2181" fmla="*/ 477409 h 1512007"/>
                <a:gd name="connsiteX2182" fmla="*/ 1012426 w 1381655"/>
                <a:gd name="connsiteY2182" fmla="*/ 500890 h 1512007"/>
                <a:gd name="connsiteX2183" fmla="*/ 1016915 w 1381655"/>
                <a:gd name="connsiteY2183" fmla="*/ 524861 h 1512007"/>
                <a:gd name="connsiteX2184" fmla="*/ 1023117 w 1381655"/>
                <a:gd name="connsiteY2184" fmla="*/ 515187 h 1512007"/>
                <a:gd name="connsiteX2185" fmla="*/ 1090337 w 1381655"/>
                <a:gd name="connsiteY2185" fmla="*/ 479319 h 1512007"/>
                <a:gd name="connsiteX2186" fmla="*/ 1097198 w 1381655"/>
                <a:gd name="connsiteY2186" fmla="*/ 514384 h 1512007"/>
                <a:gd name="connsiteX2187" fmla="*/ 1096673 w 1381655"/>
                <a:gd name="connsiteY2187" fmla="*/ 525174 h 1512007"/>
                <a:gd name="connsiteX2188" fmla="*/ 1099083 w 1381655"/>
                <a:gd name="connsiteY2188" fmla="*/ 522644 h 1512007"/>
                <a:gd name="connsiteX2189" fmla="*/ 1170713 w 1381655"/>
                <a:gd name="connsiteY2189" fmla="*/ 496857 h 1512007"/>
                <a:gd name="connsiteX2190" fmla="*/ 1172441 w 1381655"/>
                <a:gd name="connsiteY2190" fmla="*/ 532526 h 1512007"/>
                <a:gd name="connsiteX2191" fmla="*/ 1167926 w 1381655"/>
                <a:gd name="connsiteY2191" fmla="*/ 552161 h 1512007"/>
                <a:gd name="connsiteX2192" fmla="*/ 1240495 w 1381655"/>
                <a:gd name="connsiteY2192" fmla="*/ 538999 h 1512007"/>
                <a:gd name="connsiteX2193" fmla="*/ 1236774 w 1381655"/>
                <a:gd name="connsiteY2193" fmla="*/ 574619 h 1512007"/>
                <a:gd name="connsiteX2194" fmla="*/ 1231589 w 1381655"/>
                <a:gd name="connsiteY2194" fmla="*/ 587681 h 1512007"/>
                <a:gd name="connsiteX2195" fmla="*/ 1299231 w 1381655"/>
                <a:gd name="connsiteY2195" fmla="*/ 593496 h 1512007"/>
                <a:gd name="connsiteX2196" fmla="*/ 1287636 w 1381655"/>
                <a:gd name="connsiteY2196" fmla="*/ 627393 h 1512007"/>
                <a:gd name="connsiteX2197" fmla="*/ 1277247 w 1381655"/>
                <a:gd name="connsiteY2197" fmla="*/ 641715 h 1512007"/>
                <a:gd name="connsiteX2198" fmla="*/ 1348951 w 1381655"/>
                <a:gd name="connsiteY2198" fmla="*/ 667364 h 1512007"/>
                <a:gd name="connsiteX2199" fmla="*/ 1331577 w 1381655"/>
                <a:gd name="connsiteY2199" fmla="*/ 692158 h 1512007"/>
                <a:gd name="connsiteX2200" fmla="*/ 1306038 w 1381655"/>
                <a:gd name="connsiteY2200" fmla="*/ 712458 h 1512007"/>
                <a:gd name="connsiteX2201" fmla="*/ 1311778 w 1381655"/>
                <a:gd name="connsiteY2201" fmla="*/ 713589 h 1512007"/>
                <a:gd name="connsiteX2202" fmla="*/ 1365677 w 1381655"/>
                <a:gd name="connsiteY2202" fmla="*/ 754676 h 1512007"/>
                <a:gd name="connsiteX2203" fmla="*/ 1342538 w 1381655"/>
                <a:gd name="connsiteY2203" fmla="*/ 770674 h 1512007"/>
                <a:gd name="connsiteX2204" fmla="*/ 1310165 w 1381655"/>
                <a:gd name="connsiteY2204" fmla="*/ 782755 h 1512007"/>
                <a:gd name="connsiteX2205" fmla="*/ 1328428 w 1381655"/>
                <a:gd name="connsiteY2205" fmla="*/ 788326 h 1512007"/>
                <a:gd name="connsiteX2206" fmla="*/ 1380168 w 1381655"/>
                <a:gd name="connsiteY2206" fmla="*/ 840068 h 1512007"/>
                <a:gd name="connsiteX2207" fmla="*/ 1056950 w 1381655"/>
                <a:gd name="connsiteY2207" fmla="*/ 852108 h 1512007"/>
                <a:gd name="connsiteX2208" fmla="*/ 1059148 w 1381655"/>
                <a:gd name="connsiteY2208" fmla="*/ 862650 h 1512007"/>
                <a:gd name="connsiteX2209" fmla="*/ 1049592 w 1381655"/>
                <a:gd name="connsiteY2209" fmla="*/ 865677 h 1512007"/>
                <a:gd name="connsiteX2210" fmla="*/ 1024471 w 1381655"/>
                <a:gd name="connsiteY2210" fmla="*/ 850065 h 1512007"/>
                <a:gd name="connsiteX2211" fmla="*/ 1028871 w 1381655"/>
                <a:gd name="connsiteY2211" fmla="*/ 842013 h 1512007"/>
                <a:gd name="connsiteX2212" fmla="*/ 328587 w 1381655"/>
                <a:gd name="connsiteY2212" fmla="*/ 748613 h 1512007"/>
                <a:gd name="connsiteX2213" fmla="*/ 325536 w 1381655"/>
                <a:gd name="connsiteY2213" fmla="*/ 739024 h 1512007"/>
                <a:gd name="connsiteX2214" fmla="*/ 335299 w 1381655"/>
                <a:gd name="connsiteY2214" fmla="*/ 734747 h 1512007"/>
                <a:gd name="connsiteX2215" fmla="*/ 359875 w 1381655"/>
                <a:gd name="connsiteY2215" fmla="*/ 751600 h 1512007"/>
                <a:gd name="connsiteX2216" fmla="*/ 355896 w 1381655"/>
                <a:gd name="connsiteY2216" fmla="*/ 759924 h 1512007"/>
                <a:gd name="connsiteX2217" fmla="*/ 346917 w 1381655"/>
                <a:gd name="connsiteY2217" fmla="*/ 805069 h 1512007"/>
                <a:gd name="connsiteX2218" fmla="*/ 317574 w 1381655"/>
                <a:gd name="connsiteY2218" fmla="*/ 808889 h 1512007"/>
                <a:gd name="connsiteX2219" fmla="*/ 310082 w 1381655"/>
                <a:gd name="connsiteY2219" fmla="*/ 802202 h 1512007"/>
                <a:gd name="connsiteX2220" fmla="*/ 316522 w 1381655"/>
                <a:gd name="connsiteY2220" fmla="*/ 793560 h 1512007"/>
                <a:gd name="connsiteX2221" fmla="*/ 346198 w 1381655"/>
                <a:gd name="connsiteY2221" fmla="*/ 795892 h 1512007"/>
                <a:gd name="connsiteX2222" fmla="*/ 321543 w 1381655"/>
                <a:gd name="connsiteY2222" fmla="*/ 862650 h 1512007"/>
                <a:gd name="connsiteX2223" fmla="*/ 323784 w 1381655"/>
                <a:gd name="connsiteY2223" fmla="*/ 852108 h 1512007"/>
                <a:gd name="connsiteX2224" fmla="*/ 351769 w 1381655"/>
                <a:gd name="connsiteY2224" fmla="*/ 842013 h 1512007"/>
                <a:gd name="connsiteX2225" fmla="*/ 356130 w 1381655"/>
                <a:gd name="connsiteY2225" fmla="*/ 850065 h 1512007"/>
                <a:gd name="connsiteX2226" fmla="*/ 331068 w 1381655"/>
                <a:gd name="connsiteY2226" fmla="*/ 865677 h 1512007"/>
                <a:gd name="connsiteX2227" fmla="*/ 1055139 w 1381655"/>
                <a:gd name="connsiteY2227" fmla="*/ 739024 h 1512007"/>
                <a:gd name="connsiteX2228" fmla="*/ 1052088 w 1381655"/>
                <a:gd name="connsiteY2228" fmla="*/ 748613 h 1512007"/>
                <a:gd name="connsiteX2229" fmla="*/ 1024793 w 1381655"/>
                <a:gd name="connsiteY2229" fmla="*/ 759924 h 1512007"/>
                <a:gd name="connsiteX2230" fmla="*/ 1020744 w 1381655"/>
                <a:gd name="connsiteY2230" fmla="*/ 751600 h 1512007"/>
                <a:gd name="connsiteX2231" fmla="*/ 1045415 w 1381655"/>
                <a:gd name="connsiteY2231" fmla="*/ 734747 h 1512007"/>
                <a:gd name="connsiteX2232" fmla="*/ 1015427 w 1381655"/>
                <a:gd name="connsiteY2232" fmla="*/ 697576 h 1512007"/>
                <a:gd name="connsiteX2233" fmla="*/ 1017585 w 1381655"/>
                <a:gd name="connsiteY2233" fmla="*/ 707289 h 1512007"/>
                <a:gd name="connsiteX2234" fmla="*/ 1000221 w 1381655"/>
                <a:gd name="connsiteY2234" fmla="*/ 729524 h 1512007"/>
                <a:gd name="connsiteX2235" fmla="*/ 992210 w 1381655"/>
                <a:gd name="connsiteY2235" fmla="*/ 725828 h 1512007"/>
                <a:gd name="connsiteX2236" fmla="*/ 1004671 w 1381655"/>
                <a:gd name="connsiteY2236" fmla="*/ 698831 h 1512007"/>
                <a:gd name="connsiteX2237" fmla="*/ 950712 w 1381655"/>
                <a:gd name="connsiteY2237" fmla="*/ 685933 h 1512007"/>
                <a:gd name="connsiteX2238" fmla="*/ 956655 w 1381655"/>
                <a:gd name="connsiteY2238" fmla="*/ 693920 h 1512007"/>
                <a:gd name="connsiteX2239" fmla="*/ 950191 w 1381655"/>
                <a:gd name="connsiteY2239" fmla="*/ 719047 h 1512007"/>
                <a:gd name="connsiteX2240" fmla="*/ 940948 w 1381655"/>
                <a:gd name="connsiteY2240" fmla="*/ 717881 h 1512007"/>
                <a:gd name="connsiteX2241" fmla="*/ 941484 w 1381655"/>
                <a:gd name="connsiteY2241" fmla="*/ 691513 h 1512007"/>
                <a:gd name="connsiteX2242" fmla="*/ 437628 w 1381655"/>
                <a:gd name="connsiteY2242" fmla="*/ 691513 h 1512007"/>
                <a:gd name="connsiteX2243" fmla="*/ 438114 w 1381655"/>
                <a:gd name="connsiteY2243" fmla="*/ 717881 h 1512007"/>
                <a:gd name="connsiteX2244" fmla="*/ 428912 w 1381655"/>
                <a:gd name="connsiteY2244" fmla="*/ 719047 h 1512007"/>
                <a:gd name="connsiteX2245" fmla="*/ 422472 w 1381655"/>
                <a:gd name="connsiteY2245" fmla="*/ 693920 h 1512007"/>
                <a:gd name="connsiteX2246" fmla="*/ 428460 w 1381655"/>
                <a:gd name="connsiteY2246" fmla="*/ 685933 h 1512007"/>
                <a:gd name="connsiteX2247" fmla="*/ 374352 w 1381655"/>
                <a:gd name="connsiteY2247" fmla="*/ 698831 h 1512007"/>
                <a:gd name="connsiteX2248" fmla="*/ 387011 w 1381655"/>
                <a:gd name="connsiteY2248" fmla="*/ 725828 h 1512007"/>
                <a:gd name="connsiteX2249" fmla="*/ 378906 w 1381655"/>
                <a:gd name="connsiteY2249" fmla="*/ 729524 h 1512007"/>
                <a:gd name="connsiteX2250" fmla="*/ 361553 w 1381655"/>
                <a:gd name="connsiteY2250" fmla="*/ 707289 h 1512007"/>
                <a:gd name="connsiteX2251" fmla="*/ 363635 w 1381655"/>
                <a:gd name="connsiteY2251" fmla="*/ 697576 h 1512007"/>
                <a:gd name="connsiteX2252" fmla="*/ 374352 w 1381655"/>
                <a:gd name="connsiteY2252" fmla="*/ 698831 h 1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</a:cxnLst>
              <a:rect l="l" t="t" r="r" b="b"/>
              <a:pathLst>
                <a:path w="1381655" h="1512007">
                  <a:moveTo>
                    <a:pt x="954556" y="1254092"/>
                  </a:moveTo>
                  <a:cubicBezTo>
                    <a:pt x="953158" y="1256448"/>
                    <a:pt x="950826" y="1259415"/>
                    <a:pt x="947800" y="1262615"/>
                  </a:cubicBezTo>
                  <a:lnTo>
                    <a:pt x="939251" y="1252901"/>
                  </a:lnTo>
                  <a:cubicBezTo>
                    <a:pt x="941807" y="1249975"/>
                    <a:pt x="943459" y="1247186"/>
                    <a:pt x="945984" y="1243839"/>
                  </a:cubicBezTo>
                  <a:cubicBezTo>
                    <a:pt x="948141" y="1246070"/>
                    <a:pt x="952110" y="1251081"/>
                    <a:pt x="954556" y="1254092"/>
                  </a:cubicBezTo>
                  <a:moveTo>
                    <a:pt x="445219" y="1255139"/>
                  </a:moveTo>
                  <a:lnTo>
                    <a:pt x="436611" y="1264882"/>
                  </a:lnTo>
                  <a:cubicBezTo>
                    <a:pt x="433724" y="1261623"/>
                    <a:pt x="431293" y="1258621"/>
                    <a:pt x="429914" y="1256315"/>
                  </a:cubicBezTo>
                  <a:cubicBezTo>
                    <a:pt x="432394" y="1253323"/>
                    <a:pt x="436329" y="1248302"/>
                    <a:pt x="438456" y="1246070"/>
                  </a:cubicBezTo>
                  <a:cubicBezTo>
                    <a:pt x="440902" y="1249379"/>
                    <a:pt x="442624" y="1252157"/>
                    <a:pt x="445219" y="1255139"/>
                  </a:cubicBezTo>
                  <a:moveTo>
                    <a:pt x="228823" y="1202796"/>
                  </a:moveTo>
                  <a:cubicBezTo>
                    <a:pt x="236974" y="1203764"/>
                    <a:pt x="246994" y="1207881"/>
                    <a:pt x="249237" y="1216290"/>
                  </a:cubicBezTo>
                  <a:cubicBezTo>
                    <a:pt x="251394" y="1223945"/>
                    <a:pt x="239935" y="1229551"/>
                    <a:pt x="228823" y="1245931"/>
                  </a:cubicBezTo>
                  <a:cubicBezTo>
                    <a:pt x="217775" y="1262243"/>
                    <a:pt x="220969" y="1276098"/>
                    <a:pt x="233799" y="1283070"/>
                  </a:cubicBezTo>
                  <a:cubicBezTo>
                    <a:pt x="242887" y="1288023"/>
                    <a:pt x="257720" y="1289509"/>
                    <a:pt x="264417" y="1292201"/>
                  </a:cubicBezTo>
                  <a:cubicBezTo>
                    <a:pt x="271006" y="1294868"/>
                    <a:pt x="279012" y="1301663"/>
                    <a:pt x="286087" y="1310807"/>
                  </a:cubicBezTo>
                  <a:cubicBezTo>
                    <a:pt x="293231" y="1319938"/>
                    <a:pt x="298623" y="1329247"/>
                    <a:pt x="307742" y="1332828"/>
                  </a:cubicBezTo>
                  <a:cubicBezTo>
                    <a:pt x="318342" y="1337045"/>
                    <a:pt x="325536" y="1330606"/>
                    <a:pt x="334987" y="1325729"/>
                  </a:cubicBezTo>
                  <a:cubicBezTo>
                    <a:pt x="344452" y="1320979"/>
                    <a:pt x="348158" y="1318960"/>
                    <a:pt x="357162" y="1317639"/>
                  </a:cubicBezTo>
                  <a:cubicBezTo>
                    <a:pt x="371648" y="1315468"/>
                    <a:pt x="378682" y="1303072"/>
                    <a:pt x="378682" y="1303072"/>
                  </a:cubicBezTo>
                  <a:cubicBezTo>
                    <a:pt x="378682" y="1303072"/>
                    <a:pt x="368066" y="1313677"/>
                    <a:pt x="350662" y="1306819"/>
                  </a:cubicBezTo>
                  <a:cubicBezTo>
                    <a:pt x="341410" y="1303301"/>
                    <a:pt x="344958" y="1304368"/>
                    <a:pt x="326776" y="1295973"/>
                  </a:cubicBezTo>
                  <a:cubicBezTo>
                    <a:pt x="308619" y="1287655"/>
                    <a:pt x="285585" y="1287655"/>
                    <a:pt x="271427" y="1285369"/>
                  </a:cubicBezTo>
                  <a:cubicBezTo>
                    <a:pt x="257313" y="1283108"/>
                    <a:pt x="247972" y="1281965"/>
                    <a:pt x="238223" y="1274015"/>
                  </a:cubicBezTo>
                  <a:cubicBezTo>
                    <a:pt x="228475" y="1265988"/>
                    <a:pt x="234254" y="1251305"/>
                    <a:pt x="239628" y="1244854"/>
                  </a:cubicBezTo>
                  <a:cubicBezTo>
                    <a:pt x="244881" y="1238405"/>
                    <a:pt x="246260" y="1247048"/>
                    <a:pt x="244981" y="1256175"/>
                  </a:cubicBezTo>
                  <a:cubicBezTo>
                    <a:pt x="241557" y="1279793"/>
                    <a:pt x="271388" y="1273939"/>
                    <a:pt x="271388" y="1273939"/>
                  </a:cubicBezTo>
                  <a:cubicBezTo>
                    <a:pt x="271388" y="1273939"/>
                    <a:pt x="265226" y="1268231"/>
                    <a:pt x="272984" y="1254588"/>
                  </a:cubicBezTo>
                  <a:cubicBezTo>
                    <a:pt x="281616" y="1239656"/>
                    <a:pt x="293825" y="1226733"/>
                    <a:pt x="300523" y="1215769"/>
                  </a:cubicBezTo>
                  <a:cubicBezTo>
                    <a:pt x="307131" y="1204745"/>
                    <a:pt x="309065" y="1192666"/>
                    <a:pt x="295646" y="1183389"/>
                  </a:cubicBezTo>
                  <a:cubicBezTo>
                    <a:pt x="287063" y="1177435"/>
                    <a:pt x="274082" y="1168938"/>
                    <a:pt x="271883" y="1159661"/>
                  </a:cubicBezTo>
                  <a:cubicBezTo>
                    <a:pt x="268932" y="1146689"/>
                    <a:pt x="281616" y="1142942"/>
                    <a:pt x="281616" y="1142942"/>
                  </a:cubicBezTo>
                  <a:cubicBezTo>
                    <a:pt x="281616" y="1142942"/>
                    <a:pt x="271636" y="1141182"/>
                    <a:pt x="262666" y="1146182"/>
                  </a:cubicBezTo>
                  <a:cubicBezTo>
                    <a:pt x="247634" y="1154725"/>
                    <a:pt x="254868" y="1164092"/>
                    <a:pt x="259531" y="1169920"/>
                  </a:cubicBezTo>
                  <a:cubicBezTo>
                    <a:pt x="263862" y="1175278"/>
                    <a:pt x="267831" y="1177708"/>
                    <a:pt x="271388" y="1182307"/>
                  </a:cubicBezTo>
                  <a:cubicBezTo>
                    <a:pt x="274934" y="1186847"/>
                    <a:pt x="269229" y="1194577"/>
                    <a:pt x="269229" y="1194577"/>
                  </a:cubicBezTo>
                  <a:cubicBezTo>
                    <a:pt x="269229" y="1194577"/>
                    <a:pt x="263475" y="1190062"/>
                    <a:pt x="256827" y="1188509"/>
                  </a:cubicBezTo>
                  <a:cubicBezTo>
                    <a:pt x="250169" y="1187035"/>
                    <a:pt x="237861" y="1189218"/>
                    <a:pt x="231600" y="1191228"/>
                  </a:cubicBezTo>
                  <a:cubicBezTo>
                    <a:pt x="215041" y="1196263"/>
                    <a:pt x="205580" y="1186673"/>
                    <a:pt x="205580" y="1186673"/>
                  </a:cubicBezTo>
                  <a:cubicBezTo>
                    <a:pt x="205580" y="1186673"/>
                    <a:pt x="205968" y="1199884"/>
                    <a:pt x="228823" y="1202796"/>
                  </a:cubicBezTo>
                  <a:moveTo>
                    <a:pt x="377006" y="1269138"/>
                  </a:moveTo>
                  <a:cubicBezTo>
                    <a:pt x="371360" y="1255209"/>
                    <a:pt x="368507" y="1248873"/>
                    <a:pt x="365158" y="1237835"/>
                  </a:cubicBezTo>
                  <a:cubicBezTo>
                    <a:pt x="361766" y="1226004"/>
                    <a:pt x="364405" y="1217495"/>
                    <a:pt x="368959" y="1207673"/>
                  </a:cubicBezTo>
                  <a:cubicBezTo>
                    <a:pt x="372233" y="1200638"/>
                    <a:pt x="376525" y="1196844"/>
                    <a:pt x="376525" y="1196844"/>
                  </a:cubicBezTo>
                  <a:cubicBezTo>
                    <a:pt x="376525" y="1196844"/>
                    <a:pt x="368423" y="1199025"/>
                    <a:pt x="360346" y="1206010"/>
                  </a:cubicBezTo>
                  <a:cubicBezTo>
                    <a:pt x="346422" y="1218051"/>
                    <a:pt x="338747" y="1230319"/>
                    <a:pt x="343628" y="1252406"/>
                  </a:cubicBezTo>
                  <a:cubicBezTo>
                    <a:pt x="346560" y="1266072"/>
                    <a:pt x="348614" y="1279031"/>
                    <a:pt x="349016" y="1282067"/>
                  </a:cubicBezTo>
                  <a:cubicBezTo>
                    <a:pt x="349488" y="1285165"/>
                    <a:pt x="349556" y="1291782"/>
                    <a:pt x="349556" y="1291782"/>
                  </a:cubicBezTo>
                  <a:cubicBezTo>
                    <a:pt x="349556" y="1291782"/>
                    <a:pt x="354919" y="1295757"/>
                    <a:pt x="361785" y="1294170"/>
                  </a:cubicBezTo>
                  <a:cubicBezTo>
                    <a:pt x="373027" y="1291503"/>
                    <a:pt x="382354" y="1282003"/>
                    <a:pt x="377006" y="1269138"/>
                  </a:cubicBezTo>
                  <a:moveTo>
                    <a:pt x="426416" y="1222208"/>
                  </a:moveTo>
                  <a:cubicBezTo>
                    <a:pt x="426466" y="1222382"/>
                    <a:pt x="427111" y="1227467"/>
                    <a:pt x="432949" y="1237835"/>
                  </a:cubicBezTo>
                  <a:cubicBezTo>
                    <a:pt x="430856" y="1239829"/>
                    <a:pt x="427458" y="1245312"/>
                    <a:pt x="425201" y="1247916"/>
                  </a:cubicBezTo>
                  <a:cubicBezTo>
                    <a:pt x="422289" y="1241829"/>
                    <a:pt x="419372" y="1234645"/>
                    <a:pt x="419372" y="1234645"/>
                  </a:cubicBezTo>
                  <a:cubicBezTo>
                    <a:pt x="419372" y="1234645"/>
                    <a:pt x="418141" y="1235479"/>
                    <a:pt x="416717" y="1238803"/>
                  </a:cubicBezTo>
                  <a:cubicBezTo>
                    <a:pt x="415229" y="1242101"/>
                    <a:pt x="414495" y="1244409"/>
                    <a:pt x="414495" y="1244409"/>
                  </a:cubicBezTo>
                  <a:cubicBezTo>
                    <a:pt x="414495" y="1244443"/>
                    <a:pt x="415487" y="1246204"/>
                    <a:pt x="419555" y="1254092"/>
                  </a:cubicBezTo>
                  <a:cubicBezTo>
                    <a:pt x="418419" y="1255967"/>
                    <a:pt x="416519" y="1258621"/>
                    <a:pt x="415601" y="1259813"/>
                  </a:cubicBezTo>
                  <a:cubicBezTo>
                    <a:pt x="415601" y="1259813"/>
                    <a:pt x="415254" y="1260740"/>
                    <a:pt x="416856" y="1263285"/>
                  </a:cubicBezTo>
                  <a:cubicBezTo>
                    <a:pt x="418419" y="1265864"/>
                    <a:pt x="421316" y="1267526"/>
                    <a:pt x="421316" y="1267526"/>
                  </a:cubicBezTo>
                  <a:cubicBezTo>
                    <a:pt x="421316" y="1267526"/>
                    <a:pt x="422844" y="1265567"/>
                    <a:pt x="424943" y="1262863"/>
                  </a:cubicBezTo>
                  <a:cubicBezTo>
                    <a:pt x="431625" y="1272072"/>
                    <a:pt x="434146" y="1273659"/>
                    <a:pt x="434279" y="1273939"/>
                  </a:cubicBezTo>
                  <a:lnTo>
                    <a:pt x="440827" y="1274929"/>
                  </a:lnTo>
                  <a:lnTo>
                    <a:pt x="447237" y="1276237"/>
                  </a:lnTo>
                  <a:cubicBezTo>
                    <a:pt x="447237" y="1276237"/>
                    <a:pt x="445159" y="1274218"/>
                    <a:pt x="442044" y="1270878"/>
                  </a:cubicBezTo>
                  <a:lnTo>
                    <a:pt x="450898" y="1262516"/>
                  </a:lnTo>
                  <a:cubicBezTo>
                    <a:pt x="451385" y="1263076"/>
                    <a:pt x="451832" y="1263682"/>
                    <a:pt x="452253" y="1264188"/>
                  </a:cubicBezTo>
                  <a:cubicBezTo>
                    <a:pt x="451197" y="1271792"/>
                    <a:pt x="450784" y="1277228"/>
                    <a:pt x="450784" y="1277228"/>
                  </a:cubicBezTo>
                  <a:lnTo>
                    <a:pt x="452462" y="1278053"/>
                  </a:lnTo>
                  <a:lnTo>
                    <a:pt x="461654" y="1282587"/>
                  </a:lnTo>
                  <a:cubicBezTo>
                    <a:pt x="461654" y="1282587"/>
                    <a:pt x="461654" y="1270814"/>
                    <a:pt x="463152" y="1258548"/>
                  </a:cubicBezTo>
                  <a:cubicBezTo>
                    <a:pt x="464730" y="1244865"/>
                    <a:pt x="466044" y="1237017"/>
                    <a:pt x="466044" y="1237017"/>
                  </a:cubicBezTo>
                  <a:lnTo>
                    <a:pt x="458201" y="1232948"/>
                  </a:lnTo>
                  <a:cubicBezTo>
                    <a:pt x="458201" y="1232948"/>
                    <a:pt x="456420" y="1240326"/>
                    <a:pt x="454039" y="1252901"/>
                  </a:cubicBezTo>
                  <a:cubicBezTo>
                    <a:pt x="452402" y="1250743"/>
                    <a:pt x="449261" y="1246502"/>
                    <a:pt x="445079" y="1240787"/>
                  </a:cubicBezTo>
                  <a:cubicBezTo>
                    <a:pt x="451171" y="1234858"/>
                    <a:pt x="455785" y="1231932"/>
                    <a:pt x="455785" y="1231932"/>
                  </a:cubicBezTo>
                  <a:lnTo>
                    <a:pt x="448071" y="1225666"/>
                  </a:lnTo>
                  <a:cubicBezTo>
                    <a:pt x="448071" y="1225731"/>
                    <a:pt x="444970" y="1228063"/>
                    <a:pt x="439770" y="1232279"/>
                  </a:cubicBezTo>
                  <a:cubicBezTo>
                    <a:pt x="433634" y="1221549"/>
                    <a:pt x="431947" y="1210873"/>
                    <a:pt x="431947" y="1210873"/>
                  </a:cubicBezTo>
                  <a:cubicBezTo>
                    <a:pt x="431947" y="1210873"/>
                    <a:pt x="430792" y="1214519"/>
                    <a:pt x="428688" y="1218265"/>
                  </a:cubicBezTo>
                  <a:cubicBezTo>
                    <a:pt x="426922" y="1221340"/>
                    <a:pt x="426416" y="1222208"/>
                    <a:pt x="426416" y="1222208"/>
                  </a:cubicBezTo>
                  <a:moveTo>
                    <a:pt x="468971" y="1305473"/>
                  </a:moveTo>
                  <a:cubicBezTo>
                    <a:pt x="473232" y="1305473"/>
                    <a:pt x="476745" y="1302031"/>
                    <a:pt x="476745" y="1297713"/>
                  </a:cubicBezTo>
                  <a:cubicBezTo>
                    <a:pt x="476745" y="1293446"/>
                    <a:pt x="473232" y="1289903"/>
                    <a:pt x="468971" y="1289903"/>
                  </a:cubicBezTo>
                  <a:cubicBezTo>
                    <a:pt x="464665" y="1289903"/>
                    <a:pt x="461202" y="1293446"/>
                    <a:pt x="461202" y="1297713"/>
                  </a:cubicBezTo>
                  <a:cubicBezTo>
                    <a:pt x="461202" y="1302031"/>
                    <a:pt x="464665" y="1305473"/>
                    <a:pt x="468971" y="1305473"/>
                  </a:cubicBezTo>
                  <a:moveTo>
                    <a:pt x="486815" y="1277711"/>
                  </a:moveTo>
                  <a:lnTo>
                    <a:pt x="487991" y="1277507"/>
                  </a:lnTo>
                  <a:cubicBezTo>
                    <a:pt x="487991" y="1277507"/>
                    <a:pt x="487510" y="1271856"/>
                    <a:pt x="486419" y="1264014"/>
                  </a:cubicBezTo>
                  <a:cubicBezTo>
                    <a:pt x="486815" y="1263493"/>
                    <a:pt x="487228" y="1262998"/>
                    <a:pt x="487634" y="1262516"/>
                  </a:cubicBezTo>
                  <a:lnTo>
                    <a:pt x="496548" y="1270878"/>
                  </a:lnTo>
                  <a:cubicBezTo>
                    <a:pt x="493424" y="1274218"/>
                    <a:pt x="491364" y="1276237"/>
                    <a:pt x="491364" y="1276237"/>
                  </a:cubicBezTo>
                  <a:lnTo>
                    <a:pt x="497745" y="1274929"/>
                  </a:lnTo>
                  <a:lnTo>
                    <a:pt x="504303" y="1273939"/>
                  </a:lnTo>
                  <a:cubicBezTo>
                    <a:pt x="504436" y="1273659"/>
                    <a:pt x="506932" y="1272072"/>
                    <a:pt x="513693" y="1262863"/>
                  </a:cubicBezTo>
                  <a:cubicBezTo>
                    <a:pt x="515723" y="1265567"/>
                    <a:pt x="517250" y="1267526"/>
                    <a:pt x="517250" y="1267526"/>
                  </a:cubicBezTo>
                  <a:cubicBezTo>
                    <a:pt x="517250" y="1267526"/>
                    <a:pt x="520113" y="1265864"/>
                    <a:pt x="521651" y="1263285"/>
                  </a:cubicBezTo>
                  <a:cubicBezTo>
                    <a:pt x="523318" y="1260740"/>
                    <a:pt x="522897" y="1259813"/>
                    <a:pt x="522897" y="1259813"/>
                  </a:cubicBezTo>
                  <a:cubicBezTo>
                    <a:pt x="522103" y="1258621"/>
                    <a:pt x="520113" y="1255967"/>
                    <a:pt x="519077" y="1254092"/>
                  </a:cubicBezTo>
                  <a:cubicBezTo>
                    <a:pt x="523045" y="1246204"/>
                    <a:pt x="524047" y="1244443"/>
                    <a:pt x="524082" y="1244409"/>
                  </a:cubicBezTo>
                  <a:cubicBezTo>
                    <a:pt x="524082" y="1244409"/>
                    <a:pt x="523377" y="1242101"/>
                    <a:pt x="521849" y="1238803"/>
                  </a:cubicBezTo>
                  <a:cubicBezTo>
                    <a:pt x="520391" y="1235479"/>
                    <a:pt x="519235" y="1234645"/>
                    <a:pt x="519235" y="1234645"/>
                  </a:cubicBezTo>
                  <a:cubicBezTo>
                    <a:pt x="519235" y="1234645"/>
                    <a:pt x="516333" y="1241829"/>
                    <a:pt x="513331" y="1247916"/>
                  </a:cubicBezTo>
                  <a:cubicBezTo>
                    <a:pt x="511109" y="1245312"/>
                    <a:pt x="507711" y="1239829"/>
                    <a:pt x="505617" y="1237835"/>
                  </a:cubicBezTo>
                  <a:cubicBezTo>
                    <a:pt x="511471" y="1227467"/>
                    <a:pt x="512066" y="1222382"/>
                    <a:pt x="512126" y="1222208"/>
                  </a:cubicBezTo>
                  <a:cubicBezTo>
                    <a:pt x="512126" y="1222208"/>
                    <a:pt x="511610" y="1221340"/>
                    <a:pt x="509859" y="1218265"/>
                  </a:cubicBezTo>
                  <a:cubicBezTo>
                    <a:pt x="507785" y="1214519"/>
                    <a:pt x="506600" y="1210873"/>
                    <a:pt x="506600" y="1210873"/>
                  </a:cubicBezTo>
                  <a:cubicBezTo>
                    <a:pt x="506600" y="1210873"/>
                    <a:pt x="504923" y="1221549"/>
                    <a:pt x="498771" y="1232279"/>
                  </a:cubicBezTo>
                  <a:cubicBezTo>
                    <a:pt x="493637" y="1228063"/>
                    <a:pt x="490502" y="1225731"/>
                    <a:pt x="490502" y="1225666"/>
                  </a:cubicBezTo>
                  <a:lnTo>
                    <a:pt x="482757" y="1231932"/>
                  </a:lnTo>
                  <a:cubicBezTo>
                    <a:pt x="482757" y="1231932"/>
                    <a:pt x="487361" y="1234858"/>
                    <a:pt x="493498" y="1240787"/>
                  </a:cubicBezTo>
                  <a:cubicBezTo>
                    <a:pt x="489420" y="1246378"/>
                    <a:pt x="486260" y="1250585"/>
                    <a:pt x="484642" y="1252841"/>
                  </a:cubicBezTo>
                  <a:cubicBezTo>
                    <a:pt x="482375" y="1240425"/>
                    <a:pt x="480605" y="1233182"/>
                    <a:pt x="480605" y="1233182"/>
                  </a:cubicBezTo>
                  <a:lnTo>
                    <a:pt x="473852" y="1237497"/>
                  </a:lnTo>
                  <a:cubicBezTo>
                    <a:pt x="473852" y="1237497"/>
                    <a:pt x="474205" y="1243922"/>
                    <a:pt x="475861" y="1257565"/>
                  </a:cubicBezTo>
                  <a:cubicBezTo>
                    <a:pt x="477266" y="1269862"/>
                    <a:pt x="477787" y="1281597"/>
                    <a:pt x="477787" y="1281597"/>
                  </a:cubicBezTo>
                  <a:close/>
                  <a:moveTo>
                    <a:pt x="475390" y="1208094"/>
                  </a:moveTo>
                  <a:cubicBezTo>
                    <a:pt x="475390" y="1208094"/>
                    <a:pt x="479662" y="1217158"/>
                    <a:pt x="484722" y="1219381"/>
                  </a:cubicBezTo>
                  <a:cubicBezTo>
                    <a:pt x="489708" y="1221614"/>
                    <a:pt x="496985" y="1219381"/>
                    <a:pt x="496985" y="1219381"/>
                  </a:cubicBezTo>
                  <a:cubicBezTo>
                    <a:pt x="496985" y="1219381"/>
                    <a:pt x="492381" y="1211230"/>
                    <a:pt x="488105" y="1209062"/>
                  </a:cubicBezTo>
                  <a:cubicBezTo>
                    <a:pt x="483913" y="1206840"/>
                    <a:pt x="475390" y="1208094"/>
                    <a:pt x="475390" y="1208094"/>
                  </a:cubicBezTo>
                  <a:moveTo>
                    <a:pt x="464938" y="1223706"/>
                  </a:moveTo>
                  <a:cubicBezTo>
                    <a:pt x="464228" y="1230121"/>
                    <a:pt x="469139" y="1237562"/>
                    <a:pt x="469139" y="1237562"/>
                  </a:cubicBezTo>
                  <a:cubicBezTo>
                    <a:pt x="469139" y="1237562"/>
                    <a:pt x="473570" y="1231719"/>
                    <a:pt x="473783" y="1224540"/>
                  </a:cubicBezTo>
                  <a:cubicBezTo>
                    <a:pt x="473992" y="1217297"/>
                    <a:pt x="469612" y="1211022"/>
                    <a:pt x="469612" y="1211022"/>
                  </a:cubicBezTo>
                  <a:cubicBezTo>
                    <a:pt x="469612" y="1211022"/>
                    <a:pt x="465796" y="1217297"/>
                    <a:pt x="464938" y="1223706"/>
                  </a:cubicBezTo>
                  <a:moveTo>
                    <a:pt x="465558" y="1206631"/>
                  </a:moveTo>
                  <a:cubicBezTo>
                    <a:pt x="465558" y="1206631"/>
                    <a:pt x="454058" y="1206840"/>
                    <a:pt x="449822" y="1209062"/>
                  </a:cubicBezTo>
                  <a:cubicBezTo>
                    <a:pt x="445640" y="1211230"/>
                    <a:pt x="442713" y="1217297"/>
                    <a:pt x="442713" y="1217297"/>
                  </a:cubicBezTo>
                  <a:cubicBezTo>
                    <a:pt x="442713" y="1217297"/>
                    <a:pt x="448706" y="1220076"/>
                    <a:pt x="453791" y="1217892"/>
                  </a:cubicBezTo>
                  <a:cubicBezTo>
                    <a:pt x="458801" y="1215694"/>
                    <a:pt x="465558" y="1206631"/>
                    <a:pt x="465558" y="1206631"/>
                  </a:cubicBezTo>
                  <a:moveTo>
                    <a:pt x="504303" y="1192974"/>
                  </a:moveTo>
                  <a:lnTo>
                    <a:pt x="504303" y="1189987"/>
                  </a:lnTo>
                  <a:cubicBezTo>
                    <a:pt x="504303" y="1189987"/>
                    <a:pt x="491405" y="1193817"/>
                    <a:pt x="469612" y="1193197"/>
                  </a:cubicBezTo>
                  <a:cubicBezTo>
                    <a:pt x="447658" y="1192592"/>
                    <a:pt x="435916" y="1189838"/>
                    <a:pt x="435916" y="1189838"/>
                  </a:cubicBezTo>
                  <a:cubicBezTo>
                    <a:pt x="435916" y="1189838"/>
                    <a:pt x="435916" y="1190989"/>
                    <a:pt x="435470" y="1193594"/>
                  </a:cubicBezTo>
                  <a:cubicBezTo>
                    <a:pt x="435262" y="1195231"/>
                    <a:pt x="435073" y="1196386"/>
                    <a:pt x="435073" y="1196386"/>
                  </a:cubicBezTo>
                  <a:cubicBezTo>
                    <a:pt x="435073" y="1196386"/>
                    <a:pt x="451915" y="1203267"/>
                    <a:pt x="470405" y="1202835"/>
                  </a:cubicBezTo>
                  <a:cubicBezTo>
                    <a:pt x="488834" y="1202449"/>
                    <a:pt x="504516" y="1197066"/>
                    <a:pt x="504516" y="1197066"/>
                  </a:cubicBezTo>
                  <a:cubicBezTo>
                    <a:pt x="504516" y="1197066"/>
                    <a:pt x="504303" y="1194164"/>
                    <a:pt x="504303" y="1192974"/>
                  </a:cubicBezTo>
                  <a:moveTo>
                    <a:pt x="613705" y="1226004"/>
                  </a:moveTo>
                  <a:cubicBezTo>
                    <a:pt x="630683" y="1240698"/>
                    <a:pt x="635807" y="1251850"/>
                    <a:pt x="635807" y="1251850"/>
                  </a:cubicBezTo>
                  <a:lnTo>
                    <a:pt x="658513" y="1252901"/>
                  </a:lnTo>
                  <a:cubicBezTo>
                    <a:pt x="658513" y="1252901"/>
                    <a:pt x="647724" y="1234065"/>
                    <a:pt x="624555" y="1219009"/>
                  </a:cubicBezTo>
                  <a:cubicBezTo>
                    <a:pt x="599428" y="1202588"/>
                    <a:pt x="564711" y="1194725"/>
                    <a:pt x="564711" y="1194725"/>
                  </a:cubicBezTo>
                  <a:cubicBezTo>
                    <a:pt x="564711" y="1194725"/>
                    <a:pt x="592706" y="1207673"/>
                    <a:pt x="613705" y="1226004"/>
                  </a:cubicBezTo>
                  <a:moveTo>
                    <a:pt x="618766" y="1316382"/>
                  </a:moveTo>
                  <a:cubicBezTo>
                    <a:pt x="617362" y="1317741"/>
                    <a:pt x="614798" y="1320344"/>
                    <a:pt x="614798" y="1320344"/>
                  </a:cubicBezTo>
                  <a:lnTo>
                    <a:pt x="609078" y="1331012"/>
                  </a:lnTo>
                  <a:cubicBezTo>
                    <a:pt x="609078" y="1331012"/>
                    <a:pt x="609152" y="1331228"/>
                    <a:pt x="609226" y="1331342"/>
                  </a:cubicBezTo>
                  <a:lnTo>
                    <a:pt x="603050" y="1343027"/>
                  </a:lnTo>
                  <a:cubicBezTo>
                    <a:pt x="603050" y="1343027"/>
                    <a:pt x="605496" y="1340410"/>
                    <a:pt x="609787" y="1335686"/>
                  </a:cubicBezTo>
                  <a:cubicBezTo>
                    <a:pt x="611930" y="1339521"/>
                    <a:pt x="616047" y="1346202"/>
                    <a:pt x="620687" y="1352894"/>
                  </a:cubicBezTo>
                  <a:cubicBezTo>
                    <a:pt x="616346" y="1357530"/>
                    <a:pt x="613617" y="1360476"/>
                    <a:pt x="610308" y="1364388"/>
                  </a:cubicBezTo>
                  <a:cubicBezTo>
                    <a:pt x="604127" y="1354393"/>
                    <a:pt x="601115" y="1346684"/>
                    <a:pt x="601115" y="1346684"/>
                  </a:cubicBezTo>
                  <a:lnTo>
                    <a:pt x="597791" y="1357492"/>
                  </a:lnTo>
                  <a:cubicBezTo>
                    <a:pt x="597791" y="1357492"/>
                    <a:pt x="599776" y="1362788"/>
                    <a:pt x="604067" y="1371627"/>
                  </a:cubicBezTo>
                  <a:cubicBezTo>
                    <a:pt x="601353" y="1375081"/>
                    <a:pt x="600411" y="1376770"/>
                    <a:pt x="600411" y="1376770"/>
                  </a:cubicBezTo>
                  <a:lnTo>
                    <a:pt x="603928" y="1386346"/>
                  </a:lnTo>
                  <a:cubicBezTo>
                    <a:pt x="603928" y="1386346"/>
                    <a:pt x="605332" y="1383832"/>
                    <a:pt x="608978" y="1379171"/>
                  </a:cubicBezTo>
                  <a:cubicBezTo>
                    <a:pt x="610194" y="1380923"/>
                    <a:pt x="611087" y="1381812"/>
                    <a:pt x="612659" y="1383692"/>
                  </a:cubicBezTo>
                  <a:cubicBezTo>
                    <a:pt x="615279" y="1386905"/>
                    <a:pt x="617570" y="1389547"/>
                    <a:pt x="619630" y="1391845"/>
                  </a:cubicBezTo>
                  <a:cubicBezTo>
                    <a:pt x="616237" y="1396036"/>
                    <a:pt x="616435" y="1396798"/>
                    <a:pt x="616435" y="1396798"/>
                  </a:cubicBezTo>
                  <a:lnTo>
                    <a:pt x="624342" y="1400278"/>
                  </a:lnTo>
                  <a:cubicBezTo>
                    <a:pt x="624342" y="1400278"/>
                    <a:pt x="624828" y="1400062"/>
                    <a:pt x="626084" y="1398348"/>
                  </a:cubicBezTo>
                  <a:cubicBezTo>
                    <a:pt x="629739" y="1402018"/>
                    <a:pt x="631104" y="1402119"/>
                    <a:pt x="631104" y="1402119"/>
                  </a:cubicBezTo>
                  <a:lnTo>
                    <a:pt x="640827" y="1404736"/>
                  </a:lnTo>
                  <a:lnTo>
                    <a:pt x="648096" y="1406412"/>
                  </a:lnTo>
                  <a:cubicBezTo>
                    <a:pt x="648096" y="1406412"/>
                    <a:pt x="641587" y="1400900"/>
                    <a:pt x="632221" y="1391083"/>
                  </a:cubicBezTo>
                  <a:cubicBezTo>
                    <a:pt x="634865" y="1387857"/>
                    <a:pt x="638238" y="1384009"/>
                    <a:pt x="641656" y="1380428"/>
                  </a:cubicBezTo>
                  <a:cubicBezTo>
                    <a:pt x="642663" y="1379387"/>
                    <a:pt x="642316" y="1380060"/>
                    <a:pt x="643125" y="1379234"/>
                  </a:cubicBezTo>
                  <a:cubicBezTo>
                    <a:pt x="647515" y="1383692"/>
                    <a:pt x="651419" y="1388912"/>
                    <a:pt x="651419" y="1388912"/>
                  </a:cubicBezTo>
                  <a:lnTo>
                    <a:pt x="652669" y="1376097"/>
                  </a:lnTo>
                  <a:cubicBezTo>
                    <a:pt x="652669" y="1376097"/>
                    <a:pt x="651925" y="1374281"/>
                    <a:pt x="650303" y="1372643"/>
                  </a:cubicBezTo>
                  <a:cubicBezTo>
                    <a:pt x="652734" y="1370522"/>
                    <a:pt x="653751" y="1368719"/>
                    <a:pt x="653751" y="1368719"/>
                  </a:cubicBezTo>
                  <a:lnTo>
                    <a:pt x="656156" y="1356374"/>
                  </a:lnTo>
                  <a:cubicBezTo>
                    <a:pt x="656156" y="1356374"/>
                    <a:pt x="650709" y="1361048"/>
                    <a:pt x="644349" y="1366902"/>
                  </a:cubicBezTo>
                  <a:cubicBezTo>
                    <a:pt x="641299" y="1363600"/>
                    <a:pt x="637405" y="1359308"/>
                    <a:pt x="632974" y="1353822"/>
                  </a:cubicBezTo>
                  <a:cubicBezTo>
                    <a:pt x="632593" y="1353326"/>
                    <a:pt x="632702" y="1353822"/>
                    <a:pt x="632369" y="1353326"/>
                  </a:cubicBezTo>
                  <a:cubicBezTo>
                    <a:pt x="637156" y="1348462"/>
                    <a:pt x="641819" y="1343700"/>
                    <a:pt x="644265" y="1341350"/>
                  </a:cubicBezTo>
                  <a:cubicBezTo>
                    <a:pt x="652908" y="1352831"/>
                    <a:pt x="656737" y="1355752"/>
                    <a:pt x="656737" y="1355752"/>
                  </a:cubicBezTo>
                  <a:lnTo>
                    <a:pt x="659108" y="1345401"/>
                  </a:lnTo>
                  <a:cubicBezTo>
                    <a:pt x="659108" y="1345401"/>
                    <a:pt x="651791" y="1337426"/>
                    <a:pt x="643125" y="1324129"/>
                  </a:cubicBezTo>
                  <a:cubicBezTo>
                    <a:pt x="635346" y="1312051"/>
                    <a:pt x="626738" y="1290360"/>
                    <a:pt x="626738" y="1290360"/>
                  </a:cubicBezTo>
                  <a:lnTo>
                    <a:pt x="622423" y="1304000"/>
                  </a:lnTo>
                  <a:cubicBezTo>
                    <a:pt x="622423" y="1304000"/>
                    <a:pt x="623430" y="1306349"/>
                    <a:pt x="625176" y="1309930"/>
                  </a:cubicBezTo>
                  <a:cubicBezTo>
                    <a:pt x="622705" y="1312318"/>
                    <a:pt x="620224" y="1314820"/>
                    <a:pt x="618766" y="1316382"/>
                  </a:cubicBezTo>
                  <a:moveTo>
                    <a:pt x="660497" y="1409790"/>
                  </a:moveTo>
                  <a:lnTo>
                    <a:pt x="669799" y="1415467"/>
                  </a:lnTo>
                  <a:cubicBezTo>
                    <a:pt x="669799" y="1415467"/>
                    <a:pt x="671758" y="1394830"/>
                    <a:pt x="674150" y="1374434"/>
                  </a:cubicBezTo>
                  <a:cubicBezTo>
                    <a:pt x="676794" y="1351726"/>
                    <a:pt x="678490" y="1339674"/>
                    <a:pt x="678490" y="1339674"/>
                  </a:cubicBezTo>
                  <a:lnTo>
                    <a:pt x="670816" y="1335686"/>
                  </a:lnTo>
                  <a:cubicBezTo>
                    <a:pt x="670816" y="1335686"/>
                    <a:pt x="667542" y="1349046"/>
                    <a:pt x="663499" y="1371703"/>
                  </a:cubicBezTo>
                  <a:cubicBezTo>
                    <a:pt x="659828" y="1392201"/>
                    <a:pt x="658473" y="1409435"/>
                    <a:pt x="658473" y="1409435"/>
                  </a:cubicBezTo>
                  <a:close/>
                  <a:moveTo>
                    <a:pt x="687584" y="1453859"/>
                  </a:moveTo>
                  <a:cubicBezTo>
                    <a:pt x="695943" y="1453859"/>
                    <a:pt x="702625" y="1446988"/>
                    <a:pt x="702625" y="1438657"/>
                  </a:cubicBezTo>
                  <a:cubicBezTo>
                    <a:pt x="702625" y="1430275"/>
                    <a:pt x="695943" y="1423481"/>
                    <a:pt x="687584" y="1423481"/>
                  </a:cubicBezTo>
                  <a:cubicBezTo>
                    <a:pt x="679101" y="1423481"/>
                    <a:pt x="672320" y="1430275"/>
                    <a:pt x="672320" y="1438657"/>
                  </a:cubicBezTo>
                  <a:cubicBezTo>
                    <a:pt x="672320" y="1446988"/>
                    <a:pt x="679101" y="1453859"/>
                    <a:pt x="687584" y="1453859"/>
                  </a:cubicBezTo>
                  <a:moveTo>
                    <a:pt x="709214" y="1415886"/>
                  </a:moveTo>
                  <a:lnTo>
                    <a:pt x="718466" y="1410235"/>
                  </a:lnTo>
                  <a:lnTo>
                    <a:pt x="720499" y="1409866"/>
                  </a:lnTo>
                  <a:cubicBezTo>
                    <a:pt x="720499" y="1409866"/>
                    <a:pt x="718987" y="1392620"/>
                    <a:pt x="715489" y="1372160"/>
                  </a:cubicBezTo>
                  <a:cubicBezTo>
                    <a:pt x="711357" y="1349478"/>
                    <a:pt x="708098" y="1336105"/>
                    <a:pt x="708098" y="1336105"/>
                  </a:cubicBezTo>
                  <a:lnTo>
                    <a:pt x="700434" y="1340144"/>
                  </a:lnTo>
                  <a:cubicBezTo>
                    <a:pt x="700434" y="1340144"/>
                    <a:pt x="702170" y="1352132"/>
                    <a:pt x="704783" y="1374840"/>
                  </a:cubicBezTo>
                  <a:cubicBezTo>
                    <a:pt x="707156" y="1395262"/>
                    <a:pt x="709214" y="1415886"/>
                    <a:pt x="709214" y="1415886"/>
                  </a:cubicBezTo>
                  <a:moveTo>
                    <a:pt x="723080" y="1369239"/>
                  </a:moveTo>
                  <a:cubicBezTo>
                    <a:pt x="723080" y="1369239"/>
                    <a:pt x="724072" y="1371043"/>
                    <a:pt x="726518" y="1373164"/>
                  </a:cubicBezTo>
                  <a:cubicBezTo>
                    <a:pt x="724806" y="1374840"/>
                    <a:pt x="724146" y="1376656"/>
                    <a:pt x="724146" y="1376656"/>
                  </a:cubicBezTo>
                  <a:lnTo>
                    <a:pt x="725451" y="1389394"/>
                  </a:lnTo>
                  <a:cubicBezTo>
                    <a:pt x="725451" y="1389394"/>
                    <a:pt x="729241" y="1384238"/>
                    <a:pt x="733631" y="1379793"/>
                  </a:cubicBezTo>
                  <a:cubicBezTo>
                    <a:pt x="734490" y="1380631"/>
                    <a:pt x="734152" y="1379920"/>
                    <a:pt x="735125" y="1380923"/>
                  </a:cubicBezTo>
                  <a:cubicBezTo>
                    <a:pt x="738583" y="1384543"/>
                    <a:pt x="741847" y="1388353"/>
                    <a:pt x="744570" y="1391629"/>
                  </a:cubicBezTo>
                  <a:cubicBezTo>
                    <a:pt x="735200" y="1401472"/>
                    <a:pt x="728686" y="1406984"/>
                    <a:pt x="728686" y="1406984"/>
                  </a:cubicBezTo>
                  <a:lnTo>
                    <a:pt x="735963" y="1405294"/>
                  </a:lnTo>
                  <a:lnTo>
                    <a:pt x="745652" y="1402653"/>
                  </a:lnTo>
                  <a:cubicBezTo>
                    <a:pt x="745652" y="1402653"/>
                    <a:pt x="747075" y="1402577"/>
                    <a:pt x="750761" y="1398894"/>
                  </a:cubicBezTo>
                  <a:cubicBezTo>
                    <a:pt x="751986" y="1400608"/>
                    <a:pt x="752507" y="1400837"/>
                    <a:pt x="752507" y="1400837"/>
                  </a:cubicBezTo>
                  <a:lnTo>
                    <a:pt x="760346" y="1397293"/>
                  </a:lnTo>
                  <a:cubicBezTo>
                    <a:pt x="760346" y="1397293"/>
                    <a:pt x="760608" y="1396557"/>
                    <a:pt x="757171" y="1392404"/>
                  </a:cubicBezTo>
                  <a:cubicBezTo>
                    <a:pt x="759145" y="1390105"/>
                    <a:pt x="761511" y="1387438"/>
                    <a:pt x="764181" y="1384187"/>
                  </a:cubicBezTo>
                  <a:cubicBezTo>
                    <a:pt x="765680" y="1382295"/>
                    <a:pt x="766528" y="1381469"/>
                    <a:pt x="767851" y="1379729"/>
                  </a:cubicBezTo>
                  <a:cubicBezTo>
                    <a:pt x="771458" y="1384352"/>
                    <a:pt x="772927" y="1386905"/>
                    <a:pt x="772927" y="1386905"/>
                  </a:cubicBezTo>
                  <a:lnTo>
                    <a:pt x="776424" y="1377291"/>
                  </a:lnTo>
                  <a:cubicBezTo>
                    <a:pt x="776424" y="1377291"/>
                    <a:pt x="775442" y="1375615"/>
                    <a:pt x="772714" y="1372160"/>
                  </a:cubicBezTo>
                  <a:cubicBezTo>
                    <a:pt x="777005" y="1363334"/>
                    <a:pt x="779023" y="1358051"/>
                    <a:pt x="779023" y="1358051"/>
                  </a:cubicBezTo>
                  <a:lnTo>
                    <a:pt x="775650" y="1347243"/>
                  </a:lnTo>
                  <a:cubicBezTo>
                    <a:pt x="775650" y="1347243"/>
                    <a:pt x="772673" y="1354914"/>
                    <a:pt x="766373" y="1364947"/>
                  </a:cubicBezTo>
                  <a:cubicBezTo>
                    <a:pt x="763179" y="1361048"/>
                    <a:pt x="760426" y="1358051"/>
                    <a:pt x="756104" y="1353415"/>
                  </a:cubicBezTo>
                  <a:cubicBezTo>
                    <a:pt x="760767" y="1346684"/>
                    <a:pt x="764826" y="1340042"/>
                    <a:pt x="767049" y="1336232"/>
                  </a:cubicBezTo>
                  <a:cubicBezTo>
                    <a:pt x="771265" y="1340944"/>
                    <a:pt x="773740" y="1343547"/>
                    <a:pt x="773740" y="1343547"/>
                  </a:cubicBezTo>
                  <a:lnTo>
                    <a:pt x="767489" y="1331851"/>
                  </a:lnTo>
                  <a:cubicBezTo>
                    <a:pt x="767604" y="1331724"/>
                    <a:pt x="767693" y="1331571"/>
                    <a:pt x="767693" y="1331571"/>
                  </a:cubicBezTo>
                  <a:lnTo>
                    <a:pt x="761998" y="1320903"/>
                  </a:lnTo>
                  <a:cubicBezTo>
                    <a:pt x="761998" y="1320903"/>
                    <a:pt x="759419" y="1318249"/>
                    <a:pt x="758014" y="1316877"/>
                  </a:cubicBezTo>
                  <a:cubicBezTo>
                    <a:pt x="756590" y="1315404"/>
                    <a:pt x="754026" y="1312864"/>
                    <a:pt x="751565" y="1310464"/>
                  </a:cubicBezTo>
                  <a:cubicBezTo>
                    <a:pt x="753352" y="1306819"/>
                    <a:pt x="754299" y="1304520"/>
                    <a:pt x="754299" y="1304520"/>
                  </a:cubicBezTo>
                  <a:lnTo>
                    <a:pt x="750042" y="1290842"/>
                  </a:lnTo>
                  <a:cubicBezTo>
                    <a:pt x="750042" y="1290842"/>
                    <a:pt x="741425" y="1312547"/>
                    <a:pt x="733631" y="1324650"/>
                  </a:cubicBezTo>
                  <a:cubicBezTo>
                    <a:pt x="724939" y="1337985"/>
                    <a:pt x="717633" y="1345922"/>
                    <a:pt x="717633" y="1345922"/>
                  </a:cubicBezTo>
                  <a:lnTo>
                    <a:pt x="720004" y="1356260"/>
                  </a:lnTo>
                  <a:cubicBezTo>
                    <a:pt x="720004" y="1356260"/>
                    <a:pt x="723799" y="1353326"/>
                    <a:pt x="732481" y="1341896"/>
                  </a:cubicBezTo>
                  <a:cubicBezTo>
                    <a:pt x="734995" y="1344182"/>
                    <a:pt x="739640" y="1348983"/>
                    <a:pt x="744436" y="1353872"/>
                  </a:cubicBezTo>
                  <a:cubicBezTo>
                    <a:pt x="744080" y="1354368"/>
                    <a:pt x="744148" y="1353872"/>
                    <a:pt x="743841" y="1354368"/>
                  </a:cubicBezTo>
                  <a:cubicBezTo>
                    <a:pt x="739377" y="1359854"/>
                    <a:pt x="735517" y="1364159"/>
                    <a:pt x="732431" y="1367385"/>
                  </a:cubicBezTo>
                  <a:cubicBezTo>
                    <a:pt x="726056" y="1361518"/>
                    <a:pt x="720639" y="1356946"/>
                    <a:pt x="720639" y="1356946"/>
                  </a:cubicBezTo>
                  <a:close/>
                  <a:moveTo>
                    <a:pt x="762618" y="1226004"/>
                  </a:moveTo>
                  <a:cubicBezTo>
                    <a:pt x="783653" y="1207722"/>
                    <a:pt x="811697" y="1194785"/>
                    <a:pt x="811697" y="1194785"/>
                  </a:cubicBezTo>
                  <a:cubicBezTo>
                    <a:pt x="811697" y="1194785"/>
                    <a:pt x="776946" y="1202663"/>
                    <a:pt x="751818" y="1219033"/>
                  </a:cubicBezTo>
                  <a:cubicBezTo>
                    <a:pt x="728611" y="1234124"/>
                    <a:pt x="717855" y="1252951"/>
                    <a:pt x="717855" y="1252951"/>
                  </a:cubicBezTo>
                  <a:lnTo>
                    <a:pt x="740532" y="1251885"/>
                  </a:lnTo>
                  <a:cubicBezTo>
                    <a:pt x="740532" y="1251885"/>
                    <a:pt x="745652" y="1240787"/>
                    <a:pt x="762618" y="1226004"/>
                  </a:cubicBezTo>
                  <a:moveTo>
                    <a:pt x="697397" y="1292900"/>
                  </a:moveTo>
                  <a:cubicBezTo>
                    <a:pt x="697397" y="1292900"/>
                    <a:pt x="706178" y="1306819"/>
                    <a:pt x="714472" y="1310527"/>
                  </a:cubicBezTo>
                  <a:cubicBezTo>
                    <a:pt x="722857" y="1314223"/>
                    <a:pt x="735546" y="1314909"/>
                    <a:pt x="735546" y="1314909"/>
                  </a:cubicBezTo>
                  <a:cubicBezTo>
                    <a:pt x="735546" y="1314909"/>
                    <a:pt x="727882" y="1301421"/>
                    <a:pt x="720872" y="1297827"/>
                  </a:cubicBezTo>
                  <a:cubicBezTo>
                    <a:pt x="713917" y="1294081"/>
                    <a:pt x="697397" y="1292900"/>
                    <a:pt x="697397" y="1292900"/>
                  </a:cubicBezTo>
                  <a:moveTo>
                    <a:pt x="640018" y="1312483"/>
                  </a:moveTo>
                  <a:cubicBezTo>
                    <a:pt x="640018" y="1312483"/>
                    <a:pt x="655661" y="1313677"/>
                    <a:pt x="663979" y="1310057"/>
                  </a:cubicBezTo>
                  <a:cubicBezTo>
                    <a:pt x="672339" y="1306349"/>
                    <a:pt x="679736" y="1293382"/>
                    <a:pt x="679736" y="1293382"/>
                  </a:cubicBezTo>
                  <a:cubicBezTo>
                    <a:pt x="679736" y="1293382"/>
                    <a:pt x="661762" y="1292163"/>
                    <a:pt x="654728" y="1295833"/>
                  </a:cubicBezTo>
                  <a:cubicBezTo>
                    <a:pt x="647698" y="1299491"/>
                    <a:pt x="640018" y="1312483"/>
                    <a:pt x="640018" y="1312483"/>
                  </a:cubicBezTo>
                  <a:moveTo>
                    <a:pt x="688725" y="1391731"/>
                  </a:moveTo>
                  <a:cubicBezTo>
                    <a:pt x="681988" y="1391731"/>
                    <a:pt x="676760" y="1397078"/>
                    <a:pt x="676760" y="1403669"/>
                  </a:cubicBezTo>
                  <a:cubicBezTo>
                    <a:pt x="676760" y="1410235"/>
                    <a:pt x="681988" y="1415543"/>
                    <a:pt x="688725" y="1415543"/>
                  </a:cubicBezTo>
                  <a:cubicBezTo>
                    <a:pt x="695239" y="1415543"/>
                    <a:pt x="700572" y="1410235"/>
                    <a:pt x="700572" y="1403669"/>
                  </a:cubicBezTo>
                  <a:cubicBezTo>
                    <a:pt x="700572" y="1397078"/>
                    <a:pt x="695239" y="1391731"/>
                    <a:pt x="688725" y="1391731"/>
                  </a:cubicBezTo>
                  <a:moveTo>
                    <a:pt x="689147" y="1343344"/>
                  </a:moveTo>
                  <a:cubicBezTo>
                    <a:pt x="689147" y="1343344"/>
                    <a:pt x="696523" y="1333679"/>
                    <a:pt x="696837" y="1321716"/>
                  </a:cubicBezTo>
                  <a:cubicBezTo>
                    <a:pt x="697184" y="1309715"/>
                    <a:pt x="689792" y="1299339"/>
                    <a:pt x="689792" y="1299339"/>
                  </a:cubicBezTo>
                  <a:cubicBezTo>
                    <a:pt x="689792" y="1299339"/>
                    <a:pt x="683466" y="1309715"/>
                    <a:pt x="682068" y="1320344"/>
                  </a:cubicBezTo>
                  <a:cubicBezTo>
                    <a:pt x="680812" y="1331012"/>
                    <a:pt x="689147" y="1343344"/>
                    <a:pt x="689147" y="1343344"/>
                  </a:cubicBezTo>
                  <a:moveTo>
                    <a:pt x="694157" y="1356069"/>
                  </a:moveTo>
                  <a:cubicBezTo>
                    <a:pt x="694157" y="1353034"/>
                    <a:pt x="691726" y="1350583"/>
                    <a:pt x="688725" y="1350583"/>
                  </a:cubicBezTo>
                  <a:cubicBezTo>
                    <a:pt x="685615" y="1350583"/>
                    <a:pt x="683159" y="1353034"/>
                    <a:pt x="683159" y="1356069"/>
                  </a:cubicBezTo>
                  <a:cubicBezTo>
                    <a:pt x="683159" y="1359092"/>
                    <a:pt x="685615" y="1361619"/>
                    <a:pt x="688725" y="1361619"/>
                  </a:cubicBezTo>
                  <a:cubicBezTo>
                    <a:pt x="691726" y="1361619"/>
                    <a:pt x="694157" y="1359092"/>
                    <a:pt x="694157" y="1356069"/>
                  </a:cubicBezTo>
                  <a:moveTo>
                    <a:pt x="688725" y="1369265"/>
                  </a:moveTo>
                  <a:cubicBezTo>
                    <a:pt x="684226" y="1369265"/>
                    <a:pt x="680580" y="1372897"/>
                    <a:pt x="680580" y="1377342"/>
                  </a:cubicBezTo>
                  <a:cubicBezTo>
                    <a:pt x="680580" y="1381812"/>
                    <a:pt x="684226" y="1385432"/>
                    <a:pt x="688725" y="1385432"/>
                  </a:cubicBezTo>
                  <a:cubicBezTo>
                    <a:pt x="693080" y="1385432"/>
                    <a:pt x="696697" y="1381812"/>
                    <a:pt x="696697" y="1377342"/>
                  </a:cubicBezTo>
                  <a:cubicBezTo>
                    <a:pt x="696697" y="1372897"/>
                    <a:pt x="693080" y="1369265"/>
                    <a:pt x="688725" y="1369265"/>
                  </a:cubicBezTo>
                  <a:moveTo>
                    <a:pt x="689792" y="1269608"/>
                  </a:moveTo>
                  <a:cubicBezTo>
                    <a:pt x="653478" y="1268603"/>
                    <a:pt x="632776" y="1263964"/>
                    <a:pt x="632776" y="1263964"/>
                  </a:cubicBezTo>
                  <a:cubicBezTo>
                    <a:pt x="632776" y="1263964"/>
                    <a:pt x="633124" y="1267610"/>
                    <a:pt x="633124" y="1270332"/>
                  </a:cubicBezTo>
                  <a:cubicBezTo>
                    <a:pt x="633124" y="1272923"/>
                    <a:pt x="632419" y="1274993"/>
                    <a:pt x="632419" y="1274993"/>
                  </a:cubicBezTo>
                  <a:cubicBezTo>
                    <a:pt x="632419" y="1274993"/>
                    <a:pt x="660497" y="1286308"/>
                    <a:pt x="691122" y="1285661"/>
                  </a:cubicBezTo>
                  <a:cubicBezTo>
                    <a:pt x="721855" y="1284988"/>
                    <a:pt x="747869" y="1275971"/>
                    <a:pt x="747869" y="1275971"/>
                  </a:cubicBezTo>
                  <a:cubicBezTo>
                    <a:pt x="747869" y="1275971"/>
                    <a:pt x="747547" y="1271297"/>
                    <a:pt x="747547" y="1269273"/>
                  </a:cubicBezTo>
                  <a:lnTo>
                    <a:pt x="747547" y="1264326"/>
                  </a:lnTo>
                  <a:cubicBezTo>
                    <a:pt x="747547" y="1264326"/>
                    <a:pt x="726180" y="1270662"/>
                    <a:pt x="689792" y="1269608"/>
                  </a:cubicBezTo>
                  <a:moveTo>
                    <a:pt x="687857" y="1237711"/>
                  </a:moveTo>
                  <a:cubicBezTo>
                    <a:pt x="675192" y="1237439"/>
                    <a:pt x="665791" y="1241705"/>
                    <a:pt x="665791" y="1241705"/>
                  </a:cubicBezTo>
                  <a:lnTo>
                    <a:pt x="674711" y="1253174"/>
                  </a:lnTo>
                  <a:cubicBezTo>
                    <a:pt x="674711" y="1253174"/>
                    <a:pt x="680580" y="1246170"/>
                    <a:pt x="688229" y="1246170"/>
                  </a:cubicBezTo>
                  <a:cubicBezTo>
                    <a:pt x="695562" y="1246170"/>
                    <a:pt x="700458" y="1253785"/>
                    <a:pt x="700458" y="1253785"/>
                  </a:cubicBezTo>
                  <a:lnTo>
                    <a:pt x="709214" y="1242161"/>
                  </a:lnTo>
                  <a:cubicBezTo>
                    <a:pt x="709214" y="1242161"/>
                    <a:pt x="700879" y="1237994"/>
                    <a:pt x="687857" y="1237711"/>
                  </a:cubicBezTo>
                  <a:moveTo>
                    <a:pt x="871098" y="1245658"/>
                  </a:moveTo>
                  <a:cubicBezTo>
                    <a:pt x="868147" y="1239597"/>
                    <a:pt x="865284" y="1232453"/>
                    <a:pt x="865284" y="1232453"/>
                  </a:cubicBezTo>
                  <a:cubicBezTo>
                    <a:pt x="865284" y="1232453"/>
                    <a:pt x="864069" y="1233257"/>
                    <a:pt x="862580" y="1236605"/>
                  </a:cubicBezTo>
                  <a:cubicBezTo>
                    <a:pt x="861117" y="1239928"/>
                    <a:pt x="860349" y="1242161"/>
                    <a:pt x="860349" y="1242161"/>
                  </a:cubicBezTo>
                  <a:cubicBezTo>
                    <a:pt x="860388" y="1242236"/>
                    <a:pt x="861390" y="1243987"/>
                    <a:pt x="865458" y="1251885"/>
                  </a:cubicBezTo>
                  <a:cubicBezTo>
                    <a:pt x="864357" y="1253695"/>
                    <a:pt x="862358" y="1256424"/>
                    <a:pt x="861539" y="1257565"/>
                  </a:cubicBezTo>
                  <a:cubicBezTo>
                    <a:pt x="861539" y="1257565"/>
                    <a:pt x="861143" y="1258483"/>
                    <a:pt x="862754" y="1261052"/>
                  </a:cubicBezTo>
                  <a:cubicBezTo>
                    <a:pt x="864357" y="1263682"/>
                    <a:pt x="867170" y="1265304"/>
                    <a:pt x="867170" y="1265304"/>
                  </a:cubicBezTo>
                  <a:cubicBezTo>
                    <a:pt x="867170" y="1265304"/>
                    <a:pt x="868732" y="1263360"/>
                    <a:pt x="870767" y="1260680"/>
                  </a:cubicBezTo>
                  <a:cubicBezTo>
                    <a:pt x="877528" y="1269837"/>
                    <a:pt x="880019" y="1271449"/>
                    <a:pt x="880193" y="1271678"/>
                  </a:cubicBezTo>
                  <a:lnTo>
                    <a:pt x="886701" y="1272681"/>
                  </a:lnTo>
                  <a:lnTo>
                    <a:pt x="893105" y="1274078"/>
                  </a:lnTo>
                  <a:cubicBezTo>
                    <a:pt x="893105" y="1274078"/>
                    <a:pt x="891082" y="1271996"/>
                    <a:pt x="887931" y="1268692"/>
                  </a:cubicBezTo>
                  <a:lnTo>
                    <a:pt x="896786" y="1260284"/>
                  </a:lnTo>
                  <a:cubicBezTo>
                    <a:pt x="897208" y="1260765"/>
                    <a:pt x="897595" y="1261286"/>
                    <a:pt x="898017" y="1261806"/>
                  </a:cubicBezTo>
                  <a:cubicBezTo>
                    <a:pt x="896920" y="1269646"/>
                    <a:pt x="896489" y="1275272"/>
                    <a:pt x="896489" y="1275272"/>
                  </a:cubicBezTo>
                  <a:lnTo>
                    <a:pt x="897595" y="1275513"/>
                  </a:lnTo>
                  <a:lnTo>
                    <a:pt x="906609" y="1279387"/>
                  </a:lnTo>
                  <a:cubicBezTo>
                    <a:pt x="906609" y="1279387"/>
                    <a:pt x="907170" y="1267675"/>
                    <a:pt x="908594" y="1255407"/>
                  </a:cubicBezTo>
                  <a:cubicBezTo>
                    <a:pt x="910231" y="1241705"/>
                    <a:pt x="910553" y="1235266"/>
                    <a:pt x="910553" y="1235266"/>
                  </a:cubicBezTo>
                  <a:lnTo>
                    <a:pt x="903896" y="1230949"/>
                  </a:lnTo>
                  <a:cubicBezTo>
                    <a:pt x="903896" y="1230949"/>
                    <a:pt x="902070" y="1238207"/>
                    <a:pt x="899862" y="1250585"/>
                  </a:cubicBezTo>
                  <a:cubicBezTo>
                    <a:pt x="898215" y="1248377"/>
                    <a:pt x="895074" y="1244195"/>
                    <a:pt x="891007" y="1238579"/>
                  </a:cubicBezTo>
                  <a:cubicBezTo>
                    <a:pt x="897059" y="1232661"/>
                    <a:pt x="901663" y="1229700"/>
                    <a:pt x="901663" y="1229700"/>
                  </a:cubicBezTo>
                  <a:lnTo>
                    <a:pt x="893919" y="1223423"/>
                  </a:lnTo>
                  <a:cubicBezTo>
                    <a:pt x="893919" y="1223483"/>
                    <a:pt x="890892" y="1225805"/>
                    <a:pt x="885609" y="1230082"/>
                  </a:cubicBezTo>
                  <a:cubicBezTo>
                    <a:pt x="879473" y="1219342"/>
                    <a:pt x="877820" y="1208675"/>
                    <a:pt x="877820" y="1208651"/>
                  </a:cubicBezTo>
                  <a:cubicBezTo>
                    <a:pt x="877820" y="1208651"/>
                    <a:pt x="876685" y="1212261"/>
                    <a:pt x="874562" y="1216081"/>
                  </a:cubicBezTo>
                  <a:cubicBezTo>
                    <a:pt x="872815" y="1219142"/>
                    <a:pt x="872264" y="1220011"/>
                    <a:pt x="872264" y="1220011"/>
                  </a:cubicBezTo>
                  <a:cubicBezTo>
                    <a:pt x="872354" y="1220149"/>
                    <a:pt x="872949" y="1225210"/>
                    <a:pt x="878877" y="1235613"/>
                  </a:cubicBezTo>
                  <a:cubicBezTo>
                    <a:pt x="876704" y="1237647"/>
                    <a:pt x="873312" y="1243054"/>
                    <a:pt x="871098" y="1245658"/>
                  </a:cubicBezTo>
                  <a:moveTo>
                    <a:pt x="915464" y="1303301"/>
                  </a:moveTo>
                  <a:cubicBezTo>
                    <a:pt x="919706" y="1303301"/>
                    <a:pt x="923267" y="1299783"/>
                    <a:pt x="923267" y="1295427"/>
                  </a:cubicBezTo>
                  <a:cubicBezTo>
                    <a:pt x="923267" y="1291223"/>
                    <a:pt x="919706" y="1287718"/>
                    <a:pt x="915464" y="1287718"/>
                  </a:cubicBezTo>
                  <a:cubicBezTo>
                    <a:pt x="911198" y="1287718"/>
                    <a:pt x="907761" y="1291223"/>
                    <a:pt x="907761" y="1295427"/>
                  </a:cubicBezTo>
                  <a:cubicBezTo>
                    <a:pt x="907761" y="1299783"/>
                    <a:pt x="911198" y="1303301"/>
                    <a:pt x="915464" y="1303301"/>
                  </a:cubicBezTo>
                  <a:moveTo>
                    <a:pt x="931909" y="1275844"/>
                  </a:moveTo>
                  <a:lnTo>
                    <a:pt x="933705" y="1274993"/>
                  </a:lnTo>
                  <a:cubicBezTo>
                    <a:pt x="933705" y="1274993"/>
                    <a:pt x="933265" y="1269583"/>
                    <a:pt x="932217" y="1261970"/>
                  </a:cubicBezTo>
                  <a:cubicBezTo>
                    <a:pt x="932589" y="1261474"/>
                    <a:pt x="933026" y="1260854"/>
                    <a:pt x="933572" y="1260284"/>
                  </a:cubicBezTo>
                  <a:lnTo>
                    <a:pt x="942467" y="1268692"/>
                  </a:lnTo>
                  <a:cubicBezTo>
                    <a:pt x="939251" y="1271996"/>
                    <a:pt x="937302" y="1274078"/>
                    <a:pt x="937302" y="1274078"/>
                  </a:cubicBezTo>
                  <a:lnTo>
                    <a:pt x="943618" y="1272681"/>
                  </a:lnTo>
                  <a:lnTo>
                    <a:pt x="950191" y="1271678"/>
                  </a:lnTo>
                  <a:cubicBezTo>
                    <a:pt x="950364" y="1271449"/>
                    <a:pt x="952885" y="1269837"/>
                    <a:pt x="959607" y="1260680"/>
                  </a:cubicBezTo>
                  <a:cubicBezTo>
                    <a:pt x="961626" y="1263360"/>
                    <a:pt x="963164" y="1265304"/>
                    <a:pt x="963164" y="1265304"/>
                  </a:cubicBezTo>
                  <a:cubicBezTo>
                    <a:pt x="963164" y="1265304"/>
                    <a:pt x="965976" y="1263682"/>
                    <a:pt x="967594" y="1261052"/>
                  </a:cubicBezTo>
                  <a:cubicBezTo>
                    <a:pt x="969181" y="1258483"/>
                    <a:pt x="968770" y="1257565"/>
                    <a:pt x="968770" y="1257565"/>
                  </a:cubicBezTo>
                  <a:cubicBezTo>
                    <a:pt x="967966" y="1256424"/>
                    <a:pt x="965976" y="1253695"/>
                    <a:pt x="964965" y="1251885"/>
                  </a:cubicBezTo>
                  <a:cubicBezTo>
                    <a:pt x="968943" y="1243987"/>
                    <a:pt x="969960" y="1242236"/>
                    <a:pt x="969985" y="1242161"/>
                  </a:cubicBezTo>
                  <a:cubicBezTo>
                    <a:pt x="969985" y="1242161"/>
                    <a:pt x="969251" y="1239928"/>
                    <a:pt x="967787" y="1236605"/>
                  </a:cubicBezTo>
                  <a:cubicBezTo>
                    <a:pt x="966298" y="1233257"/>
                    <a:pt x="965133" y="1232453"/>
                    <a:pt x="965133" y="1232453"/>
                  </a:cubicBezTo>
                  <a:cubicBezTo>
                    <a:pt x="965133" y="1232453"/>
                    <a:pt x="962212" y="1239597"/>
                    <a:pt x="959284" y="1245658"/>
                  </a:cubicBezTo>
                  <a:cubicBezTo>
                    <a:pt x="956963" y="1243054"/>
                    <a:pt x="953579" y="1237647"/>
                    <a:pt x="951555" y="1235613"/>
                  </a:cubicBezTo>
                  <a:cubicBezTo>
                    <a:pt x="957335" y="1225210"/>
                    <a:pt x="957989" y="1220149"/>
                    <a:pt x="958069" y="1220011"/>
                  </a:cubicBezTo>
                  <a:cubicBezTo>
                    <a:pt x="958069" y="1220011"/>
                    <a:pt x="957483" y="1219142"/>
                    <a:pt x="955771" y="1216081"/>
                  </a:cubicBezTo>
                  <a:cubicBezTo>
                    <a:pt x="953639" y="1212261"/>
                    <a:pt x="952473" y="1208651"/>
                    <a:pt x="952473" y="1208651"/>
                  </a:cubicBezTo>
                  <a:cubicBezTo>
                    <a:pt x="952473" y="1208675"/>
                    <a:pt x="950826" y="1219342"/>
                    <a:pt x="944698" y="1230082"/>
                  </a:cubicBezTo>
                  <a:cubicBezTo>
                    <a:pt x="939540" y="1225805"/>
                    <a:pt x="936399" y="1223483"/>
                    <a:pt x="936365" y="1223423"/>
                  </a:cubicBezTo>
                  <a:lnTo>
                    <a:pt x="928661" y="1229674"/>
                  </a:lnTo>
                  <a:cubicBezTo>
                    <a:pt x="928661" y="1229674"/>
                    <a:pt x="933265" y="1232661"/>
                    <a:pt x="939401" y="1238579"/>
                  </a:cubicBezTo>
                  <a:cubicBezTo>
                    <a:pt x="935243" y="1244294"/>
                    <a:pt x="932058" y="1248511"/>
                    <a:pt x="930397" y="1250719"/>
                  </a:cubicBezTo>
                  <a:cubicBezTo>
                    <a:pt x="928099" y="1238118"/>
                    <a:pt x="926338" y="1230741"/>
                    <a:pt x="926338" y="1230741"/>
                  </a:cubicBezTo>
                  <a:lnTo>
                    <a:pt x="918351" y="1234795"/>
                  </a:lnTo>
                  <a:cubicBezTo>
                    <a:pt x="918351" y="1234795"/>
                    <a:pt x="919681" y="1242673"/>
                    <a:pt x="921343" y="1256339"/>
                  </a:cubicBezTo>
                  <a:cubicBezTo>
                    <a:pt x="922741" y="1268603"/>
                    <a:pt x="922782" y="1280365"/>
                    <a:pt x="922782" y="1280365"/>
                  </a:cubicBezTo>
                  <a:close/>
                  <a:moveTo>
                    <a:pt x="930660" y="1215694"/>
                  </a:moveTo>
                  <a:cubicBezTo>
                    <a:pt x="935779" y="1217853"/>
                    <a:pt x="941757" y="1215064"/>
                    <a:pt x="941757" y="1215064"/>
                  </a:cubicBezTo>
                  <a:cubicBezTo>
                    <a:pt x="941757" y="1215064"/>
                    <a:pt x="938806" y="1209037"/>
                    <a:pt x="934538" y="1206840"/>
                  </a:cubicBezTo>
                  <a:cubicBezTo>
                    <a:pt x="930337" y="1204622"/>
                    <a:pt x="918912" y="1204399"/>
                    <a:pt x="918912" y="1204399"/>
                  </a:cubicBezTo>
                  <a:cubicBezTo>
                    <a:pt x="918912" y="1204399"/>
                    <a:pt x="925669" y="1213463"/>
                    <a:pt x="930660" y="1215694"/>
                  </a:cubicBezTo>
                  <a:moveTo>
                    <a:pt x="914819" y="1208823"/>
                  </a:moveTo>
                  <a:cubicBezTo>
                    <a:pt x="914819" y="1208823"/>
                    <a:pt x="910444" y="1215064"/>
                    <a:pt x="910603" y="1222317"/>
                  </a:cubicBezTo>
                  <a:cubicBezTo>
                    <a:pt x="910801" y="1229486"/>
                    <a:pt x="915256" y="1235355"/>
                    <a:pt x="915256" y="1235355"/>
                  </a:cubicBezTo>
                  <a:cubicBezTo>
                    <a:pt x="915256" y="1235355"/>
                    <a:pt x="920261" y="1227889"/>
                    <a:pt x="919467" y="1221474"/>
                  </a:cubicBezTo>
                  <a:cubicBezTo>
                    <a:pt x="918663" y="1215064"/>
                    <a:pt x="914819" y="1208823"/>
                    <a:pt x="914819" y="1208823"/>
                  </a:cubicBezTo>
                  <a:moveTo>
                    <a:pt x="887559" y="1217158"/>
                  </a:moveTo>
                  <a:cubicBezTo>
                    <a:pt x="887559" y="1217158"/>
                    <a:pt x="894801" y="1219381"/>
                    <a:pt x="899813" y="1217158"/>
                  </a:cubicBezTo>
                  <a:cubicBezTo>
                    <a:pt x="904808" y="1214916"/>
                    <a:pt x="909114" y="1205872"/>
                    <a:pt x="909114" y="1205872"/>
                  </a:cubicBezTo>
                  <a:cubicBezTo>
                    <a:pt x="909114" y="1205872"/>
                    <a:pt x="900547" y="1204622"/>
                    <a:pt x="896331" y="1206840"/>
                  </a:cubicBezTo>
                  <a:cubicBezTo>
                    <a:pt x="892148" y="1209013"/>
                    <a:pt x="887559" y="1217158"/>
                    <a:pt x="887559" y="1217158"/>
                  </a:cubicBezTo>
                  <a:moveTo>
                    <a:pt x="948935" y="1191376"/>
                  </a:moveTo>
                  <a:cubicBezTo>
                    <a:pt x="948604" y="1188797"/>
                    <a:pt x="948604" y="1187606"/>
                    <a:pt x="948604" y="1187606"/>
                  </a:cubicBezTo>
                  <a:cubicBezTo>
                    <a:pt x="948604" y="1187606"/>
                    <a:pt x="936737" y="1190394"/>
                    <a:pt x="914819" y="1190989"/>
                  </a:cubicBezTo>
                  <a:cubicBezTo>
                    <a:pt x="892942" y="1191584"/>
                    <a:pt x="880167" y="1187780"/>
                    <a:pt x="880167" y="1187780"/>
                  </a:cubicBezTo>
                  <a:lnTo>
                    <a:pt x="880167" y="1190816"/>
                  </a:lnTo>
                  <a:cubicBezTo>
                    <a:pt x="880167" y="1191932"/>
                    <a:pt x="879959" y="1194785"/>
                    <a:pt x="879959" y="1194785"/>
                  </a:cubicBezTo>
                  <a:cubicBezTo>
                    <a:pt x="879959" y="1194785"/>
                    <a:pt x="895636" y="1200182"/>
                    <a:pt x="914025" y="1200638"/>
                  </a:cubicBezTo>
                  <a:cubicBezTo>
                    <a:pt x="932520" y="1201050"/>
                    <a:pt x="949357" y="1194130"/>
                    <a:pt x="949357" y="1194130"/>
                  </a:cubicBezTo>
                  <a:cubicBezTo>
                    <a:pt x="949357" y="1194130"/>
                    <a:pt x="949208" y="1192974"/>
                    <a:pt x="948935" y="1191376"/>
                  </a:cubicBezTo>
                  <a:moveTo>
                    <a:pt x="1007404" y="1266866"/>
                  </a:moveTo>
                  <a:cubicBezTo>
                    <a:pt x="1002181" y="1279793"/>
                    <a:pt x="1011443" y="1289242"/>
                    <a:pt x="1022754" y="1291922"/>
                  </a:cubicBezTo>
                  <a:cubicBezTo>
                    <a:pt x="1029491" y="1293560"/>
                    <a:pt x="1034963" y="1289509"/>
                    <a:pt x="1034963" y="1289509"/>
                  </a:cubicBezTo>
                  <a:cubicBezTo>
                    <a:pt x="1034963" y="1289509"/>
                    <a:pt x="1035023" y="1282867"/>
                    <a:pt x="1035454" y="1279870"/>
                  </a:cubicBezTo>
                  <a:cubicBezTo>
                    <a:pt x="1035875" y="1276809"/>
                    <a:pt x="1037850" y="1263841"/>
                    <a:pt x="1040812" y="1250188"/>
                  </a:cubicBezTo>
                  <a:cubicBezTo>
                    <a:pt x="1045704" y="1228063"/>
                    <a:pt x="1038058" y="1215834"/>
                    <a:pt x="1024133" y="1203764"/>
                  </a:cubicBezTo>
                  <a:cubicBezTo>
                    <a:pt x="1016047" y="1196808"/>
                    <a:pt x="1007961" y="1194650"/>
                    <a:pt x="1007961" y="1194650"/>
                  </a:cubicBezTo>
                  <a:cubicBezTo>
                    <a:pt x="1007961" y="1194650"/>
                    <a:pt x="1012286" y="1198406"/>
                    <a:pt x="1015492" y="1205450"/>
                  </a:cubicBezTo>
                  <a:cubicBezTo>
                    <a:pt x="1020090" y="1215272"/>
                    <a:pt x="1022818" y="1223806"/>
                    <a:pt x="1019247" y="1235613"/>
                  </a:cubicBezTo>
                  <a:cubicBezTo>
                    <a:pt x="1015883" y="1246626"/>
                    <a:pt x="1013111" y="1252951"/>
                    <a:pt x="1007404" y="1266866"/>
                  </a:cubicBezTo>
                  <a:moveTo>
                    <a:pt x="1027407" y="1315404"/>
                  </a:moveTo>
                  <a:cubicBezTo>
                    <a:pt x="1036327" y="1316725"/>
                    <a:pt x="1039968" y="1318744"/>
                    <a:pt x="1049459" y="1323481"/>
                  </a:cubicBezTo>
                  <a:cubicBezTo>
                    <a:pt x="1059034" y="1328358"/>
                    <a:pt x="1066102" y="1334848"/>
                    <a:pt x="1076709" y="1330644"/>
                  </a:cubicBezTo>
                  <a:cubicBezTo>
                    <a:pt x="1085832" y="1327037"/>
                    <a:pt x="1091354" y="1317703"/>
                    <a:pt x="1098414" y="1308597"/>
                  </a:cubicBezTo>
                  <a:cubicBezTo>
                    <a:pt x="1105477" y="1299491"/>
                    <a:pt x="1113464" y="1292684"/>
                    <a:pt x="1120152" y="1289979"/>
                  </a:cubicBezTo>
                  <a:cubicBezTo>
                    <a:pt x="1126750" y="1287324"/>
                    <a:pt x="1141667" y="1285788"/>
                    <a:pt x="1150677" y="1280835"/>
                  </a:cubicBezTo>
                  <a:cubicBezTo>
                    <a:pt x="1163501" y="1273939"/>
                    <a:pt x="1166736" y="1259995"/>
                    <a:pt x="1155697" y="1243699"/>
                  </a:cubicBezTo>
                  <a:cubicBezTo>
                    <a:pt x="1144584" y="1227329"/>
                    <a:pt x="1133149" y="1221772"/>
                    <a:pt x="1135208" y="1214082"/>
                  </a:cubicBezTo>
                  <a:cubicBezTo>
                    <a:pt x="1137466" y="1205638"/>
                    <a:pt x="1147462" y="1201581"/>
                    <a:pt x="1155697" y="1200563"/>
                  </a:cubicBezTo>
                  <a:cubicBezTo>
                    <a:pt x="1178518" y="1197637"/>
                    <a:pt x="1178924" y="1184480"/>
                    <a:pt x="1178924" y="1184480"/>
                  </a:cubicBezTo>
                  <a:cubicBezTo>
                    <a:pt x="1178924" y="1184480"/>
                    <a:pt x="1169389" y="1194020"/>
                    <a:pt x="1152860" y="1189005"/>
                  </a:cubicBezTo>
                  <a:cubicBezTo>
                    <a:pt x="1146569" y="1187035"/>
                    <a:pt x="1134300" y="1184828"/>
                    <a:pt x="1127643" y="1186276"/>
                  </a:cubicBezTo>
                  <a:cubicBezTo>
                    <a:pt x="1121030" y="1187814"/>
                    <a:pt x="1115315" y="1192354"/>
                    <a:pt x="1115315" y="1192354"/>
                  </a:cubicBezTo>
                  <a:cubicBezTo>
                    <a:pt x="1115315" y="1192354"/>
                    <a:pt x="1109610" y="1184615"/>
                    <a:pt x="1113043" y="1180100"/>
                  </a:cubicBezTo>
                  <a:cubicBezTo>
                    <a:pt x="1116679" y="1175486"/>
                    <a:pt x="1120639" y="1173095"/>
                    <a:pt x="1124939" y="1167673"/>
                  </a:cubicBezTo>
                  <a:cubicBezTo>
                    <a:pt x="1129628" y="1161908"/>
                    <a:pt x="1136845" y="1152457"/>
                    <a:pt x="1121690" y="1143985"/>
                  </a:cubicBezTo>
                  <a:cubicBezTo>
                    <a:pt x="1112761" y="1138999"/>
                    <a:pt x="1102838" y="1140675"/>
                    <a:pt x="1102838" y="1140675"/>
                  </a:cubicBezTo>
                  <a:cubicBezTo>
                    <a:pt x="1102838" y="1140675"/>
                    <a:pt x="1115588" y="1144530"/>
                    <a:pt x="1112561" y="1157453"/>
                  </a:cubicBezTo>
                  <a:cubicBezTo>
                    <a:pt x="1110404" y="1166705"/>
                    <a:pt x="1097407" y="1175213"/>
                    <a:pt x="1088839" y="1181191"/>
                  </a:cubicBezTo>
                  <a:cubicBezTo>
                    <a:pt x="1075414" y="1190458"/>
                    <a:pt x="1077374" y="1202523"/>
                    <a:pt x="1083987" y="1213502"/>
                  </a:cubicBezTo>
                  <a:cubicBezTo>
                    <a:pt x="1090635" y="1224540"/>
                    <a:pt x="1102864" y="1237439"/>
                    <a:pt x="1111471" y="1252346"/>
                  </a:cubicBezTo>
                  <a:cubicBezTo>
                    <a:pt x="1119249" y="1265988"/>
                    <a:pt x="1113043" y="1271792"/>
                    <a:pt x="1113043" y="1271792"/>
                  </a:cubicBezTo>
                  <a:cubicBezTo>
                    <a:pt x="1113043" y="1271792"/>
                    <a:pt x="1142932" y="1277571"/>
                    <a:pt x="1139499" y="1253944"/>
                  </a:cubicBezTo>
                  <a:cubicBezTo>
                    <a:pt x="1138170" y="1244865"/>
                    <a:pt x="1139590" y="1236173"/>
                    <a:pt x="1144922" y="1242673"/>
                  </a:cubicBezTo>
                  <a:cubicBezTo>
                    <a:pt x="1150226" y="1249106"/>
                    <a:pt x="1155970" y="1263805"/>
                    <a:pt x="1146296" y="1271792"/>
                  </a:cubicBezTo>
                  <a:cubicBezTo>
                    <a:pt x="1136533" y="1279730"/>
                    <a:pt x="1127156" y="1280924"/>
                    <a:pt x="1113009" y="1283133"/>
                  </a:cubicBezTo>
                  <a:cubicBezTo>
                    <a:pt x="1098904" y="1285432"/>
                    <a:pt x="1075767" y="1285432"/>
                    <a:pt x="1057670" y="1293725"/>
                  </a:cubicBezTo>
                  <a:cubicBezTo>
                    <a:pt x="1039562" y="1302158"/>
                    <a:pt x="1043084" y="1301066"/>
                    <a:pt x="1033847" y="1304609"/>
                  </a:cubicBezTo>
                  <a:cubicBezTo>
                    <a:pt x="1016395" y="1311429"/>
                    <a:pt x="1005764" y="1300863"/>
                    <a:pt x="1005764" y="1300863"/>
                  </a:cubicBezTo>
                  <a:cubicBezTo>
                    <a:pt x="1005764" y="1300863"/>
                    <a:pt x="1012798" y="1313245"/>
                    <a:pt x="1027407" y="1315404"/>
                  </a:cubicBezTo>
                  <a:moveTo>
                    <a:pt x="211444" y="1180646"/>
                  </a:moveTo>
                  <a:cubicBezTo>
                    <a:pt x="221281" y="1184267"/>
                    <a:pt x="226962" y="1183077"/>
                    <a:pt x="236834" y="1180646"/>
                  </a:cubicBezTo>
                  <a:cubicBezTo>
                    <a:pt x="246657" y="1178280"/>
                    <a:pt x="259342" y="1181901"/>
                    <a:pt x="259342" y="1181901"/>
                  </a:cubicBezTo>
                  <a:cubicBezTo>
                    <a:pt x="259342" y="1181901"/>
                    <a:pt x="247386" y="1175213"/>
                    <a:pt x="243870" y="1164300"/>
                  </a:cubicBezTo>
                  <a:cubicBezTo>
                    <a:pt x="240292" y="1153450"/>
                    <a:pt x="244981" y="1136792"/>
                    <a:pt x="260027" y="1134336"/>
                  </a:cubicBezTo>
                  <a:cubicBezTo>
                    <a:pt x="275316" y="1131746"/>
                    <a:pt x="280481" y="1133368"/>
                    <a:pt x="287584" y="1132142"/>
                  </a:cubicBezTo>
                  <a:cubicBezTo>
                    <a:pt x="294654" y="1130952"/>
                    <a:pt x="303758" y="1130531"/>
                    <a:pt x="303758" y="1130531"/>
                  </a:cubicBezTo>
                  <a:cubicBezTo>
                    <a:pt x="303758" y="1130531"/>
                    <a:pt x="297368" y="1137784"/>
                    <a:pt x="292387" y="1141990"/>
                  </a:cubicBezTo>
                  <a:cubicBezTo>
                    <a:pt x="287560" y="1146281"/>
                    <a:pt x="279597" y="1149963"/>
                    <a:pt x="282251" y="1157508"/>
                  </a:cubicBezTo>
                  <a:cubicBezTo>
                    <a:pt x="284351" y="1163570"/>
                    <a:pt x="297730" y="1173294"/>
                    <a:pt x="307950" y="1182457"/>
                  </a:cubicBezTo>
                  <a:cubicBezTo>
                    <a:pt x="319325" y="1192691"/>
                    <a:pt x="317856" y="1208764"/>
                    <a:pt x="309949" y="1219282"/>
                  </a:cubicBezTo>
                  <a:cubicBezTo>
                    <a:pt x="301228" y="1231014"/>
                    <a:pt x="294951" y="1240102"/>
                    <a:pt x="286106" y="1251850"/>
                  </a:cubicBezTo>
                  <a:cubicBezTo>
                    <a:pt x="276562" y="1264609"/>
                    <a:pt x="286717" y="1278498"/>
                    <a:pt x="286717" y="1278498"/>
                  </a:cubicBezTo>
                  <a:cubicBezTo>
                    <a:pt x="286717" y="1278498"/>
                    <a:pt x="302949" y="1280289"/>
                    <a:pt x="316309" y="1282638"/>
                  </a:cubicBezTo>
                  <a:cubicBezTo>
                    <a:pt x="329702" y="1285102"/>
                    <a:pt x="336807" y="1289306"/>
                    <a:pt x="336807" y="1289306"/>
                  </a:cubicBezTo>
                  <a:cubicBezTo>
                    <a:pt x="336807" y="1289306"/>
                    <a:pt x="336103" y="1275412"/>
                    <a:pt x="333954" y="1262725"/>
                  </a:cubicBezTo>
                  <a:cubicBezTo>
                    <a:pt x="332357" y="1253115"/>
                    <a:pt x="324851" y="1230741"/>
                    <a:pt x="337501" y="1211443"/>
                  </a:cubicBezTo>
                  <a:cubicBezTo>
                    <a:pt x="347677" y="1195826"/>
                    <a:pt x="378906" y="1185656"/>
                    <a:pt x="388902" y="1183662"/>
                  </a:cubicBezTo>
                  <a:cubicBezTo>
                    <a:pt x="400877" y="1181191"/>
                    <a:pt x="410367" y="1180373"/>
                    <a:pt x="422680" y="1179420"/>
                  </a:cubicBezTo>
                  <a:lnTo>
                    <a:pt x="424590" y="1179296"/>
                  </a:lnTo>
                  <a:cubicBezTo>
                    <a:pt x="435049" y="1178552"/>
                    <a:pt x="447302" y="1178067"/>
                    <a:pt x="480426" y="1178478"/>
                  </a:cubicBezTo>
                  <a:cubicBezTo>
                    <a:pt x="513912" y="1178959"/>
                    <a:pt x="540056" y="1181191"/>
                    <a:pt x="559691" y="1183811"/>
                  </a:cubicBezTo>
                  <a:cubicBezTo>
                    <a:pt x="579302" y="1186489"/>
                    <a:pt x="592542" y="1189625"/>
                    <a:pt x="600198" y="1191858"/>
                  </a:cubicBezTo>
                  <a:cubicBezTo>
                    <a:pt x="638238" y="1203119"/>
                    <a:pt x="659555" y="1229739"/>
                    <a:pt x="659555" y="1229739"/>
                  </a:cubicBezTo>
                  <a:cubicBezTo>
                    <a:pt x="659555" y="1229739"/>
                    <a:pt x="673504" y="1223632"/>
                    <a:pt x="689038" y="1223732"/>
                  </a:cubicBezTo>
                  <a:cubicBezTo>
                    <a:pt x="701649" y="1223845"/>
                    <a:pt x="716879" y="1229551"/>
                    <a:pt x="716879" y="1229551"/>
                  </a:cubicBezTo>
                  <a:cubicBezTo>
                    <a:pt x="716879" y="1229551"/>
                    <a:pt x="741550" y="1204185"/>
                    <a:pt x="762916" y="1196173"/>
                  </a:cubicBezTo>
                  <a:cubicBezTo>
                    <a:pt x="781246" y="1189278"/>
                    <a:pt x="800395" y="1184987"/>
                    <a:pt x="821316" y="1182421"/>
                  </a:cubicBezTo>
                  <a:lnTo>
                    <a:pt x="823727" y="1181851"/>
                  </a:lnTo>
                  <a:cubicBezTo>
                    <a:pt x="843367" y="1179207"/>
                    <a:pt x="867973" y="1177237"/>
                    <a:pt x="901598" y="1176742"/>
                  </a:cubicBezTo>
                  <a:cubicBezTo>
                    <a:pt x="934613" y="1176320"/>
                    <a:pt x="946892" y="1176816"/>
                    <a:pt x="957335" y="1177585"/>
                  </a:cubicBezTo>
                  <a:lnTo>
                    <a:pt x="959284" y="1177669"/>
                  </a:lnTo>
                  <a:cubicBezTo>
                    <a:pt x="971563" y="1178611"/>
                    <a:pt x="980988" y="1179519"/>
                    <a:pt x="993053" y="1181960"/>
                  </a:cubicBezTo>
                  <a:cubicBezTo>
                    <a:pt x="1002959" y="1183985"/>
                    <a:pt x="1034229" y="1194090"/>
                    <a:pt x="1044488" y="1209692"/>
                  </a:cubicBezTo>
                  <a:cubicBezTo>
                    <a:pt x="1057108" y="1229005"/>
                    <a:pt x="1049592" y="1251363"/>
                    <a:pt x="1047995" y="1261013"/>
                  </a:cubicBezTo>
                  <a:cubicBezTo>
                    <a:pt x="1045822" y="1273659"/>
                    <a:pt x="1045202" y="1287591"/>
                    <a:pt x="1045202" y="1287591"/>
                  </a:cubicBezTo>
                  <a:cubicBezTo>
                    <a:pt x="1045202" y="1287591"/>
                    <a:pt x="1052172" y="1283375"/>
                    <a:pt x="1065566" y="1280974"/>
                  </a:cubicBezTo>
                  <a:cubicBezTo>
                    <a:pt x="1078942" y="1278600"/>
                    <a:pt x="1095174" y="1276733"/>
                    <a:pt x="1095174" y="1276733"/>
                  </a:cubicBezTo>
                  <a:cubicBezTo>
                    <a:pt x="1095174" y="1276733"/>
                    <a:pt x="1105394" y="1262938"/>
                    <a:pt x="1095869" y="1250188"/>
                  </a:cubicBezTo>
                  <a:cubicBezTo>
                    <a:pt x="1086989" y="1238405"/>
                    <a:pt x="1080712" y="1229278"/>
                    <a:pt x="1071966" y="1217580"/>
                  </a:cubicBezTo>
                  <a:cubicBezTo>
                    <a:pt x="1064059" y="1207053"/>
                    <a:pt x="1062596" y="1190989"/>
                    <a:pt x="1074026" y="1180711"/>
                  </a:cubicBezTo>
                  <a:cubicBezTo>
                    <a:pt x="1084275" y="1171592"/>
                    <a:pt x="1097639" y="1161833"/>
                    <a:pt x="1099663" y="1155842"/>
                  </a:cubicBezTo>
                  <a:cubicBezTo>
                    <a:pt x="1102352" y="1148276"/>
                    <a:pt x="1094479" y="1144530"/>
                    <a:pt x="1089509" y="1140329"/>
                  </a:cubicBezTo>
                  <a:cubicBezTo>
                    <a:pt x="1084557" y="1136087"/>
                    <a:pt x="1078282" y="1128795"/>
                    <a:pt x="1078282" y="1128795"/>
                  </a:cubicBezTo>
                  <a:cubicBezTo>
                    <a:pt x="1078282" y="1128795"/>
                    <a:pt x="1087320" y="1129290"/>
                    <a:pt x="1094395" y="1130432"/>
                  </a:cubicBezTo>
                  <a:cubicBezTo>
                    <a:pt x="1101375" y="1131721"/>
                    <a:pt x="1106643" y="1130044"/>
                    <a:pt x="1121863" y="1132550"/>
                  </a:cubicBezTo>
                  <a:cubicBezTo>
                    <a:pt x="1136985" y="1135129"/>
                    <a:pt x="1141648" y="1151798"/>
                    <a:pt x="1138120" y="1162637"/>
                  </a:cubicBezTo>
                  <a:cubicBezTo>
                    <a:pt x="1134614" y="1173467"/>
                    <a:pt x="1122598" y="1180149"/>
                    <a:pt x="1122598" y="1180149"/>
                  </a:cubicBezTo>
                  <a:cubicBezTo>
                    <a:pt x="1122598" y="1180149"/>
                    <a:pt x="1135283" y="1176503"/>
                    <a:pt x="1145180" y="1178939"/>
                  </a:cubicBezTo>
                  <a:cubicBezTo>
                    <a:pt x="1155062" y="1181331"/>
                    <a:pt x="1160633" y="1182580"/>
                    <a:pt x="1170505" y="1178939"/>
                  </a:cubicBezTo>
                  <a:cubicBezTo>
                    <a:pt x="1180402" y="1175278"/>
                    <a:pt x="1181063" y="1169558"/>
                    <a:pt x="1181063" y="1169558"/>
                  </a:cubicBezTo>
                  <a:cubicBezTo>
                    <a:pt x="1181063" y="1169558"/>
                    <a:pt x="1186668" y="1180711"/>
                    <a:pt x="1184545" y="1192204"/>
                  </a:cubicBezTo>
                  <a:cubicBezTo>
                    <a:pt x="1182452" y="1203704"/>
                    <a:pt x="1167861" y="1210054"/>
                    <a:pt x="1152373" y="1211230"/>
                  </a:cubicBezTo>
                  <a:cubicBezTo>
                    <a:pt x="1136886" y="1212435"/>
                    <a:pt x="1145412" y="1222665"/>
                    <a:pt x="1151762" y="1228717"/>
                  </a:cubicBezTo>
                  <a:cubicBezTo>
                    <a:pt x="1158063" y="1234795"/>
                    <a:pt x="1174573" y="1247048"/>
                    <a:pt x="1170505" y="1267079"/>
                  </a:cubicBezTo>
                  <a:cubicBezTo>
                    <a:pt x="1166562" y="1286562"/>
                    <a:pt x="1148355" y="1292684"/>
                    <a:pt x="1125098" y="1298678"/>
                  </a:cubicBezTo>
                  <a:cubicBezTo>
                    <a:pt x="1101896" y="1304685"/>
                    <a:pt x="1099356" y="1324739"/>
                    <a:pt x="1087410" y="1334302"/>
                  </a:cubicBezTo>
                  <a:cubicBezTo>
                    <a:pt x="1066351" y="1350951"/>
                    <a:pt x="1047955" y="1338264"/>
                    <a:pt x="1040876" y="1332892"/>
                  </a:cubicBezTo>
                  <a:cubicBezTo>
                    <a:pt x="1033817" y="1327393"/>
                    <a:pt x="1022595" y="1327914"/>
                    <a:pt x="1014831" y="1325501"/>
                  </a:cubicBezTo>
                  <a:cubicBezTo>
                    <a:pt x="1007092" y="1323100"/>
                    <a:pt x="999989" y="1318135"/>
                    <a:pt x="991649" y="1303352"/>
                  </a:cubicBezTo>
                  <a:cubicBezTo>
                    <a:pt x="979360" y="1281673"/>
                    <a:pt x="996601" y="1258621"/>
                    <a:pt x="1005074" y="1235652"/>
                  </a:cubicBezTo>
                  <a:cubicBezTo>
                    <a:pt x="1013442" y="1212768"/>
                    <a:pt x="1002742" y="1195007"/>
                    <a:pt x="975243" y="1189218"/>
                  </a:cubicBezTo>
                  <a:cubicBezTo>
                    <a:pt x="965014" y="1187035"/>
                    <a:pt x="955136" y="1186798"/>
                    <a:pt x="954209" y="1187035"/>
                  </a:cubicBezTo>
                  <a:cubicBezTo>
                    <a:pt x="954621" y="1189218"/>
                    <a:pt x="955053" y="1191723"/>
                    <a:pt x="955524" y="1194130"/>
                  </a:cubicBezTo>
                  <a:cubicBezTo>
                    <a:pt x="956193" y="1197216"/>
                    <a:pt x="959155" y="1207534"/>
                    <a:pt x="964627" y="1217818"/>
                  </a:cubicBezTo>
                  <a:cubicBezTo>
                    <a:pt x="970158" y="1228063"/>
                    <a:pt x="975914" y="1247633"/>
                    <a:pt x="975914" y="1247633"/>
                  </a:cubicBezTo>
                  <a:cubicBezTo>
                    <a:pt x="976989" y="1261474"/>
                    <a:pt x="967594" y="1271081"/>
                    <a:pt x="962668" y="1273608"/>
                  </a:cubicBezTo>
                  <a:cubicBezTo>
                    <a:pt x="957716" y="1276098"/>
                    <a:pt x="950454" y="1278053"/>
                    <a:pt x="939971" y="1281254"/>
                  </a:cubicBezTo>
                  <a:cubicBezTo>
                    <a:pt x="931875" y="1283629"/>
                    <a:pt x="927693" y="1286905"/>
                    <a:pt x="926170" y="1288302"/>
                  </a:cubicBezTo>
                  <a:cubicBezTo>
                    <a:pt x="927336" y="1290499"/>
                    <a:pt x="928099" y="1293039"/>
                    <a:pt x="928099" y="1295757"/>
                  </a:cubicBezTo>
                  <a:cubicBezTo>
                    <a:pt x="928099" y="1298894"/>
                    <a:pt x="927063" y="1301879"/>
                    <a:pt x="925426" y="1304254"/>
                  </a:cubicBezTo>
                  <a:lnTo>
                    <a:pt x="928030" y="1304254"/>
                  </a:lnTo>
                  <a:lnTo>
                    <a:pt x="928180" y="1305650"/>
                  </a:lnTo>
                  <a:lnTo>
                    <a:pt x="918282" y="1321056"/>
                  </a:lnTo>
                  <a:lnTo>
                    <a:pt x="933994" y="1317639"/>
                  </a:lnTo>
                  <a:lnTo>
                    <a:pt x="933705" y="1335026"/>
                  </a:lnTo>
                  <a:lnTo>
                    <a:pt x="917349" y="1331342"/>
                  </a:lnTo>
                  <a:lnTo>
                    <a:pt x="921234" y="1348500"/>
                  </a:lnTo>
                  <a:lnTo>
                    <a:pt x="903161" y="1348983"/>
                  </a:lnTo>
                  <a:lnTo>
                    <a:pt x="907561" y="1330301"/>
                  </a:lnTo>
                  <a:lnTo>
                    <a:pt x="891587" y="1335127"/>
                  </a:lnTo>
                  <a:lnTo>
                    <a:pt x="891344" y="1318135"/>
                  </a:lnTo>
                  <a:lnTo>
                    <a:pt x="906064" y="1322503"/>
                  </a:lnTo>
                  <a:lnTo>
                    <a:pt x="897531" y="1305765"/>
                  </a:lnTo>
                  <a:lnTo>
                    <a:pt x="897595" y="1304457"/>
                  </a:lnTo>
                  <a:lnTo>
                    <a:pt x="900508" y="1304457"/>
                  </a:lnTo>
                  <a:cubicBezTo>
                    <a:pt x="900508" y="1304457"/>
                    <a:pt x="900234" y="1303974"/>
                    <a:pt x="899927" y="1303415"/>
                  </a:cubicBezTo>
                  <a:cubicBezTo>
                    <a:pt x="898608" y="1301117"/>
                    <a:pt x="897804" y="1298539"/>
                    <a:pt x="897804" y="1295757"/>
                  </a:cubicBezTo>
                  <a:cubicBezTo>
                    <a:pt x="897804" y="1293116"/>
                    <a:pt x="898488" y="1290626"/>
                    <a:pt x="899714" y="1288506"/>
                  </a:cubicBezTo>
                  <a:cubicBezTo>
                    <a:pt x="898135" y="1287121"/>
                    <a:pt x="893919" y="1283832"/>
                    <a:pt x="885674" y="1281419"/>
                  </a:cubicBezTo>
                  <a:cubicBezTo>
                    <a:pt x="875290" y="1278193"/>
                    <a:pt x="867923" y="1276237"/>
                    <a:pt x="863043" y="1273659"/>
                  </a:cubicBezTo>
                  <a:cubicBezTo>
                    <a:pt x="858140" y="1271183"/>
                    <a:pt x="848725" y="1261623"/>
                    <a:pt x="849781" y="1247767"/>
                  </a:cubicBezTo>
                  <a:cubicBezTo>
                    <a:pt x="851072" y="1233950"/>
                    <a:pt x="855496" y="1228122"/>
                    <a:pt x="861042" y="1217927"/>
                  </a:cubicBezTo>
                  <a:cubicBezTo>
                    <a:pt x="866689" y="1207673"/>
                    <a:pt x="869575" y="1197305"/>
                    <a:pt x="870171" y="1194229"/>
                  </a:cubicBezTo>
                  <a:cubicBezTo>
                    <a:pt x="870494" y="1192453"/>
                    <a:pt x="870658" y="1191311"/>
                    <a:pt x="871139" y="1188648"/>
                  </a:cubicBezTo>
                  <a:cubicBezTo>
                    <a:pt x="870023" y="1188583"/>
                    <a:pt x="863582" y="1189070"/>
                    <a:pt x="862507" y="1189218"/>
                  </a:cubicBezTo>
                  <a:cubicBezTo>
                    <a:pt x="853552" y="1190320"/>
                    <a:pt x="837940" y="1192354"/>
                    <a:pt x="824769" y="1198073"/>
                  </a:cubicBezTo>
                  <a:lnTo>
                    <a:pt x="824282" y="1198406"/>
                  </a:lnTo>
                  <a:cubicBezTo>
                    <a:pt x="795683" y="1211170"/>
                    <a:pt x="771970" y="1233182"/>
                    <a:pt x="763239" y="1246839"/>
                  </a:cubicBezTo>
                  <a:cubicBezTo>
                    <a:pt x="753738" y="1261970"/>
                    <a:pt x="754706" y="1269798"/>
                    <a:pt x="755673" y="1276098"/>
                  </a:cubicBezTo>
                  <a:cubicBezTo>
                    <a:pt x="756417" y="1282371"/>
                    <a:pt x="759642" y="1291427"/>
                    <a:pt x="759642" y="1291427"/>
                  </a:cubicBezTo>
                  <a:cubicBezTo>
                    <a:pt x="762073" y="1299034"/>
                    <a:pt x="766165" y="1307594"/>
                    <a:pt x="771970" y="1318414"/>
                  </a:cubicBezTo>
                  <a:cubicBezTo>
                    <a:pt x="780974" y="1334848"/>
                    <a:pt x="787447" y="1345592"/>
                    <a:pt x="787447" y="1362711"/>
                  </a:cubicBezTo>
                  <a:cubicBezTo>
                    <a:pt x="787447" y="1385089"/>
                    <a:pt x="779228" y="1396062"/>
                    <a:pt x="767976" y="1403593"/>
                  </a:cubicBezTo>
                  <a:cubicBezTo>
                    <a:pt x="760608" y="1408571"/>
                    <a:pt x="750206" y="1410108"/>
                    <a:pt x="733389" y="1415188"/>
                  </a:cubicBezTo>
                  <a:cubicBezTo>
                    <a:pt x="720218" y="1419163"/>
                    <a:pt x="710677" y="1425627"/>
                    <a:pt x="708271" y="1427799"/>
                  </a:cubicBezTo>
                  <a:cubicBezTo>
                    <a:pt x="710181" y="1431291"/>
                    <a:pt x="711957" y="1434200"/>
                    <a:pt x="711957" y="1438378"/>
                  </a:cubicBezTo>
                  <a:cubicBezTo>
                    <a:pt x="711957" y="1442924"/>
                    <a:pt x="710677" y="1447077"/>
                    <a:pt x="708544" y="1450646"/>
                  </a:cubicBezTo>
                  <a:cubicBezTo>
                    <a:pt x="707989" y="1451789"/>
                    <a:pt x="707526" y="1452399"/>
                    <a:pt x="707526" y="1452399"/>
                  </a:cubicBezTo>
                  <a:lnTo>
                    <a:pt x="710256" y="1452399"/>
                  </a:lnTo>
                  <a:lnTo>
                    <a:pt x="710389" y="1454532"/>
                  </a:lnTo>
                  <a:lnTo>
                    <a:pt x="695388" y="1475195"/>
                  </a:lnTo>
                  <a:lnTo>
                    <a:pt x="717424" y="1472249"/>
                  </a:lnTo>
                  <a:lnTo>
                    <a:pt x="716556" y="1494766"/>
                  </a:lnTo>
                  <a:lnTo>
                    <a:pt x="696390" y="1490079"/>
                  </a:lnTo>
                  <a:lnTo>
                    <a:pt x="703037" y="1511492"/>
                  </a:lnTo>
                  <a:lnTo>
                    <a:pt x="675232" y="1511492"/>
                  </a:lnTo>
                  <a:lnTo>
                    <a:pt x="680639" y="1490600"/>
                  </a:lnTo>
                  <a:lnTo>
                    <a:pt x="658628" y="1494982"/>
                  </a:lnTo>
                  <a:lnTo>
                    <a:pt x="658628" y="1470763"/>
                  </a:lnTo>
                  <a:lnTo>
                    <a:pt x="681681" y="1475195"/>
                  </a:lnTo>
                  <a:lnTo>
                    <a:pt x="665062" y="1454392"/>
                  </a:lnTo>
                  <a:lnTo>
                    <a:pt x="665210" y="1452119"/>
                  </a:lnTo>
                  <a:lnTo>
                    <a:pt x="667294" y="1452119"/>
                  </a:lnTo>
                  <a:cubicBezTo>
                    <a:pt x="664655" y="1448233"/>
                    <a:pt x="663151" y="1443547"/>
                    <a:pt x="663151" y="1438378"/>
                  </a:cubicBezTo>
                  <a:cubicBezTo>
                    <a:pt x="663151" y="1433996"/>
                    <a:pt x="663812" y="1429234"/>
                    <a:pt x="666813" y="1424802"/>
                  </a:cubicBezTo>
                  <a:cubicBezTo>
                    <a:pt x="664233" y="1422592"/>
                    <a:pt x="657223" y="1418185"/>
                    <a:pt x="642738" y="1414324"/>
                  </a:cubicBezTo>
                  <a:cubicBezTo>
                    <a:pt x="625770" y="1409790"/>
                    <a:pt x="615834" y="1408850"/>
                    <a:pt x="606126" y="1403072"/>
                  </a:cubicBezTo>
                  <a:cubicBezTo>
                    <a:pt x="595500" y="1396658"/>
                    <a:pt x="587563" y="1382879"/>
                    <a:pt x="588565" y="1360591"/>
                  </a:cubicBezTo>
                  <a:cubicBezTo>
                    <a:pt x="589468" y="1341502"/>
                    <a:pt x="602082" y="1323837"/>
                    <a:pt x="610442" y="1306895"/>
                  </a:cubicBezTo>
                  <a:cubicBezTo>
                    <a:pt x="619050" y="1289839"/>
                    <a:pt x="619570" y="1281749"/>
                    <a:pt x="620438" y="1276809"/>
                  </a:cubicBezTo>
                  <a:cubicBezTo>
                    <a:pt x="621132" y="1272872"/>
                    <a:pt x="620958" y="1266733"/>
                    <a:pt x="620438" y="1262551"/>
                  </a:cubicBezTo>
                  <a:cubicBezTo>
                    <a:pt x="619431" y="1255407"/>
                    <a:pt x="618603" y="1252619"/>
                    <a:pt x="613021" y="1244755"/>
                  </a:cubicBezTo>
                  <a:cubicBezTo>
                    <a:pt x="601487" y="1228643"/>
                    <a:pt x="585106" y="1216290"/>
                    <a:pt x="557086" y="1202251"/>
                  </a:cubicBezTo>
                  <a:cubicBezTo>
                    <a:pt x="540949" y="1194130"/>
                    <a:pt x="525237" y="1190890"/>
                    <a:pt x="519384" y="1190915"/>
                  </a:cubicBezTo>
                  <a:cubicBezTo>
                    <a:pt x="518367" y="1190915"/>
                    <a:pt x="511883" y="1190320"/>
                    <a:pt x="510702" y="1190394"/>
                  </a:cubicBezTo>
                  <a:cubicBezTo>
                    <a:pt x="511259" y="1193039"/>
                    <a:pt x="511397" y="1194164"/>
                    <a:pt x="511754" y="1195975"/>
                  </a:cubicBezTo>
                  <a:cubicBezTo>
                    <a:pt x="512374" y="1199025"/>
                    <a:pt x="515301" y="1209344"/>
                    <a:pt x="520922" y="1219628"/>
                  </a:cubicBezTo>
                  <a:cubicBezTo>
                    <a:pt x="526393" y="1229874"/>
                    <a:pt x="530893" y="1235652"/>
                    <a:pt x="532099" y="1249479"/>
                  </a:cubicBezTo>
                  <a:cubicBezTo>
                    <a:pt x="533216" y="1263285"/>
                    <a:pt x="523800" y="1272897"/>
                    <a:pt x="518863" y="1275412"/>
                  </a:cubicBezTo>
                  <a:cubicBezTo>
                    <a:pt x="513976" y="1277965"/>
                    <a:pt x="506600" y="1279933"/>
                    <a:pt x="496157" y="1283070"/>
                  </a:cubicBezTo>
                  <a:cubicBezTo>
                    <a:pt x="487941" y="1285585"/>
                    <a:pt x="483740" y="1288887"/>
                    <a:pt x="482242" y="1290258"/>
                  </a:cubicBezTo>
                  <a:cubicBezTo>
                    <a:pt x="483427" y="1292379"/>
                    <a:pt x="484087" y="1294830"/>
                    <a:pt x="484087" y="1297484"/>
                  </a:cubicBezTo>
                  <a:cubicBezTo>
                    <a:pt x="484087" y="1300215"/>
                    <a:pt x="483319" y="1302831"/>
                    <a:pt x="482044" y="1305104"/>
                  </a:cubicBezTo>
                  <a:cubicBezTo>
                    <a:pt x="481721" y="1305689"/>
                    <a:pt x="481433" y="1306146"/>
                    <a:pt x="481433" y="1306146"/>
                  </a:cubicBezTo>
                  <a:lnTo>
                    <a:pt x="484236" y="1306146"/>
                  </a:lnTo>
                  <a:lnTo>
                    <a:pt x="484360" y="1307467"/>
                  </a:lnTo>
                  <a:lnTo>
                    <a:pt x="475861" y="1324256"/>
                  </a:lnTo>
                  <a:lnTo>
                    <a:pt x="490570" y="1319798"/>
                  </a:lnTo>
                  <a:lnTo>
                    <a:pt x="490229" y="1336791"/>
                  </a:lnTo>
                  <a:lnTo>
                    <a:pt x="474338" y="1332092"/>
                  </a:lnTo>
                  <a:lnTo>
                    <a:pt x="478789" y="1350735"/>
                  </a:lnTo>
                  <a:lnTo>
                    <a:pt x="460681" y="1350215"/>
                  </a:lnTo>
                  <a:lnTo>
                    <a:pt x="464590" y="1333095"/>
                  </a:lnTo>
                  <a:lnTo>
                    <a:pt x="448254" y="1336677"/>
                  </a:lnTo>
                  <a:lnTo>
                    <a:pt x="447931" y="1319303"/>
                  </a:lnTo>
                  <a:lnTo>
                    <a:pt x="463613" y="1322770"/>
                  </a:lnTo>
                  <a:lnTo>
                    <a:pt x="453751" y="1307352"/>
                  </a:lnTo>
                  <a:lnTo>
                    <a:pt x="453890" y="1305993"/>
                  </a:lnTo>
                  <a:lnTo>
                    <a:pt x="456504" y="1305993"/>
                  </a:lnTo>
                  <a:cubicBezTo>
                    <a:pt x="454753" y="1303568"/>
                    <a:pt x="453791" y="1300621"/>
                    <a:pt x="453791" y="1297484"/>
                  </a:cubicBezTo>
                  <a:cubicBezTo>
                    <a:pt x="453791" y="1294792"/>
                    <a:pt x="454544" y="1292201"/>
                    <a:pt x="455850" y="1289979"/>
                  </a:cubicBezTo>
                  <a:cubicBezTo>
                    <a:pt x="454271" y="1288633"/>
                    <a:pt x="449981" y="1285369"/>
                    <a:pt x="442018" y="1282930"/>
                  </a:cubicBezTo>
                  <a:cubicBezTo>
                    <a:pt x="431601" y="1279793"/>
                    <a:pt x="424169" y="1277850"/>
                    <a:pt x="419297" y="1275323"/>
                  </a:cubicBezTo>
                  <a:cubicBezTo>
                    <a:pt x="414271" y="1272796"/>
                    <a:pt x="404960" y="1263211"/>
                    <a:pt x="406061" y="1249354"/>
                  </a:cubicBezTo>
                  <a:cubicBezTo>
                    <a:pt x="407242" y="1235514"/>
                    <a:pt x="411707" y="1229759"/>
                    <a:pt x="417253" y="1219555"/>
                  </a:cubicBezTo>
                  <a:cubicBezTo>
                    <a:pt x="422810" y="1209260"/>
                    <a:pt x="425756" y="1198967"/>
                    <a:pt x="426416" y="1195866"/>
                  </a:cubicBezTo>
                  <a:cubicBezTo>
                    <a:pt x="426823" y="1193396"/>
                    <a:pt x="427393" y="1190915"/>
                    <a:pt x="427697" y="1188797"/>
                  </a:cubicBezTo>
                  <a:cubicBezTo>
                    <a:pt x="426823" y="1188583"/>
                    <a:pt x="416965" y="1188797"/>
                    <a:pt x="406687" y="1190915"/>
                  </a:cubicBezTo>
                  <a:cubicBezTo>
                    <a:pt x="379247" y="1196734"/>
                    <a:pt x="368423" y="1214444"/>
                    <a:pt x="376866" y="1237349"/>
                  </a:cubicBezTo>
                  <a:cubicBezTo>
                    <a:pt x="385365" y="1260284"/>
                    <a:pt x="402505" y="1283375"/>
                    <a:pt x="390276" y="1305015"/>
                  </a:cubicBezTo>
                  <a:cubicBezTo>
                    <a:pt x="381892" y="1319862"/>
                    <a:pt x="374847" y="1324815"/>
                    <a:pt x="367049" y="1327164"/>
                  </a:cubicBezTo>
                  <a:cubicBezTo>
                    <a:pt x="359394" y="1329628"/>
                    <a:pt x="348158" y="1329145"/>
                    <a:pt x="341129" y="1334568"/>
                  </a:cubicBezTo>
                  <a:cubicBezTo>
                    <a:pt x="333985" y="1340017"/>
                    <a:pt x="315624" y="1352678"/>
                    <a:pt x="294595" y="1335953"/>
                  </a:cubicBezTo>
                  <a:cubicBezTo>
                    <a:pt x="282599" y="1326491"/>
                    <a:pt x="280094" y="1306349"/>
                    <a:pt x="256827" y="1300355"/>
                  </a:cubicBezTo>
                  <a:cubicBezTo>
                    <a:pt x="233635" y="1294335"/>
                    <a:pt x="215443" y="1288302"/>
                    <a:pt x="211444" y="1268776"/>
                  </a:cubicBezTo>
                  <a:cubicBezTo>
                    <a:pt x="207391" y="1248789"/>
                    <a:pt x="223951" y="1236521"/>
                    <a:pt x="230212" y="1230454"/>
                  </a:cubicBezTo>
                  <a:cubicBezTo>
                    <a:pt x="236562" y="1224401"/>
                    <a:pt x="245135" y="1214147"/>
                    <a:pt x="229582" y="1212981"/>
                  </a:cubicBezTo>
                  <a:cubicBezTo>
                    <a:pt x="214114" y="1211751"/>
                    <a:pt x="199488" y="1205375"/>
                    <a:pt x="197411" y="1193882"/>
                  </a:cubicBezTo>
                  <a:cubicBezTo>
                    <a:pt x="195262" y="1182457"/>
                    <a:pt x="200942" y="1171309"/>
                    <a:pt x="200942" y="1171309"/>
                  </a:cubicBezTo>
                  <a:cubicBezTo>
                    <a:pt x="200942" y="1171309"/>
                    <a:pt x="201612" y="1177014"/>
                    <a:pt x="211444" y="1180646"/>
                  </a:cubicBezTo>
                  <a:moveTo>
                    <a:pt x="891146" y="1252901"/>
                  </a:moveTo>
                  <a:lnTo>
                    <a:pt x="882533" y="1262615"/>
                  </a:lnTo>
                  <a:cubicBezTo>
                    <a:pt x="879537" y="1259415"/>
                    <a:pt x="877166" y="1256448"/>
                    <a:pt x="875801" y="1254092"/>
                  </a:cubicBezTo>
                  <a:cubicBezTo>
                    <a:pt x="878257" y="1251081"/>
                    <a:pt x="882251" y="1246070"/>
                    <a:pt x="884310" y="1243839"/>
                  </a:cubicBezTo>
                  <a:cubicBezTo>
                    <a:pt x="886790" y="1247186"/>
                    <a:pt x="888561" y="1249975"/>
                    <a:pt x="891146" y="1252901"/>
                  </a:cubicBezTo>
                  <a:moveTo>
                    <a:pt x="639404" y="1334429"/>
                  </a:moveTo>
                  <a:cubicBezTo>
                    <a:pt x="636809" y="1336588"/>
                    <a:pt x="631972" y="1341325"/>
                    <a:pt x="627259" y="1346062"/>
                  </a:cubicBezTo>
                  <a:cubicBezTo>
                    <a:pt x="622769" y="1339547"/>
                    <a:pt x="619050" y="1332968"/>
                    <a:pt x="616609" y="1328218"/>
                  </a:cubicBezTo>
                  <a:cubicBezTo>
                    <a:pt x="617992" y="1326771"/>
                    <a:pt x="620627" y="1324040"/>
                    <a:pt x="621663" y="1322999"/>
                  </a:cubicBezTo>
                  <a:cubicBezTo>
                    <a:pt x="624060" y="1320840"/>
                    <a:pt x="626465" y="1318693"/>
                    <a:pt x="628549" y="1316725"/>
                  </a:cubicBezTo>
                  <a:cubicBezTo>
                    <a:pt x="631451" y="1322097"/>
                    <a:pt x="635073" y="1328358"/>
                    <a:pt x="639404" y="1334429"/>
                  </a:cubicBezTo>
                  <a:moveTo>
                    <a:pt x="508609" y="1256315"/>
                  </a:moveTo>
                  <a:cubicBezTo>
                    <a:pt x="507304" y="1258621"/>
                    <a:pt x="504849" y="1261623"/>
                    <a:pt x="501896" y="1264882"/>
                  </a:cubicBezTo>
                  <a:lnTo>
                    <a:pt x="493364" y="1255139"/>
                  </a:lnTo>
                  <a:cubicBezTo>
                    <a:pt x="495869" y="1252157"/>
                    <a:pt x="497606" y="1249379"/>
                    <a:pt x="500086" y="1246070"/>
                  </a:cubicBezTo>
                  <a:cubicBezTo>
                    <a:pt x="502210" y="1248302"/>
                    <a:pt x="506247" y="1253323"/>
                    <a:pt x="508609" y="1256315"/>
                  </a:cubicBezTo>
                  <a:moveTo>
                    <a:pt x="627175" y="1361988"/>
                  </a:moveTo>
                  <a:cubicBezTo>
                    <a:pt x="630022" y="1365709"/>
                    <a:pt x="633718" y="1369823"/>
                    <a:pt x="637265" y="1373595"/>
                  </a:cubicBezTo>
                  <a:cubicBezTo>
                    <a:pt x="635013" y="1375818"/>
                    <a:pt x="633848" y="1376618"/>
                    <a:pt x="631277" y="1379171"/>
                  </a:cubicBezTo>
                  <a:cubicBezTo>
                    <a:pt x="629278" y="1381393"/>
                    <a:pt x="627482" y="1383273"/>
                    <a:pt x="625980" y="1385013"/>
                  </a:cubicBezTo>
                  <a:cubicBezTo>
                    <a:pt x="624060" y="1382879"/>
                    <a:pt x="622184" y="1380771"/>
                    <a:pt x="620304" y="1378485"/>
                  </a:cubicBezTo>
                  <a:cubicBezTo>
                    <a:pt x="618166" y="1375957"/>
                    <a:pt x="616776" y="1374434"/>
                    <a:pt x="615040" y="1372059"/>
                  </a:cubicBezTo>
                  <a:cubicBezTo>
                    <a:pt x="618478" y="1367982"/>
                    <a:pt x="621207" y="1364947"/>
                    <a:pt x="625671" y="1360324"/>
                  </a:cubicBezTo>
                  <a:cubicBezTo>
                    <a:pt x="626292" y="1361187"/>
                    <a:pt x="626465" y="1361124"/>
                    <a:pt x="627175" y="1361988"/>
                  </a:cubicBezTo>
                  <a:moveTo>
                    <a:pt x="751158" y="1360794"/>
                  </a:moveTo>
                  <a:cubicBezTo>
                    <a:pt x="755614" y="1365518"/>
                    <a:pt x="758326" y="1368490"/>
                    <a:pt x="761701" y="1372579"/>
                  </a:cubicBezTo>
                  <a:cubicBezTo>
                    <a:pt x="760014" y="1374980"/>
                    <a:pt x="758610" y="1376516"/>
                    <a:pt x="756476" y="1379005"/>
                  </a:cubicBezTo>
                  <a:cubicBezTo>
                    <a:pt x="754497" y="1381292"/>
                    <a:pt x="752721" y="1383400"/>
                    <a:pt x="750885" y="1385521"/>
                  </a:cubicBezTo>
                  <a:cubicBezTo>
                    <a:pt x="749313" y="1383832"/>
                    <a:pt x="747528" y="1381952"/>
                    <a:pt x="745468" y="1379691"/>
                  </a:cubicBezTo>
                  <a:cubicBezTo>
                    <a:pt x="742898" y="1377139"/>
                    <a:pt x="741782" y="1376300"/>
                    <a:pt x="739515" y="1374116"/>
                  </a:cubicBezTo>
                  <a:cubicBezTo>
                    <a:pt x="743033" y="1370382"/>
                    <a:pt x="746753" y="1366229"/>
                    <a:pt x="749620" y="1362508"/>
                  </a:cubicBezTo>
                  <a:cubicBezTo>
                    <a:pt x="750281" y="1361683"/>
                    <a:pt x="750448" y="1361708"/>
                    <a:pt x="751158" y="1360794"/>
                  </a:cubicBezTo>
                  <a:moveTo>
                    <a:pt x="737417" y="1335026"/>
                  </a:moveTo>
                  <a:cubicBezTo>
                    <a:pt x="741649" y="1328917"/>
                    <a:pt x="745329" y="1322592"/>
                    <a:pt x="748197" y="1317258"/>
                  </a:cubicBezTo>
                  <a:cubicBezTo>
                    <a:pt x="750281" y="1319176"/>
                    <a:pt x="752721" y="1321386"/>
                    <a:pt x="755127" y="1323545"/>
                  </a:cubicBezTo>
                  <a:cubicBezTo>
                    <a:pt x="756209" y="1324599"/>
                    <a:pt x="758749" y="1327253"/>
                    <a:pt x="760178" y="1328790"/>
                  </a:cubicBezTo>
                  <a:cubicBezTo>
                    <a:pt x="757722" y="1333438"/>
                    <a:pt x="753946" y="1340080"/>
                    <a:pt x="749546" y="1346608"/>
                  </a:cubicBezTo>
                  <a:cubicBezTo>
                    <a:pt x="744843" y="1341896"/>
                    <a:pt x="740012" y="1337159"/>
                    <a:pt x="737417" y="1335026"/>
                  </a:cubicBezTo>
                  <a:moveTo>
                    <a:pt x="995310" y="1069695"/>
                  </a:moveTo>
                  <a:cubicBezTo>
                    <a:pt x="1004229" y="1067263"/>
                    <a:pt x="1005108" y="1063989"/>
                    <a:pt x="1005108" y="1063989"/>
                  </a:cubicBezTo>
                  <a:cubicBezTo>
                    <a:pt x="1005108" y="1063989"/>
                    <a:pt x="1005480" y="1066088"/>
                    <a:pt x="1003050" y="1074968"/>
                  </a:cubicBezTo>
                  <a:cubicBezTo>
                    <a:pt x="1000609" y="1083908"/>
                    <a:pt x="991615" y="1091239"/>
                    <a:pt x="991615" y="1091239"/>
                  </a:cubicBezTo>
                  <a:cubicBezTo>
                    <a:pt x="991615" y="1091239"/>
                    <a:pt x="992051" y="1087197"/>
                    <a:pt x="992051" y="1083908"/>
                  </a:cubicBezTo>
                  <a:cubicBezTo>
                    <a:pt x="992051" y="1080748"/>
                    <a:pt x="991813" y="1078440"/>
                    <a:pt x="991813" y="1078440"/>
                  </a:cubicBezTo>
                  <a:cubicBezTo>
                    <a:pt x="991813" y="1078440"/>
                    <a:pt x="988067" y="1079383"/>
                    <a:pt x="981941" y="1078961"/>
                  </a:cubicBezTo>
                  <a:cubicBezTo>
                    <a:pt x="975864" y="1078565"/>
                    <a:pt x="972083" y="1076317"/>
                    <a:pt x="972083" y="1076317"/>
                  </a:cubicBezTo>
                  <a:lnTo>
                    <a:pt x="974509" y="1071372"/>
                  </a:lnTo>
                  <a:cubicBezTo>
                    <a:pt x="974509" y="1071372"/>
                    <a:pt x="986331" y="1072101"/>
                    <a:pt x="995310" y="1069695"/>
                  </a:cubicBezTo>
                  <a:moveTo>
                    <a:pt x="390152" y="1078440"/>
                  </a:moveTo>
                  <a:cubicBezTo>
                    <a:pt x="390152" y="1078440"/>
                    <a:pt x="389904" y="1080748"/>
                    <a:pt x="389904" y="1083908"/>
                  </a:cubicBezTo>
                  <a:cubicBezTo>
                    <a:pt x="389904" y="1087197"/>
                    <a:pt x="390276" y="1091239"/>
                    <a:pt x="390276" y="1091239"/>
                  </a:cubicBezTo>
                  <a:cubicBezTo>
                    <a:pt x="390276" y="1091239"/>
                    <a:pt x="381306" y="1083908"/>
                    <a:pt x="378906" y="1074968"/>
                  </a:cubicBezTo>
                  <a:cubicBezTo>
                    <a:pt x="376484" y="1066088"/>
                    <a:pt x="376866" y="1063989"/>
                    <a:pt x="376866" y="1063989"/>
                  </a:cubicBezTo>
                  <a:cubicBezTo>
                    <a:pt x="376866" y="1063989"/>
                    <a:pt x="377650" y="1067263"/>
                    <a:pt x="386693" y="1069695"/>
                  </a:cubicBezTo>
                  <a:cubicBezTo>
                    <a:pt x="395609" y="1072101"/>
                    <a:pt x="407382" y="1071372"/>
                    <a:pt x="407382" y="1071372"/>
                  </a:cubicBezTo>
                  <a:lnTo>
                    <a:pt x="409847" y="1076317"/>
                  </a:lnTo>
                  <a:cubicBezTo>
                    <a:pt x="409847" y="1076317"/>
                    <a:pt x="406061" y="1078565"/>
                    <a:pt x="400014" y="1078961"/>
                  </a:cubicBezTo>
                  <a:cubicBezTo>
                    <a:pt x="393873" y="1079383"/>
                    <a:pt x="390152" y="1078440"/>
                    <a:pt x="390152" y="1078440"/>
                  </a:cubicBezTo>
                  <a:moveTo>
                    <a:pt x="1034443" y="795892"/>
                  </a:moveTo>
                  <a:lnTo>
                    <a:pt x="1064168" y="793560"/>
                  </a:lnTo>
                  <a:lnTo>
                    <a:pt x="1070542" y="802202"/>
                  </a:lnTo>
                  <a:lnTo>
                    <a:pt x="1063076" y="808889"/>
                  </a:lnTo>
                  <a:lnTo>
                    <a:pt x="1033782" y="805069"/>
                  </a:lnTo>
                  <a:close/>
                  <a:moveTo>
                    <a:pt x="1291039" y="807600"/>
                  </a:moveTo>
                  <a:cubicBezTo>
                    <a:pt x="1240777" y="800728"/>
                    <a:pt x="1212560" y="803343"/>
                    <a:pt x="1201089" y="805961"/>
                  </a:cubicBezTo>
                  <a:cubicBezTo>
                    <a:pt x="1202934" y="807400"/>
                    <a:pt x="1207499" y="810848"/>
                    <a:pt x="1207787" y="812123"/>
                  </a:cubicBezTo>
                  <a:cubicBezTo>
                    <a:pt x="1207787" y="812123"/>
                    <a:pt x="1203460" y="820110"/>
                    <a:pt x="1196104" y="825334"/>
                  </a:cubicBezTo>
                  <a:cubicBezTo>
                    <a:pt x="1181856" y="835430"/>
                    <a:pt x="1172152" y="836680"/>
                    <a:pt x="1172152" y="836680"/>
                  </a:cubicBezTo>
                  <a:cubicBezTo>
                    <a:pt x="1187199" y="836134"/>
                    <a:pt x="1209969" y="834746"/>
                    <a:pt x="1235429" y="836060"/>
                  </a:cubicBezTo>
                  <a:cubicBezTo>
                    <a:pt x="1251914" y="836968"/>
                    <a:pt x="1267278" y="837276"/>
                    <a:pt x="1290023" y="844667"/>
                  </a:cubicBezTo>
                  <a:cubicBezTo>
                    <a:pt x="1299967" y="844146"/>
                    <a:pt x="1318255" y="845114"/>
                    <a:pt x="1334879" y="841879"/>
                  </a:cubicBezTo>
                  <a:cubicBezTo>
                    <a:pt x="1347452" y="839408"/>
                    <a:pt x="1355047" y="835752"/>
                    <a:pt x="1359174" y="834497"/>
                  </a:cubicBezTo>
                  <a:cubicBezTo>
                    <a:pt x="1350450" y="827715"/>
                    <a:pt x="1330269" y="812932"/>
                    <a:pt x="1291039" y="807600"/>
                  </a:cubicBezTo>
                  <a:moveTo>
                    <a:pt x="1319817" y="769152"/>
                  </a:moveTo>
                  <a:cubicBezTo>
                    <a:pt x="1335083" y="761100"/>
                    <a:pt x="1345331" y="754815"/>
                    <a:pt x="1346830" y="752855"/>
                  </a:cubicBezTo>
                  <a:cubicBezTo>
                    <a:pt x="1337623" y="745959"/>
                    <a:pt x="1321887" y="736980"/>
                    <a:pt x="1262366" y="739768"/>
                  </a:cubicBezTo>
                  <a:cubicBezTo>
                    <a:pt x="1231996" y="741084"/>
                    <a:pt x="1211855" y="743911"/>
                    <a:pt x="1193341" y="750424"/>
                  </a:cubicBezTo>
                  <a:cubicBezTo>
                    <a:pt x="1193341" y="750424"/>
                    <a:pt x="1205539" y="755793"/>
                    <a:pt x="1208020" y="759924"/>
                  </a:cubicBezTo>
                  <a:cubicBezTo>
                    <a:pt x="1207365" y="761298"/>
                    <a:pt x="1205297" y="767291"/>
                    <a:pt x="1196104" y="775934"/>
                  </a:cubicBezTo>
                  <a:cubicBezTo>
                    <a:pt x="1188399" y="783101"/>
                    <a:pt x="1177153" y="786937"/>
                    <a:pt x="1170679" y="788499"/>
                  </a:cubicBezTo>
                  <a:cubicBezTo>
                    <a:pt x="1173666" y="789402"/>
                    <a:pt x="1179624" y="793089"/>
                    <a:pt x="1179624" y="793089"/>
                  </a:cubicBezTo>
                  <a:cubicBezTo>
                    <a:pt x="1185001" y="791262"/>
                    <a:pt x="1196699" y="787840"/>
                    <a:pt x="1217222" y="784233"/>
                  </a:cubicBezTo>
                  <a:cubicBezTo>
                    <a:pt x="1234303" y="781118"/>
                    <a:pt x="1253814" y="779282"/>
                    <a:pt x="1279584" y="780522"/>
                  </a:cubicBezTo>
                  <a:cubicBezTo>
                    <a:pt x="1290023" y="779580"/>
                    <a:pt x="1309861" y="774534"/>
                    <a:pt x="1319817" y="769152"/>
                  </a:cubicBezTo>
                  <a:moveTo>
                    <a:pt x="1310915" y="694266"/>
                  </a:moveTo>
                  <a:cubicBezTo>
                    <a:pt x="1324034" y="682336"/>
                    <a:pt x="1329558" y="672513"/>
                    <a:pt x="1329939" y="670008"/>
                  </a:cubicBezTo>
                  <a:cubicBezTo>
                    <a:pt x="1308603" y="664625"/>
                    <a:pt x="1286937" y="660681"/>
                    <a:pt x="1231460" y="682941"/>
                  </a:cubicBezTo>
                  <a:cubicBezTo>
                    <a:pt x="1171439" y="707150"/>
                    <a:pt x="1149536" y="729797"/>
                    <a:pt x="1139226" y="733831"/>
                  </a:cubicBezTo>
                  <a:cubicBezTo>
                    <a:pt x="1142169" y="734261"/>
                    <a:pt x="1152235" y="735369"/>
                    <a:pt x="1167926" y="740562"/>
                  </a:cubicBezTo>
                  <a:cubicBezTo>
                    <a:pt x="1171299" y="738221"/>
                    <a:pt x="1178830" y="734203"/>
                    <a:pt x="1195523" y="728001"/>
                  </a:cubicBezTo>
                  <a:cubicBezTo>
                    <a:pt x="1215699" y="720595"/>
                    <a:pt x="1243357" y="712374"/>
                    <a:pt x="1286074" y="711133"/>
                  </a:cubicBezTo>
                  <a:cubicBezTo>
                    <a:pt x="1290811" y="709383"/>
                    <a:pt x="1303561" y="700949"/>
                    <a:pt x="1310915" y="694266"/>
                  </a:cubicBezTo>
                  <a:moveTo>
                    <a:pt x="1283724" y="602912"/>
                  </a:moveTo>
                  <a:cubicBezTo>
                    <a:pt x="1283724" y="602912"/>
                    <a:pt x="1264367" y="601512"/>
                    <a:pt x="1225934" y="618488"/>
                  </a:cubicBezTo>
                  <a:cubicBezTo>
                    <a:pt x="1190389" y="634199"/>
                    <a:pt x="1145785" y="674919"/>
                    <a:pt x="1134440" y="685337"/>
                  </a:cubicBezTo>
                  <a:cubicBezTo>
                    <a:pt x="1142872" y="685412"/>
                    <a:pt x="1161412" y="685064"/>
                    <a:pt x="1170010" y="688696"/>
                  </a:cubicBezTo>
                  <a:cubicBezTo>
                    <a:pt x="1173566" y="686042"/>
                    <a:pt x="1174514" y="686537"/>
                    <a:pt x="1177534" y="684320"/>
                  </a:cubicBezTo>
                  <a:cubicBezTo>
                    <a:pt x="1194676" y="672414"/>
                    <a:pt x="1231714" y="650967"/>
                    <a:pt x="1262728" y="644195"/>
                  </a:cubicBezTo>
                  <a:cubicBezTo>
                    <a:pt x="1281794" y="620805"/>
                    <a:pt x="1283724" y="602912"/>
                    <a:pt x="1283724" y="602912"/>
                  </a:cubicBezTo>
                  <a:moveTo>
                    <a:pt x="1227358" y="551690"/>
                  </a:moveTo>
                  <a:cubicBezTo>
                    <a:pt x="1227358" y="551690"/>
                    <a:pt x="1204894" y="554616"/>
                    <a:pt x="1177435" y="574014"/>
                  </a:cubicBezTo>
                  <a:cubicBezTo>
                    <a:pt x="1146768" y="595727"/>
                    <a:pt x="1122518" y="631471"/>
                    <a:pt x="1114908" y="641283"/>
                  </a:cubicBezTo>
                  <a:cubicBezTo>
                    <a:pt x="1118307" y="641368"/>
                    <a:pt x="1120639" y="642202"/>
                    <a:pt x="1120639" y="642202"/>
                  </a:cubicBezTo>
                  <a:cubicBezTo>
                    <a:pt x="1120639" y="642202"/>
                    <a:pt x="1121863" y="654068"/>
                    <a:pt x="1120152" y="666560"/>
                  </a:cubicBezTo>
                  <a:cubicBezTo>
                    <a:pt x="1118748" y="675936"/>
                    <a:pt x="1116218" y="683313"/>
                    <a:pt x="1115166" y="686537"/>
                  </a:cubicBezTo>
                  <a:cubicBezTo>
                    <a:pt x="1117573" y="686240"/>
                    <a:pt x="1120043" y="685933"/>
                    <a:pt x="1122325" y="685769"/>
                  </a:cubicBezTo>
                  <a:cubicBezTo>
                    <a:pt x="1127370" y="679071"/>
                    <a:pt x="1138269" y="665553"/>
                    <a:pt x="1141122" y="661837"/>
                  </a:cubicBezTo>
                  <a:cubicBezTo>
                    <a:pt x="1154507" y="644494"/>
                    <a:pt x="1187413" y="607162"/>
                    <a:pt x="1220363" y="592330"/>
                  </a:cubicBezTo>
                  <a:cubicBezTo>
                    <a:pt x="1220363" y="592330"/>
                    <a:pt x="1224044" y="584020"/>
                    <a:pt x="1226564" y="568681"/>
                  </a:cubicBezTo>
                  <a:cubicBezTo>
                    <a:pt x="1228066" y="559082"/>
                    <a:pt x="1227358" y="551690"/>
                    <a:pt x="1227358" y="551690"/>
                  </a:cubicBezTo>
                  <a:moveTo>
                    <a:pt x="1161089" y="518600"/>
                  </a:moveTo>
                  <a:cubicBezTo>
                    <a:pt x="1161089" y="518600"/>
                    <a:pt x="1139004" y="518660"/>
                    <a:pt x="1114779" y="542150"/>
                  </a:cubicBezTo>
                  <a:cubicBezTo>
                    <a:pt x="1089107" y="567152"/>
                    <a:pt x="1076709" y="591823"/>
                    <a:pt x="1070409" y="607203"/>
                  </a:cubicBezTo>
                  <a:cubicBezTo>
                    <a:pt x="1071585" y="611518"/>
                    <a:pt x="1074065" y="620284"/>
                    <a:pt x="1074750" y="626490"/>
                  </a:cubicBezTo>
                  <a:cubicBezTo>
                    <a:pt x="1075726" y="635415"/>
                    <a:pt x="1075271" y="642906"/>
                    <a:pt x="1074933" y="646454"/>
                  </a:cubicBezTo>
                  <a:cubicBezTo>
                    <a:pt x="1084507" y="642584"/>
                    <a:pt x="1094122" y="641200"/>
                    <a:pt x="1101970" y="640887"/>
                  </a:cubicBezTo>
                  <a:cubicBezTo>
                    <a:pt x="1111867" y="620284"/>
                    <a:pt x="1129811" y="586144"/>
                    <a:pt x="1156491" y="562217"/>
                  </a:cubicBezTo>
                  <a:cubicBezTo>
                    <a:pt x="1156987" y="560133"/>
                    <a:pt x="1160335" y="544854"/>
                    <a:pt x="1161129" y="537015"/>
                  </a:cubicBezTo>
                  <a:cubicBezTo>
                    <a:pt x="1162032" y="527852"/>
                    <a:pt x="1161089" y="518600"/>
                    <a:pt x="1161089" y="518600"/>
                  </a:cubicBezTo>
                  <a:moveTo>
                    <a:pt x="1081754" y="499079"/>
                  </a:moveTo>
                  <a:cubicBezTo>
                    <a:pt x="1081754" y="499079"/>
                    <a:pt x="1059167" y="506471"/>
                    <a:pt x="1038579" y="533161"/>
                  </a:cubicBezTo>
                  <a:cubicBezTo>
                    <a:pt x="1025249" y="550509"/>
                    <a:pt x="1015833" y="568681"/>
                    <a:pt x="1006076" y="597465"/>
                  </a:cubicBezTo>
                  <a:cubicBezTo>
                    <a:pt x="1006979" y="599003"/>
                    <a:pt x="1011583" y="606111"/>
                    <a:pt x="1012401" y="607862"/>
                  </a:cubicBezTo>
                  <a:cubicBezTo>
                    <a:pt x="1015833" y="615487"/>
                    <a:pt x="1017723" y="621515"/>
                    <a:pt x="1018552" y="624575"/>
                  </a:cubicBezTo>
                  <a:cubicBezTo>
                    <a:pt x="1029665" y="613562"/>
                    <a:pt x="1043292" y="608070"/>
                    <a:pt x="1053462" y="605377"/>
                  </a:cubicBezTo>
                  <a:cubicBezTo>
                    <a:pt x="1060819" y="584292"/>
                    <a:pt x="1070831" y="558793"/>
                    <a:pt x="1087742" y="537015"/>
                  </a:cubicBezTo>
                  <a:cubicBezTo>
                    <a:pt x="1088030" y="504472"/>
                    <a:pt x="1081754" y="499079"/>
                    <a:pt x="1081754" y="499079"/>
                  </a:cubicBezTo>
                  <a:moveTo>
                    <a:pt x="998238" y="498940"/>
                  </a:moveTo>
                  <a:cubicBezTo>
                    <a:pt x="998238" y="498940"/>
                    <a:pt x="981941" y="501734"/>
                    <a:pt x="971141" y="528696"/>
                  </a:cubicBezTo>
                  <a:cubicBezTo>
                    <a:pt x="964007" y="546158"/>
                    <a:pt x="960370" y="562639"/>
                    <a:pt x="958501" y="591065"/>
                  </a:cubicBezTo>
                  <a:cubicBezTo>
                    <a:pt x="961626" y="596646"/>
                    <a:pt x="966498" y="608180"/>
                    <a:pt x="967032" y="609519"/>
                  </a:cubicBezTo>
                  <a:cubicBezTo>
                    <a:pt x="975665" y="599250"/>
                    <a:pt x="986256" y="593015"/>
                    <a:pt x="993013" y="589889"/>
                  </a:cubicBezTo>
                  <a:cubicBezTo>
                    <a:pt x="997577" y="570491"/>
                    <a:pt x="1000544" y="559776"/>
                    <a:pt x="1007614" y="543181"/>
                  </a:cubicBezTo>
                  <a:cubicBezTo>
                    <a:pt x="1006571" y="516467"/>
                    <a:pt x="998238" y="498940"/>
                    <a:pt x="998238" y="498940"/>
                  </a:cubicBezTo>
                  <a:moveTo>
                    <a:pt x="951034" y="603779"/>
                  </a:moveTo>
                  <a:cubicBezTo>
                    <a:pt x="945528" y="595196"/>
                    <a:pt x="941484" y="592180"/>
                    <a:pt x="941484" y="592180"/>
                  </a:cubicBezTo>
                  <a:cubicBezTo>
                    <a:pt x="941484" y="592180"/>
                    <a:pt x="926056" y="603258"/>
                    <a:pt x="916391" y="624302"/>
                  </a:cubicBezTo>
                  <a:cubicBezTo>
                    <a:pt x="907899" y="642558"/>
                    <a:pt x="907452" y="659427"/>
                    <a:pt x="907561" y="665056"/>
                  </a:cubicBezTo>
                  <a:lnTo>
                    <a:pt x="924096" y="677980"/>
                  </a:lnTo>
                  <a:cubicBezTo>
                    <a:pt x="924096" y="677980"/>
                    <a:pt x="929668" y="673764"/>
                    <a:pt x="938597" y="668122"/>
                  </a:cubicBezTo>
                  <a:cubicBezTo>
                    <a:pt x="947378" y="662477"/>
                    <a:pt x="952001" y="660384"/>
                    <a:pt x="952076" y="660434"/>
                  </a:cubicBezTo>
                  <a:cubicBezTo>
                    <a:pt x="951347" y="652456"/>
                    <a:pt x="952994" y="642971"/>
                    <a:pt x="955235" y="633025"/>
                  </a:cubicBezTo>
                  <a:cubicBezTo>
                    <a:pt x="956500" y="627750"/>
                    <a:pt x="959155" y="621728"/>
                    <a:pt x="959567" y="620746"/>
                  </a:cubicBezTo>
                  <a:cubicBezTo>
                    <a:pt x="958351" y="617184"/>
                    <a:pt x="955053" y="610015"/>
                    <a:pt x="951034" y="603779"/>
                  </a:cubicBezTo>
                  <a:moveTo>
                    <a:pt x="919706" y="389566"/>
                  </a:moveTo>
                  <a:cubicBezTo>
                    <a:pt x="923922" y="391065"/>
                    <a:pt x="921666" y="398581"/>
                    <a:pt x="921666" y="398581"/>
                  </a:cubicBezTo>
                  <a:cubicBezTo>
                    <a:pt x="921666" y="398581"/>
                    <a:pt x="928030" y="394438"/>
                    <a:pt x="929141" y="397097"/>
                  </a:cubicBezTo>
                  <a:cubicBezTo>
                    <a:pt x="930199" y="399637"/>
                    <a:pt x="923922" y="404598"/>
                    <a:pt x="922012" y="408353"/>
                  </a:cubicBezTo>
                  <a:cubicBezTo>
                    <a:pt x="920177" y="412114"/>
                    <a:pt x="918202" y="417011"/>
                    <a:pt x="920896" y="418102"/>
                  </a:cubicBezTo>
                  <a:cubicBezTo>
                    <a:pt x="923576" y="419218"/>
                    <a:pt x="927693" y="408701"/>
                    <a:pt x="931696" y="403830"/>
                  </a:cubicBezTo>
                  <a:cubicBezTo>
                    <a:pt x="935878" y="398943"/>
                    <a:pt x="937109" y="394438"/>
                    <a:pt x="934355" y="386947"/>
                  </a:cubicBezTo>
                  <a:cubicBezTo>
                    <a:pt x="931696" y="379432"/>
                    <a:pt x="913421" y="384319"/>
                    <a:pt x="904739" y="377983"/>
                  </a:cubicBezTo>
                  <a:cubicBezTo>
                    <a:pt x="896117" y="371559"/>
                    <a:pt x="890436" y="366682"/>
                    <a:pt x="880722" y="371146"/>
                  </a:cubicBezTo>
                  <a:cubicBezTo>
                    <a:pt x="870965" y="375666"/>
                    <a:pt x="876977" y="387656"/>
                    <a:pt x="876977" y="387656"/>
                  </a:cubicBezTo>
                  <a:lnTo>
                    <a:pt x="887931" y="390310"/>
                  </a:lnTo>
                  <a:cubicBezTo>
                    <a:pt x="887931" y="390310"/>
                    <a:pt x="894207" y="382770"/>
                    <a:pt x="899927" y="383574"/>
                  </a:cubicBezTo>
                  <a:cubicBezTo>
                    <a:pt x="905567" y="384319"/>
                    <a:pt x="909229" y="393313"/>
                    <a:pt x="911982" y="393313"/>
                  </a:cubicBezTo>
                  <a:cubicBezTo>
                    <a:pt x="914556" y="393313"/>
                    <a:pt x="915628" y="388113"/>
                    <a:pt x="919706" y="389566"/>
                  </a:cubicBezTo>
                  <a:moveTo>
                    <a:pt x="919319" y="361041"/>
                  </a:moveTo>
                  <a:cubicBezTo>
                    <a:pt x="913421" y="352806"/>
                    <a:pt x="905874" y="356587"/>
                    <a:pt x="897531" y="354279"/>
                  </a:cubicBezTo>
                  <a:cubicBezTo>
                    <a:pt x="889370" y="352038"/>
                    <a:pt x="881804" y="344903"/>
                    <a:pt x="872428" y="346060"/>
                  </a:cubicBezTo>
                  <a:cubicBezTo>
                    <a:pt x="863101" y="347161"/>
                    <a:pt x="863821" y="353907"/>
                    <a:pt x="869849" y="361413"/>
                  </a:cubicBezTo>
                  <a:cubicBezTo>
                    <a:pt x="875801" y="368954"/>
                    <a:pt x="883417" y="361041"/>
                    <a:pt x="887524" y="360272"/>
                  </a:cubicBezTo>
                  <a:cubicBezTo>
                    <a:pt x="891587" y="359588"/>
                    <a:pt x="899927" y="363299"/>
                    <a:pt x="902889" y="364424"/>
                  </a:cubicBezTo>
                  <a:cubicBezTo>
                    <a:pt x="905874" y="365491"/>
                    <a:pt x="905492" y="361413"/>
                    <a:pt x="907761" y="362207"/>
                  </a:cubicBezTo>
                  <a:cubicBezTo>
                    <a:pt x="909942" y="362986"/>
                    <a:pt x="908073" y="367019"/>
                    <a:pt x="909229" y="368567"/>
                  </a:cubicBezTo>
                  <a:cubicBezTo>
                    <a:pt x="910414" y="370110"/>
                    <a:pt x="912214" y="366310"/>
                    <a:pt x="914904" y="367401"/>
                  </a:cubicBezTo>
                  <a:cubicBezTo>
                    <a:pt x="917548" y="368493"/>
                    <a:pt x="915628" y="371916"/>
                    <a:pt x="917895" y="372337"/>
                  </a:cubicBezTo>
                  <a:cubicBezTo>
                    <a:pt x="920177" y="372675"/>
                    <a:pt x="925386" y="369261"/>
                    <a:pt x="919319" y="361041"/>
                  </a:cubicBezTo>
                  <a:moveTo>
                    <a:pt x="885218" y="331087"/>
                  </a:moveTo>
                  <a:cubicBezTo>
                    <a:pt x="883417" y="328374"/>
                    <a:pt x="879225" y="327282"/>
                    <a:pt x="877414" y="330209"/>
                  </a:cubicBezTo>
                  <a:cubicBezTo>
                    <a:pt x="875529" y="333270"/>
                    <a:pt x="878109" y="335453"/>
                    <a:pt x="884831" y="338891"/>
                  </a:cubicBezTo>
                  <a:cubicBezTo>
                    <a:pt x="891587" y="342225"/>
                    <a:pt x="895382" y="342597"/>
                    <a:pt x="894207" y="335890"/>
                  </a:cubicBezTo>
                  <a:cubicBezTo>
                    <a:pt x="893016" y="329093"/>
                    <a:pt x="887137" y="333681"/>
                    <a:pt x="885218" y="331087"/>
                  </a:cubicBezTo>
                  <a:moveTo>
                    <a:pt x="855214" y="321240"/>
                  </a:moveTo>
                  <a:cubicBezTo>
                    <a:pt x="847688" y="321240"/>
                    <a:pt x="843590" y="323820"/>
                    <a:pt x="843590" y="331435"/>
                  </a:cubicBezTo>
                  <a:cubicBezTo>
                    <a:pt x="843590" y="338891"/>
                    <a:pt x="850302" y="338181"/>
                    <a:pt x="857074" y="337006"/>
                  </a:cubicBezTo>
                  <a:cubicBezTo>
                    <a:pt x="863821" y="335890"/>
                    <a:pt x="864217" y="340340"/>
                    <a:pt x="865781" y="331435"/>
                  </a:cubicBezTo>
                  <a:cubicBezTo>
                    <a:pt x="867244" y="322306"/>
                    <a:pt x="862671" y="321240"/>
                    <a:pt x="855214" y="321240"/>
                  </a:cubicBezTo>
                  <a:moveTo>
                    <a:pt x="838247" y="345251"/>
                  </a:moveTo>
                  <a:cubicBezTo>
                    <a:pt x="839090" y="352038"/>
                    <a:pt x="841711" y="352038"/>
                    <a:pt x="843902" y="349805"/>
                  </a:cubicBezTo>
                  <a:cubicBezTo>
                    <a:pt x="846210" y="347523"/>
                    <a:pt x="847351" y="344531"/>
                    <a:pt x="843168" y="341520"/>
                  </a:cubicBezTo>
                  <a:cubicBezTo>
                    <a:pt x="839026" y="338544"/>
                    <a:pt x="837563" y="338544"/>
                    <a:pt x="838247" y="345251"/>
                  </a:cubicBezTo>
                  <a:moveTo>
                    <a:pt x="863449" y="364837"/>
                  </a:moveTo>
                  <a:cubicBezTo>
                    <a:pt x="858180" y="357966"/>
                    <a:pt x="857074" y="362951"/>
                    <a:pt x="855214" y="370403"/>
                  </a:cubicBezTo>
                  <a:cubicBezTo>
                    <a:pt x="853417" y="377983"/>
                    <a:pt x="861986" y="371916"/>
                    <a:pt x="861986" y="371916"/>
                  </a:cubicBezTo>
                  <a:cubicBezTo>
                    <a:pt x="861986" y="371916"/>
                    <a:pt x="868766" y="371559"/>
                    <a:pt x="863449" y="364837"/>
                  </a:cubicBezTo>
                  <a:moveTo>
                    <a:pt x="881458" y="397097"/>
                  </a:moveTo>
                  <a:cubicBezTo>
                    <a:pt x="880722" y="394404"/>
                    <a:pt x="877721" y="392990"/>
                    <a:pt x="875801" y="393313"/>
                  </a:cubicBezTo>
                  <a:cubicBezTo>
                    <a:pt x="873966" y="393634"/>
                    <a:pt x="874353" y="397454"/>
                    <a:pt x="876248" y="401944"/>
                  </a:cubicBezTo>
                  <a:cubicBezTo>
                    <a:pt x="878109" y="406419"/>
                    <a:pt x="879225" y="402351"/>
                    <a:pt x="879225" y="402351"/>
                  </a:cubicBezTo>
                  <a:cubicBezTo>
                    <a:pt x="879225" y="402351"/>
                    <a:pt x="882301" y="399637"/>
                    <a:pt x="881458" y="397097"/>
                  </a:cubicBezTo>
                  <a:moveTo>
                    <a:pt x="830767" y="345514"/>
                  </a:moveTo>
                  <a:cubicBezTo>
                    <a:pt x="824853" y="342289"/>
                    <a:pt x="820636" y="340205"/>
                    <a:pt x="816891" y="338544"/>
                  </a:cubicBezTo>
                  <a:cubicBezTo>
                    <a:pt x="814574" y="337636"/>
                    <a:pt x="812019" y="336569"/>
                    <a:pt x="809053" y="335393"/>
                  </a:cubicBezTo>
                  <a:cubicBezTo>
                    <a:pt x="789968" y="327937"/>
                    <a:pt x="787919" y="306521"/>
                    <a:pt x="784158" y="279791"/>
                  </a:cubicBezTo>
                  <a:cubicBezTo>
                    <a:pt x="780413" y="253057"/>
                    <a:pt x="774732" y="257398"/>
                    <a:pt x="765511" y="257398"/>
                  </a:cubicBezTo>
                  <a:cubicBezTo>
                    <a:pt x="763561" y="257398"/>
                    <a:pt x="758268" y="257655"/>
                    <a:pt x="749074" y="257655"/>
                  </a:cubicBezTo>
                  <a:lnTo>
                    <a:pt x="728497" y="277956"/>
                  </a:lnTo>
                  <a:cubicBezTo>
                    <a:pt x="732926" y="279047"/>
                    <a:pt x="735640" y="280625"/>
                    <a:pt x="737972" y="282297"/>
                  </a:cubicBezTo>
                  <a:cubicBezTo>
                    <a:pt x="746099" y="288289"/>
                    <a:pt x="740012" y="295740"/>
                    <a:pt x="740012" y="295740"/>
                  </a:cubicBezTo>
                  <a:cubicBezTo>
                    <a:pt x="740012" y="295740"/>
                    <a:pt x="755747" y="298013"/>
                    <a:pt x="768249" y="305637"/>
                  </a:cubicBezTo>
                  <a:cubicBezTo>
                    <a:pt x="780850" y="313317"/>
                    <a:pt x="773482" y="321676"/>
                    <a:pt x="773482" y="321676"/>
                  </a:cubicBezTo>
                  <a:cubicBezTo>
                    <a:pt x="773482" y="321676"/>
                    <a:pt x="790762" y="327341"/>
                    <a:pt x="801462" y="334526"/>
                  </a:cubicBezTo>
                  <a:cubicBezTo>
                    <a:pt x="814981" y="343578"/>
                    <a:pt x="805149" y="353387"/>
                    <a:pt x="805149" y="353387"/>
                  </a:cubicBezTo>
                  <a:cubicBezTo>
                    <a:pt x="805149" y="353387"/>
                    <a:pt x="819247" y="355247"/>
                    <a:pt x="827020" y="363621"/>
                  </a:cubicBezTo>
                  <a:cubicBezTo>
                    <a:pt x="842151" y="379570"/>
                    <a:pt x="824282" y="382323"/>
                    <a:pt x="824282" y="382323"/>
                  </a:cubicBezTo>
                  <a:cubicBezTo>
                    <a:pt x="824282" y="382323"/>
                    <a:pt x="836958" y="386575"/>
                    <a:pt x="844582" y="393634"/>
                  </a:cubicBezTo>
                  <a:cubicBezTo>
                    <a:pt x="856961" y="405144"/>
                    <a:pt x="843689" y="409683"/>
                    <a:pt x="843689" y="409683"/>
                  </a:cubicBezTo>
                  <a:cubicBezTo>
                    <a:pt x="843689" y="409683"/>
                    <a:pt x="865845" y="424790"/>
                    <a:pt x="865845" y="438243"/>
                  </a:cubicBezTo>
                  <a:cubicBezTo>
                    <a:pt x="865845" y="448488"/>
                    <a:pt x="852287" y="447312"/>
                    <a:pt x="843059" y="444113"/>
                  </a:cubicBezTo>
                  <a:cubicBezTo>
                    <a:pt x="831774" y="440193"/>
                    <a:pt x="813170" y="431075"/>
                    <a:pt x="787447" y="413007"/>
                  </a:cubicBezTo>
                  <a:cubicBezTo>
                    <a:pt x="765511" y="397628"/>
                    <a:pt x="720277" y="358734"/>
                    <a:pt x="683913" y="322778"/>
                  </a:cubicBezTo>
                  <a:lnTo>
                    <a:pt x="647053" y="360382"/>
                  </a:lnTo>
                  <a:lnTo>
                    <a:pt x="596229" y="414630"/>
                  </a:lnTo>
                  <a:lnTo>
                    <a:pt x="591144" y="416569"/>
                  </a:lnTo>
                  <a:lnTo>
                    <a:pt x="558947" y="455463"/>
                  </a:lnTo>
                  <a:lnTo>
                    <a:pt x="521716" y="413652"/>
                  </a:lnTo>
                  <a:lnTo>
                    <a:pt x="562460" y="384095"/>
                  </a:lnTo>
                  <a:lnTo>
                    <a:pt x="563595" y="380413"/>
                  </a:lnTo>
                  <a:lnTo>
                    <a:pt x="621976" y="335071"/>
                  </a:lnTo>
                  <a:lnTo>
                    <a:pt x="660885" y="299055"/>
                  </a:lnTo>
                  <a:cubicBezTo>
                    <a:pt x="646771" y="284047"/>
                    <a:pt x="634865" y="271804"/>
                    <a:pt x="619188" y="257343"/>
                  </a:cubicBezTo>
                  <a:cubicBezTo>
                    <a:pt x="615774" y="257343"/>
                    <a:pt x="616073" y="257398"/>
                    <a:pt x="614972" y="257398"/>
                  </a:cubicBezTo>
                  <a:cubicBezTo>
                    <a:pt x="605768" y="257398"/>
                    <a:pt x="600123" y="253057"/>
                    <a:pt x="596378" y="279791"/>
                  </a:cubicBezTo>
                  <a:cubicBezTo>
                    <a:pt x="592573" y="306521"/>
                    <a:pt x="590738" y="328161"/>
                    <a:pt x="571464" y="335393"/>
                  </a:cubicBezTo>
                  <a:cubicBezTo>
                    <a:pt x="565471" y="337750"/>
                    <a:pt x="559964" y="339992"/>
                    <a:pt x="549794" y="345514"/>
                  </a:cubicBezTo>
                  <a:cubicBezTo>
                    <a:pt x="551912" y="355594"/>
                    <a:pt x="545528" y="362365"/>
                    <a:pt x="541882" y="361462"/>
                  </a:cubicBezTo>
                  <a:cubicBezTo>
                    <a:pt x="540458" y="361116"/>
                    <a:pt x="535756" y="360545"/>
                    <a:pt x="532372" y="355322"/>
                  </a:cubicBezTo>
                  <a:cubicBezTo>
                    <a:pt x="530893" y="356229"/>
                    <a:pt x="531424" y="355708"/>
                    <a:pt x="529976" y="356710"/>
                  </a:cubicBezTo>
                  <a:cubicBezTo>
                    <a:pt x="530075" y="356983"/>
                    <a:pt x="532168" y="361462"/>
                    <a:pt x="532372" y="361746"/>
                  </a:cubicBezTo>
                  <a:cubicBezTo>
                    <a:pt x="535855" y="368135"/>
                    <a:pt x="535928" y="380622"/>
                    <a:pt x="527436" y="382622"/>
                  </a:cubicBezTo>
                  <a:cubicBezTo>
                    <a:pt x="521006" y="384145"/>
                    <a:pt x="518244" y="380796"/>
                    <a:pt x="518244" y="380796"/>
                  </a:cubicBezTo>
                  <a:cubicBezTo>
                    <a:pt x="518244" y="380796"/>
                    <a:pt x="517052" y="378802"/>
                    <a:pt x="515787" y="382323"/>
                  </a:cubicBezTo>
                  <a:cubicBezTo>
                    <a:pt x="514522" y="385906"/>
                    <a:pt x="514473" y="387086"/>
                    <a:pt x="514884" y="390658"/>
                  </a:cubicBezTo>
                  <a:cubicBezTo>
                    <a:pt x="515207" y="394106"/>
                    <a:pt x="514522" y="399439"/>
                    <a:pt x="511793" y="408071"/>
                  </a:cubicBezTo>
                  <a:cubicBezTo>
                    <a:pt x="508857" y="416753"/>
                    <a:pt x="501014" y="417620"/>
                    <a:pt x="496430" y="413612"/>
                  </a:cubicBezTo>
                  <a:cubicBezTo>
                    <a:pt x="492173" y="409956"/>
                    <a:pt x="495423" y="405228"/>
                    <a:pt x="490923" y="401051"/>
                  </a:cubicBezTo>
                  <a:cubicBezTo>
                    <a:pt x="490775" y="400887"/>
                    <a:pt x="489594" y="400887"/>
                    <a:pt x="489420" y="400754"/>
                  </a:cubicBezTo>
                  <a:cubicBezTo>
                    <a:pt x="484906" y="407525"/>
                    <a:pt x="482525" y="410825"/>
                    <a:pt x="478789" y="419283"/>
                  </a:cubicBezTo>
                  <a:cubicBezTo>
                    <a:pt x="452843" y="477385"/>
                    <a:pt x="469675" y="553302"/>
                    <a:pt x="477722" y="584888"/>
                  </a:cubicBezTo>
                  <a:cubicBezTo>
                    <a:pt x="485823" y="616504"/>
                    <a:pt x="511471" y="672463"/>
                    <a:pt x="524146" y="700329"/>
                  </a:cubicBezTo>
                  <a:cubicBezTo>
                    <a:pt x="530150" y="713426"/>
                    <a:pt x="536698" y="727713"/>
                    <a:pt x="541286" y="750078"/>
                  </a:cubicBezTo>
                  <a:lnTo>
                    <a:pt x="585478" y="761784"/>
                  </a:lnTo>
                  <a:cubicBezTo>
                    <a:pt x="582387" y="738429"/>
                    <a:pt x="575706" y="711268"/>
                    <a:pt x="569588" y="690844"/>
                  </a:cubicBezTo>
                  <a:cubicBezTo>
                    <a:pt x="560371" y="659698"/>
                    <a:pt x="543410" y="611344"/>
                    <a:pt x="537417" y="586451"/>
                  </a:cubicBezTo>
                  <a:cubicBezTo>
                    <a:pt x="531504" y="561661"/>
                    <a:pt x="526031" y="505429"/>
                    <a:pt x="549581" y="471631"/>
                  </a:cubicBezTo>
                  <a:cubicBezTo>
                    <a:pt x="569926" y="442425"/>
                    <a:pt x="597096" y="426188"/>
                    <a:pt x="618900" y="417928"/>
                  </a:cubicBezTo>
                  <a:lnTo>
                    <a:pt x="618900" y="753277"/>
                  </a:lnTo>
                  <a:lnTo>
                    <a:pt x="630121" y="762132"/>
                  </a:lnTo>
                  <a:lnTo>
                    <a:pt x="630121" y="414208"/>
                  </a:lnTo>
                  <a:cubicBezTo>
                    <a:pt x="637886" y="412049"/>
                    <a:pt x="644910" y="410229"/>
                    <a:pt x="651791" y="408775"/>
                  </a:cubicBezTo>
                  <a:lnTo>
                    <a:pt x="651791" y="753277"/>
                  </a:lnTo>
                  <a:lnTo>
                    <a:pt x="663052" y="762132"/>
                  </a:lnTo>
                  <a:lnTo>
                    <a:pt x="663052" y="406890"/>
                  </a:lnTo>
                  <a:cubicBezTo>
                    <a:pt x="669874" y="405948"/>
                    <a:pt x="677043" y="405342"/>
                    <a:pt x="684647" y="405079"/>
                  </a:cubicBezTo>
                  <a:lnTo>
                    <a:pt x="684647" y="753277"/>
                  </a:lnTo>
                  <a:lnTo>
                    <a:pt x="695869" y="762132"/>
                  </a:lnTo>
                  <a:lnTo>
                    <a:pt x="695869" y="405079"/>
                  </a:lnTo>
                  <a:cubicBezTo>
                    <a:pt x="703558" y="405342"/>
                    <a:pt x="710602" y="405948"/>
                    <a:pt x="717498" y="406890"/>
                  </a:cubicBezTo>
                  <a:lnTo>
                    <a:pt x="717498" y="753277"/>
                  </a:lnTo>
                  <a:lnTo>
                    <a:pt x="728725" y="762132"/>
                  </a:lnTo>
                  <a:lnTo>
                    <a:pt x="728725" y="408775"/>
                  </a:lnTo>
                  <a:cubicBezTo>
                    <a:pt x="735640" y="410229"/>
                    <a:pt x="742651" y="412049"/>
                    <a:pt x="750281" y="414208"/>
                  </a:cubicBezTo>
                  <a:lnTo>
                    <a:pt x="750281" y="753277"/>
                  </a:lnTo>
                  <a:lnTo>
                    <a:pt x="761602" y="762132"/>
                  </a:lnTo>
                  <a:lnTo>
                    <a:pt x="761602" y="417953"/>
                  </a:lnTo>
                  <a:cubicBezTo>
                    <a:pt x="783364" y="426188"/>
                    <a:pt x="810655" y="442425"/>
                    <a:pt x="830905" y="471631"/>
                  </a:cubicBezTo>
                  <a:cubicBezTo>
                    <a:pt x="854460" y="505429"/>
                    <a:pt x="848988" y="561661"/>
                    <a:pt x="843059" y="586451"/>
                  </a:cubicBezTo>
                  <a:cubicBezTo>
                    <a:pt x="837107" y="611344"/>
                    <a:pt x="820150" y="659698"/>
                    <a:pt x="810913" y="690844"/>
                  </a:cubicBezTo>
                  <a:cubicBezTo>
                    <a:pt x="805654" y="708752"/>
                    <a:pt x="799964" y="725743"/>
                    <a:pt x="796551" y="750499"/>
                  </a:cubicBezTo>
                  <a:lnTo>
                    <a:pt x="837727" y="760668"/>
                  </a:lnTo>
                  <a:cubicBezTo>
                    <a:pt x="838223" y="757370"/>
                    <a:pt x="838843" y="754145"/>
                    <a:pt x="839478" y="751044"/>
                  </a:cubicBezTo>
                  <a:lnTo>
                    <a:pt x="839329" y="750078"/>
                  </a:lnTo>
                  <a:cubicBezTo>
                    <a:pt x="843119" y="731572"/>
                    <a:pt x="848219" y="718649"/>
                    <a:pt x="853344" y="707289"/>
                  </a:cubicBezTo>
                  <a:cubicBezTo>
                    <a:pt x="854320" y="704843"/>
                    <a:pt x="855402" y="702462"/>
                    <a:pt x="856370" y="700329"/>
                  </a:cubicBezTo>
                  <a:cubicBezTo>
                    <a:pt x="869040" y="672463"/>
                    <a:pt x="894554" y="616504"/>
                    <a:pt x="902889" y="584888"/>
                  </a:cubicBezTo>
                  <a:cubicBezTo>
                    <a:pt x="910885" y="553302"/>
                    <a:pt x="927693" y="477385"/>
                    <a:pt x="901713" y="419283"/>
                  </a:cubicBezTo>
                  <a:cubicBezTo>
                    <a:pt x="900547" y="416613"/>
                    <a:pt x="899431" y="414208"/>
                    <a:pt x="898249" y="411900"/>
                  </a:cubicBezTo>
                  <a:cubicBezTo>
                    <a:pt x="896167" y="408071"/>
                    <a:pt x="894182" y="405144"/>
                    <a:pt x="891245" y="400754"/>
                  </a:cubicBezTo>
                  <a:cubicBezTo>
                    <a:pt x="891106" y="400887"/>
                    <a:pt x="889890" y="400887"/>
                    <a:pt x="889757" y="401051"/>
                  </a:cubicBezTo>
                  <a:cubicBezTo>
                    <a:pt x="885252" y="405228"/>
                    <a:pt x="888501" y="409956"/>
                    <a:pt x="884170" y="413612"/>
                  </a:cubicBezTo>
                  <a:cubicBezTo>
                    <a:pt x="879572" y="417620"/>
                    <a:pt x="871808" y="416753"/>
                    <a:pt x="868881" y="408071"/>
                  </a:cubicBezTo>
                  <a:cubicBezTo>
                    <a:pt x="866064" y="399439"/>
                    <a:pt x="865458" y="394106"/>
                    <a:pt x="865815" y="390658"/>
                  </a:cubicBezTo>
                  <a:cubicBezTo>
                    <a:pt x="866117" y="387086"/>
                    <a:pt x="866078" y="385906"/>
                    <a:pt x="864828" y="382323"/>
                  </a:cubicBezTo>
                  <a:cubicBezTo>
                    <a:pt x="863582" y="378802"/>
                    <a:pt x="862432" y="380796"/>
                    <a:pt x="862432" y="380796"/>
                  </a:cubicBezTo>
                  <a:cubicBezTo>
                    <a:pt x="862432" y="380796"/>
                    <a:pt x="859644" y="384145"/>
                    <a:pt x="853264" y="382622"/>
                  </a:cubicBezTo>
                  <a:cubicBezTo>
                    <a:pt x="844756" y="380622"/>
                    <a:pt x="844836" y="368135"/>
                    <a:pt x="848293" y="361746"/>
                  </a:cubicBezTo>
                  <a:cubicBezTo>
                    <a:pt x="848452" y="361462"/>
                    <a:pt x="850551" y="356983"/>
                    <a:pt x="850684" y="356710"/>
                  </a:cubicBezTo>
                  <a:cubicBezTo>
                    <a:pt x="849226" y="355708"/>
                    <a:pt x="849717" y="356229"/>
                    <a:pt x="848293" y="355322"/>
                  </a:cubicBezTo>
                  <a:cubicBezTo>
                    <a:pt x="844945" y="360545"/>
                    <a:pt x="840241" y="361116"/>
                    <a:pt x="838768" y="361462"/>
                  </a:cubicBezTo>
                  <a:cubicBezTo>
                    <a:pt x="835048" y="362365"/>
                    <a:pt x="828811" y="355594"/>
                    <a:pt x="830767" y="345514"/>
                  </a:cubicBezTo>
                  <a:moveTo>
                    <a:pt x="805430" y="230127"/>
                  </a:moveTo>
                  <a:cubicBezTo>
                    <a:pt x="809489" y="227001"/>
                    <a:pt x="814460" y="222824"/>
                    <a:pt x="820027" y="217507"/>
                  </a:cubicBezTo>
                  <a:cubicBezTo>
                    <a:pt x="829432" y="209684"/>
                    <a:pt x="853264" y="191318"/>
                    <a:pt x="869401" y="187940"/>
                  </a:cubicBezTo>
                  <a:cubicBezTo>
                    <a:pt x="890436" y="183584"/>
                    <a:pt x="907170" y="189512"/>
                    <a:pt x="912388" y="198085"/>
                  </a:cubicBezTo>
                  <a:cubicBezTo>
                    <a:pt x="916258" y="204321"/>
                    <a:pt x="915464" y="210696"/>
                    <a:pt x="915464" y="210696"/>
                  </a:cubicBezTo>
                  <a:cubicBezTo>
                    <a:pt x="915464" y="210696"/>
                    <a:pt x="919467" y="207902"/>
                    <a:pt x="920956" y="203319"/>
                  </a:cubicBezTo>
                  <a:cubicBezTo>
                    <a:pt x="924061" y="194186"/>
                    <a:pt x="917026" y="184571"/>
                    <a:pt x="908742" y="180280"/>
                  </a:cubicBezTo>
                  <a:cubicBezTo>
                    <a:pt x="898572" y="175087"/>
                    <a:pt x="885326" y="173831"/>
                    <a:pt x="873098" y="176014"/>
                  </a:cubicBezTo>
                  <a:cubicBezTo>
                    <a:pt x="860829" y="176014"/>
                    <a:pt x="870791" y="171152"/>
                    <a:pt x="877900" y="166400"/>
                  </a:cubicBezTo>
                  <a:cubicBezTo>
                    <a:pt x="896489" y="153763"/>
                    <a:pt x="919954" y="149939"/>
                    <a:pt x="921343" y="132035"/>
                  </a:cubicBezTo>
                  <a:cubicBezTo>
                    <a:pt x="922221" y="119256"/>
                    <a:pt x="921005" y="118789"/>
                    <a:pt x="918416" y="104740"/>
                  </a:cubicBezTo>
                  <a:cubicBezTo>
                    <a:pt x="916432" y="93732"/>
                    <a:pt x="913619" y="99854"/>
                    <a:pt x="913619" y="99854"/>
                  </a:cubicBezTo>
                  <a:cubicBezTo>
                    <a:pt x="913619" y="99854"/>
                    <a:pt x="912959" y="106139"/>
                    <a:pt x="909942" y="110594"/>
                  </a:cubicBezTo>
                  <a:cubicBezTo>
                    <a:pt x="902700" y="121582"/>
                    <a:pt x="892362" y="123562"/>
                    <a:pt x="885640" y="134877"/>
                  </a:cubicBezTo>
                  <a:cubicBezTo>
                    <a:pt x="879537" y="145201"/>
                    <a:pt x="868847" y="163389"/>
                    <a:pt x="863946" y="157877"/>
                  </a:cubicBezTo>
                  <a:cubicBezTo>
                    <a:pt x="860165" y="156631"/>
                    <a:pt x="890972" y="112449"/>
                    <a:pt x="868847" y="83115"/>
                  </a:cubicBezTo>
                  <a:cubicBezTo>
                    <a:pt x="844201" y="50348"/>
                    <a:pt x="824134" y="74746"/>
                    <a:pt x="810978" y="74121"/>
                  </a:cubicBezTo>
                  <a:cubicBezTo>
                    <a:pt x="804082" y="73843"/>
                    <a:pt x="792369" y="66729"/>
                    <a:pt x="792369" y="66729"/>
                  </a:cubicBezTo>
                  <a:cubicBezTo>
                    <a:pt x="792369" y="66729"/>
                    <a:pt x="795624" y="84217"/>
                    <a:pt x="800074" y="88409"/>
                  </a:cubicBezTo>
                  <a:cubicBezTo>
                    <a:pt x="804563" y="92576"/>
                    <a:pt x="810451" y="93424"/>
                    <a:pt x="820943" y="94962"/>
                  </a:cubicBezTo>
                  <a:cubicBezTo>
                    <a:pt x="831054" y="96425"/>
                    <a:pt x="850551" y="98504"/>
                    <a:pt x="852163" y="125189"/>
                  </a:cubicBezTo>
                  <a:cubicBezTo>
                    <a:pt x="852743" y="135160"/>
                    <a:pt x="844483" y="148466"/>
                    <a:pt x="841562" y="152787"/>
                  </a:cubicBezTo>
                  <a:lnTo>
                    <a:pt x="847004" y="159415"/>
                  </a:lnTo>
                  <a:lnTo>
                    <a:pt x="763512" y="243875"/>
                  </a:lnTo>
                  <a:cubicBezTo>
                    <a:pt x="765680" y="243875"/>
                    <a:pt x="765644" y="243329"/>
                    <a:pt x="767539" y="243329"/>
                  </a:cubicBezTo>
                  <a:cubicBezTo>
                    <a:pt x="773756" y="242699"/>
                    <a:pt x="792275" y="240109"/>
                    <a:pt x="805430" y="230127"/>
                  </a:cubicBezTo>
                  <a:moveTo>
                    <a:pt x="785051" y="78363"/>
                  </a:moveTo>
                  <a:cubicBezTo>
                    <a:pt x="774484" y="47069"/>
                    <a:pt x="741807" y="46261"/>
                    <a:pt x="733001" y="46524"/>
                  </a:cubicBezTo>
                  <a:cubicBezTo>
                    <a:pt x="732556" y="46524"/>
                    <a:pt x="756457" y="55657"/>
                    <a:pt x="763512" y="80203"/>
                  </a:cubicBezTo>
                  <a:cubicBezTo>
                    <a:pt x="769539" y="101327"/>
                    <a:pt x="769970" y="119970"/>
                    <a:pt x="753664" y="155441"/>
                  </a:cubicBezTo>
                  <a:cubicBezTo>
                    <a:pt x="739858" y="185614"/>
                    <a:pt x="721641" y="229710"/>
                    <a:pt x="716879" y="243245"/>
                  </a:cubicBezTo>
                  <a:cubicBezTo>
                    <a:pt x="719062" y="243245"/>
                    <a:pt x="718888" y="243329"/>
                    <a:pt x="721194" y="243329"/>
                  </a:cubicBezTo>
                  <a:lnTo>
                    <a:pt x="723080" y="241632"/>
                  </a:lnTo>
                  <a:cubicBezTo>
                    <a:pt x="726701" y="235157"/>
                    <a:pt x="737144" y="216693"/>
                    <a:pt x="749695" y="191814"/>
                  </a:cubicBezTo>
                  <a:cubicBezTo>
                    <a:pt x="765198" y="160659"/>
                    <a:pt x="772754" y="148823"/>
                    <a:pt x="779228" y="134332"/>
                  </a:cubicBezTo>
                  <a:cubicBezTo>
                    <a:pt x="789779" y="110594"/>
                    <a:pt x="789854" y="92551"/>
                    <a:pt x="785051" y="78363"/>
                  </a:cubicBezTo>
                  <a:moveTo>
                    <a:pt x="700492" y="243329"/>
                  </a:moveTo>
                  <a:cubicBezTo>
                    <a:pt x="703459" y="243329"/>
                    <a:pt x="704193" y="242624"/>
                    <a:pt x="706113" y="242624"/>
                  </a:cubicBezTo>
                  <a:cubicBezTo>
                    <a:pt x="706178" y="242525"/>
                    <a:pt x="706113" y="243245"/>
                    <a:pt x="706113" y="243245"/>
                  </a:cubicBezTo>
                  <a:cubicBezTo>
                    <a:pt x="706113" y="243245"/>
                    <a:pt x="736936" y="164509"/>
                    <a:pt x="743107" y="148937"/>
                  </a:cubicBezTo>
                  <a:cubicBezTo>
                    <a:pt x="749383" y="133281"/>
                    <a:pt x="755796" y="114548"/>
                    <a:pt x="755614" y="102914"/>
                  </a:cubicBezTo>
                  <a:cubicBezTo>
                    <a:pt x="755202" y="68267"/>
                    <a:pt x="724627" y="53141"/>
                    <a:pt x="724627" y="53141"/>
                  </a:cubicBezTo>
                  <a:cubicBezTo>
                    <a:pt x="724627" y="53141"/>
                    <a:pt x="734946" y="73779"/>
                    <a:pt x="734778" y="101922"/>
                  </a:cubicBezTo>
                  <a:cubicBezTo>
                    <a:pt x="734604" y="131897"/>
                    <a:pt x="705345" y="225038"/>
                    <a:pt x="700492" y="243329"/>
                  </a:cubicBezTo>
                  <a:moveTo>
                    <a:pt x="691726" y="34751"/>
                  </a:moveTo>
                  <a:lnTo>
                    <a:pt x="690997" y="74047"/>
                  </a:lnTo>
                  <a:cubicBezTo>
                    <a:pt x="690709" y="90076"/>
                    <a:pt x="689767" y="130572"/>
                    <a:pt x="689792" y="141014"/>
                  </a:cubicBezTo>
                  <a:cubicBezTo>
                    <a:pt x="689792" y="141014"/>
                    <a:pt x="709214" y="126523"/>
                    <a:pt x="707958" y="85477"/>
                  </a:cubicBezTo>
                  <a:cubicBezTo>
                    <a:pt x="707081" y="56723"/>
                    <a:pt x="698092" y="44911"/>
                    <a:pt x="691726" y="34751"/>
                  </a:cubicBezTo>
                  <a:moveTo>
                    <a:pt x="690709" y="11142"/>
                  </a:moveTo>
                  <a:lnTo>
                    <a:pt x="686458" y="15409"/>
                  </a:lnTo>
                  <a:cubicBezTo>
                    <a:pt x="686458" y="15409"/>
                    <a:pt x="679736" y="23540"/>
                    <a:pt x="676323" y="27995"/>
                  </a:cubicBezTo>
                  <a:cubicBezTo>
                    <a:pt x="670147" y="35972"/>
                    <a:pt x="668624" y="41826"/>
                    <a:pt x="668624" y="41826"/>
                  </a:cubicBezTo>
                  <a:lnTo>
                    <a:pt x="675727" y="44594"/>
                  </a:lnTo>
                  <a:cubicBezTo>
                    <a:pt x="675727" y="44594"/>
                    <a:pt x="679011" y="36770"/>
                    <a:pt x="684195" y="28798"/>
                  </a:cubicBezTo>
                  <a:cubicBezTo>
                    <a:pt x="685832" y="26258"/>
                    <a:pt x="689360" y="21659"/>
                    <a:pt x="690883" y="20543"/>
                  </a:cubicBezTo>
                  <a:close/>
                  <a:moveTo>
                    <a:pt x="662795" y="53638"/>
                  </a:moveTo>
                  <a:cubicBezTo>
                    <a:pt x="659183" y="55414"/>
                    <a:pt x="658032" y="94188"/>
                    <a:pt x="659471" y="110926"/>
                  </a:cubicBezTo>
                  <a:cubicBezTo>
                    <a:pt x="661589" y="137011"/>
                    <a:pt x="668385" y="166449"/>
                    <a:pt x="676000" y="202416"/>
                  </a:cubicBezTo>
                  <a:cubicBezTo>
                    <a:pt x="678813" y="216222"/>
                    <a:pt x="681184" y="230842"/>
                    <a:pt x="683393" y="242624"/>
                  </a:cubicBezTo>
                  <a:cubicBezTo>
                    <a:pt x="685832" y="242624"/>
                    <a:pt x="685451" y="243329"/>
                    <a:pt x="687708" y="243329"/>
                  </a:cubicBezTo>
                  <a:cubicBezTo>
                    <a:pt x="688229" y="219030"/>
                    <a:pt x="688750" y="183277"/>
                    <a:pt x="688328" y="154181"/>
                  </a:cubicBezTo>
                  <a:cubicBezTo>
                    <a:pt x="687609" y="153763"/>
                    <a:pt x="679374" y="136773"/>
                    <a:pt x="677538" y="131475"/>
                  </a:cubicBezTo>
                  <a:cubicBezTo>
                    <a:pt x="675727" y="126117"/>
                    <a:pt x="670097" y="109453"/>
                    <a:pt x="669278" y="88295"/>
                  </a:cubicBezTo>
                  <a:cubicBezTo>
                    <a:pt x="668411" y="69245"/>
                    <a:pt x="672339" y="55796"/>
                    <a:pt x="672339" y="55796"/>
                  </a:cubicBezTo>
                  <a:cubicBezTo>
                    <a:pt x="672339" y="55796"/>
                    <a:pt x="666461" y="51822"/>
                    <a:pt x="662795" y="53638"/>
                  </a:cubicBezTo>
                  <a:moveTo>
                    <a:pt x="655130" y="154756"/>
                  </a:moveTo>
                  <a:cubicBezTo>
                    <a:pt x="652287" y="142806"/>
                    <a:pt x="648567" y="123790"/>
                    <a:pt x="647550" y="102557"/>
                  </a:cubicBezTo>
                  <a:cubicBezTo>
                    <a:pt x="646368" y="78527"/>
                    <a:pt x="650253" y="62136"/>
                    <a:pt x="650253" y="62136"/>
                  </a:cubicBezTo>
                  <a:cubicBezTo>
                    <a:pt x="650253" y="62136"/>
                    <a:pt x="627334" y="73918"/>
                    <a:pt x="626673" y="101019"/>
                  </a:cubicBezTo>
                  <a:cubicBezTo>
                    <a:pt x="626332" y="117187"/>
                    <a:pt x="632974" y="135676"/>
                    <a:pt x="639175" y="151264"/>
                  </a:cubicBezTo>
                  <a:cubicBezTo>
                    <a:pt x="645351" y="166832"/>
                    <a:pt x="672652" y="241989"/>
                    <a:pt x="672652" y="241989"/>
                  </a:cubicBezTo>
                  <a:lnTo>
                    <a:pt x="676000" y="242624"/>
                  </a:lnTo>
                  <a:cubicBezTo>
                    <a:pt x="672072" y="222165"/>
                    <a:pt x="657447" y="164152"/>
                    <a:pt x="655130" y="154756"/>
                  </a:cubicBezTo>
                  <a:moveTo>
                    <a:pt x="604339" y="46603"/>
                  </a:moveTo>
                  <a:cubicBezTo>
                    <a:pt x="589408" y="50919"/>
                    <a:pt x="579610" y="64011"/>
                    <a:pt x="579610" y="64011"/>
                  </a:cubicBezTo>
                  <a:cubicBezTo>
                    <a:pt x="579610" y="64011"/>
                    <a:pt x="585712" y="65946"/>
                    <a:pt x="592542" y="65588"/>
                  </a:cubicBezTo>
                  <a:cubicBezTo>
                    <a:pt x="599469" y="65206"/>
                    <a:pt x="606879" y="61094"/>
                    <a:pt x="606879" y="61094"/>
                  </a:cubicBezTo>
                  <a:cubicBezTo>
                    <a:pt x="606879" y="61094"/>
                    <a:pt x="607133" y="63465"/>
                    <a:pt x="606066" y="70768"/>
                  </a:cubicBezTo>
                  <a:cubicBezTo>
                    <a:pt x="605292" y="76294"/>
                    <a:pt x="604549" y="81577"/>
                    <a:pt x="597057" y="90884"/>
                  </a:cubicBezTo>
                  <a:cubicBezTo>
                    <a:pt x="587035" y="103321"/>
                    <a:pt x="574460" y="101540"/>
                    <a:pt x="571315" y="104259"/>
                  </a:cubicBezTo>
                  <a:cubicBezTo>
                    <a:pt x="570730" y="104795"/>
                    <a:pt x="569291" y="107905"/>
                    <a:pt x="568596" y="113352"/>
                  </a:cubicBezTo>
                  <a:cubicBezTo>
                    <a:pt x="567827" y="118839"/>
                    <a:pt x="569737" y="122699"/>
                    <a:pt x="572258" y="125695"/>
                  </a:cubicBezTo>
                  <a:cubicBezTo>
                    <a:pt x="574772" y="128518"/>
                    <a:pt x="584214" y="131361"/>
                    <a:pt x="590400" y="138296"/>
                  </a:cubicBezTo>
                  <a:cubicBezTo>
                    <a:pt x="596502" y="145127"/>
                    <a:pt x="601174" y="152657"/>
                    <a:pt x="601174" y="152657"/>
                  </a:cubicBezTo>
                  <a:lnTo>
                    <a:pt x="594353" y="152657"/>
                  </a:lnTo>
                  <a:cubicBezTo>
                    <a:pt x="594353" y="152657"/>
                    <a:pt x="610045" y="172482"/>
                    <a:pt x="629631" y="193809"/>
                  </a:cubicBezTo>
                  <a:cubicBezTo>
                    <a:pt x="647128" y="212859"/>
                    <a:pt x="655992" y="233978"/>
                    <a:pt x="659471" y="243245"/>
                  </a:cubicBezTo>
                  <a:cubicBezTo>
                    <a:pt x="662194" y="243245"/>
                    <a:pt x="660537" y="243329"/>
                    <a:pt x="663226" y="243329"/>
                  </a:cubicBezTo>
                  <a:cubicBezTo>
                    <a:pt x="661549" y="237177"/>
                    <a:pt x="657744" y="224144"/>
                    <a:pt x="653393" y="214699"/>
                  </a:cubicBezTo>
                  <a:cubicBezTo>
                    <a:pt x="647624" y="202074"/>
                    <a:pt x="637072" y="185995"/>
                    <a:pt x="627095" y="166400"/>
                  </a:cubicBezTo>
                  <a:cubicBezTo>
                    <a:pt x="614832" y="142398"/>
                    <a:pt x="605332" y="122307"/>
                    <a:pt x="606259" y="104160"/>
                  </a:cubicBezTo>
                  <a:cubicBezTo>
                    <a:pt x="608631" y="63009"/>
                    <a:pt x="656455" y="46945"/>
                    <a:pt x="656455" y="46945"/>
                  </a:cubicBezTo>
                  <a:cubicBezTo>
                    <a:pt x="656206" y="47020"/>
                    <a:pt x="631873" y="38700"/>
                    <a:pt x="604339" y="46603"/>
                  </a:cubicBezTo>
                  <a:moveTo>
                    <a:pt x="580825" y="155709"/>
                  </a:moveTo>
                  <a:cubicBezTo>
                    <a:pt x="580825" y="155709"/>
                    <a:pt x="571251" y="156458"/>
                    <a:pt x="568844" y="168443"/>
                  </a:cubicBezTo>
                  <a:lnTo>
                    <a:pt x="646631" y="242525"/>
                  </a:lnTo>
                  <a:cubicBezTo>
                    <a:pt x="646631" y="242525"/>
                    <a:pt x="647485" y="242584"/>
                    <a:pt x="648840" y="242798"/>
                  </a:cubicBezTo>
                  <a:cubicBezTo>
                    <a:pt x="647485" y="238928"/>
                    <a:pt x="645639" y="235157"/>
                    <a:pt x="643432" y="231462"/>
                  </a:cubicBezTo>
                  <a:cubicBezTo>
                    <a:pt x="631129" y="210433"/>
                    <a:pt x="618568" y="199394"/>
                    <a:pt x="608804" y="188917"/>
                  </a:cubicBezTo>
                  <a:cubicBezTo>
                    <a:pt x="598933" y="178366"/>
                    <a:pt x="580825" y="155709"/>
                    <a:pt x="580825" y="155709"/>
                  </a:cubicBezTo>
                  <a:moveTo>
                    <a:pt x="554780" y="137011"/>
                  </a:moveTo>
                  <a:cubicBezTo>
                    <a:pt x="550067" y="137671"/>
                    <a:pt x="545677" y="140454"/>
                    <a:pt x="542487" y="142538"/>
                  </a:cubicBezTo>
                  <a:lnTo>
                    <a:pt x="554780" y="155123"/>
                  </a:lnTo>
                  <a:cubicBezTo>
                    <a:pt x="556904" y="153382"/>
                    <a:pt x="559850" y="151527"/>
                    <a:pt x="564156" y="149800"/>
                  </a:cubicBezTo>
                  <a:cubicBezTo>
                    <a:pt x="573374" y="146104"/>
                    <a:pt x="583940" y="147399"/>
                    <a:pt x="583940" y="147399"/>
                  </a:cubicBezTo>
                  <a:cubicBezTo>
                    <a:pt x="583940" y="147399"/>
                    <a:pt x="577452" y="133697"/>
                    <a:pt x="554780" y="137011"/>
                  </a:cubicBezTo>
                  <a:moveTo>
                    <a:pt x="557211" y="106303"/>
                  </a:moveTo>
                  <a:cubicBezTo>
                    <a:pt x="557211" y="106303"/>
                    <a:pt x="548753" y="105658"/>
                    <a:pt x="543444" y="111001"/>
                  </a:cubicBezTo>
                  <a:cubicBezTo>
                    <a:pt x="535020" y="119345"/>
                    <a:pt x="537937" y="133281"/>
                    <a:pt x="537937" y="133281"/>
                  </a:cubicBezTo>
                  <a:cubicBezTo>
                    <a:pt x="537937" y="133281"/>
                    <a:pt x="542268" y="129838"/>
                    <a:pt x="550067" y="128821"/>
                  </a:cubicBezTo>
                  <a:cubicBezTo>
                    <a:pt x="553381" y="128438"/>
                    <a:pt x="559691" y="128438"/>
                    <a:pt x="559691" y="128438"/>
                  </a:cubicBezTo>
                  <a:cubicBezTo>
                    <a:pt x="559691" y="128438"/>
                    <a:pt x="556924" y="123423"/>
                    <a:pt x="556625" y="118303"/>
                  </a:cubicBezTo>
                  <a:cubicBezTo>
                    <a:pt x="556194" y="113174"/>
                    <a:pt x="557211" y="106303"/>
                    <a:pt x="557211" y="106303"/>
                  </a:cubicBezTo>
                  <a:moveTo>
                    <a:pt x="693389" y="268966"/>
                  </a:moveTo>
                  <a:cubicBezTo>
                    <a:pt x="693140" y="268331"/>
                    <a:pt x="692868" y="267638"/>
                    <a:pt x="692346" y="266992"/>
                  </a:cubicBezTo>
                  <a:cubicBezTo>
                    <a:pt x="687187" y="260841"/>
                    <a:pt x="638952" y="251331"/>
                    <a:pt x="638952" y="251331"/>
                  </a:cubicBezTo>
                  <a:lnTo>
                    <a:pt x="544154" y="160789"/>
                  </a:lnTo>
                  <a:cubicBezTo>
                    <a:pt x="544154" y="160789"/>
                    <a:pt x="545330" y="171470"/>
                    <a:pt x="560287" y="187672"/>
                  </a:cubicBezTo>
                  <a:cubicBezTo>
                    <a:pt x="585637" y="215017"/>
                    <a:pt x="634413" y="258162"/>
                    <a:pt x="668311" y="292119"/>
                  </a:cubicBezTo>
                  <a:close/>
                  <a:moveTo>
                    <a:pt x="814460" y="113149"/>
                  </a:moveTo>
                  <a:cubicBezTo>
                    <a:pt x="822437" y="123195"/>
                    <a:pt x="819337" y="129734"/>
                    <a:pt x="819337" y="129734"/>
                  </a:cubicBezTo>
                  <a:cubicBezTo>
                    <a:pt x="819337" y="129734"/>
                    <a:pt x="823936" y="128300"/>
                    <a:pt x="832086" y="129252"/>
                  </a:cubicBezTo>
                  <a:cubicBezTo>
                    <a:pt x="835470" y="129633"/>
                    <a:pt x="839993" y="131817"/>
                    <a:pt x="839993" y="131817"/>
                  </a:cubicBezTo>
                  <a:cubicBezTo>
                    <a:pt x="839993" y="131817"/>
                    <a:pt x="843367" y="123195"/>
                    <a:pt x="837761" y="114925"/>
                  </a:cubicBezTo>
                  <a:cubicBezTo>
                    <a:pt x="832006" y="106253"/>
                    <a:pt x="825919" y="107563"/>
                    <a:pt x="815476" y="105390"/>
                  </a:cubicBezTo>
                  <a:cubicBezTo>
                    <a:pt x="807590" y="103728"/>
                    <a:pt x="805217" y="106000"/>
                    <a:pt x="805217" y="106000"/>
                  </a:cubicBezTo>
                  <a:cubicBezTo>
                    <a:pt x="805217" y="106000"/>
                    <a:pt x="810382" y="107994"/>
                    <a:pt x="814460" y="113149"/>
                  </a:cubicBezTo>
                  <a:moveTo>
                    <a:pt x="796303" y="152444"/>
                  </a:moveTo>
                  <a:cubicBezTo>
                    <a:pt x="796303" y="152444"/>
                    <a:pt x="786471" y="162247"/>
                    <a:pt x="773195" y="180890"/>
                  </a:cubicBezTo>
                  <a:cubicBezTo>
                    <a:pt x="765198" y="191993"/>
                    <a:pt x="758610" y="200526"/>
                    <a:pt x="750281" y="213747"/>
                  </a:cubicBezTo>
                  <a:lnTo>
                    <a:pt x="807738" y="157232"/>
                  </a:lnTo>
                  <a:cubicBezTo>
                    <a:pt x="802256" y="152365"/>
                    <a:pt x="796303" y="152444"/>
                    <a:pt x="796303" y="152444"/>
                  </a:cubicBezTo>
                  <a:moveTo>
                    <a:pt x="814187" y="150842"/>
                  </a:moveTo>
                  <a:lnTo>
                    <a:pt x="823727" y="141609"/>
                  </a:lnTo>
                  <a:cubicBezTo>
                    <a:pt x="823231" y="141367"/>
                    <a:pt x="823092" y="141292"/>
                    <a:pt x="823142" y="141218"/>
                  </a:cubicBezTo>
                  <a:lnTo>
                    <a:pt x="823033" y="141218"/>
                  </a:lnTo>
                  <a:cubicBezTo>
                    <a:pt x="802192" y="137874"/>
                    <a:pt x="802192" y="144711"/>
                    <a:pt x="802192" y="144711"/>
                  </a:cubicBezTo>
                  <a:cubicBezTo>
                    <a:pt x="802192" y="144711"/>
                    <a:pt x="806706" y="145281"/>
                    <a:pt x="814187" y="150842"/>
                  </a:cubicBezTo>
                  <a:moveTo>
                    <a:pt x="829159" y="404598"/>
                  </a:moveTo>
                  <a:cubicBezTo>
                    <a:pt x="838356" y="404598"/>
                    <a:pt x="839652" y="402217"/>
                    <a:pt x="831714" y="395803"/>
                  </a:cubicBezTo>
                  <a:cubicBezTo>
                    <a:pt x="823652" y="389402"/>
                    <a:pt x="787140" y="379263"/>
                    <a:pt x="787140" y="379263"/>
                  </a:cubicBezTo>
                  <a:cubicBezTo>
                    <a:pt x="787140" y="379263"/>
                    <a:pt x="802192" y="377784"/>
                    <a:pt x="810804" y="377066"/>
                  </a:cubicBezTo>
                  <a:cubicBezTo>
                    <a:pt x="819718" y="376296"/>
                    <a:pt x="822224" y="374347"/>
                    <a:pt x="816940" y="368220"/>
                  </a:cubicBezTo>
                  <a:cubicBezTo>
                    <a:pt x="810804" y="361165"/>
                    <a:pt x="769107" y="355594"/>
                    <a:pt x="769107" y="355594"/>
                  </a:cubicBezTo>
                  <a:cubicBezTo>
                    <a:pt x="769107" y="355594"/>
                    <a:pt x="783033" y="353501"/>
                    <a:pt x="791283" y="350599"/>
                  </a:cubicBezTo>
                  <a:cubicBezTo>
                    <a:pt x="795122" y="349121"/>
                    <a:pt x="799478" y="346332"/>
                    <a:pt x="790216" y="339932"/>
                  </a:cubicBezTo>
                  <a:cubicBezTo>
                    <a:pt x="780934" y="333543"/>
                    <a:pt x="750950" y="326474"/>
                    <a:pt x="750950" y="326474"/>
                  </a:cubicBezTo>
                  <a:cubicBezTo>
                    <a:pt x="750950" y="326474"/>
                    <a:pt x="769752" y="319677"/>
                    <a:pt x="758326" y="312960"/>
                  </a:cubicBezTo>
                  <a:cubicBezTo>
                    <a:pt x="746792" y="306198"/>
                    <a:pt x="719944" y="300939"/>
                    <a:pt x="719944" y="300939"/>
                  </a:cubicBezTo>
                  <a:cubicBezTo>
                    <a:pt x="719944" y="300939"/>
                    <a:pt x="736202" y="295468"/>
                    <a:pt x="732788" y="290100"/>
                  </a:cubicBezTo>
                  <a:cubicBezTo>
                    <a:pt x="731612" y="288289"/>
                    <a:pt x="726394" y="286975"/>
                    <a:pt x="720499" y="285223"/>
                  </a:cubicBezTo>
                  <a:lnTo>
                    <a:pt x="691578" y="314904"/>
                  </a:lnTo>
                  <a:cubicBezTo>
                    <a:pt x="745404" y="366474"/>
                    <a:pt x="789755" y="405774"/>
                    <a:pt x="823231" y="422989"/>
                  </a:cubicBezTo>
                  <a:cubicBezTo>
                    <a:pt x="856961" y="440327"/>
                    <a:pt x="860388" y="436928"/>
                    <a:pt x="846642" y="423782"/>
                  </a:cubicBezTo>
                  <a:cubicBezTo>
                    <a:pt x="832889" y="410601"/>
                    <a:pt x="808011" y="404732"/>
                    <a:pt x="808011" y="404732"/>
                  </a:cubicBezTo>
                  <a:cubicBezTo>
                    <a:pt x="808011" y="404732"/>
                    <a:pt x="820800" y="404598"/>
                    <a:pt x="829159" y="404598"/>
                  </a:cubicBezTo>
                  <a:moveTo>
                    <a:pt x="645351" y="350375"/>
                  </a:moveTo>
                  <a:lnTo>
                    <a:pt x="833823" y="157460"/>
                  </a:lnTo>
                  <a:lnTo>
                    <a:pt x="829922" y="153497"/>
                  </a:lnTo>
                  <a:lnTo>
                    <a:pt x="635534" y="339659"/>
                  </a:lnTo>
                  <a:close/>
                  <a:moveTo>
                    <a:pt x="636471" y="358040"/>
                  </a:moveTo>
                  <a:lnTo>
                    <a:pt x="638883" y="355932"/>
                  </a:lnTo>
                  <a:lnTo>
                    <a:pt x="627929" y="342076"/>
                  </a:lnTo>
                  <a:lnTo>
                    <a:pt x="624342" y="344309"/>
                  </a:lnTo>
                  <a:close/>
                  <a:moveTo>
                    <a:pt x="599255" y="395520"/>
                  </a:moveTo>
                  <a:lnTo>
                    <a:pt x="629104" y="364181"/>
                  </a:lnTo>
                  <a:lnTo>
                    <a:pt x="618900" y="352840"/>
                  </a:lnTo>
                  <a:lnTo>
                    <a:pt x="585771" y="380215"/>
                  </a:lnTo>
                  <a:close/>
                  <a:moveTo>
                    <a:pt x="590261" y="408988"/>
                  </a:moveTo>
                  <a:lnTo>
                    <a:pt x="595078" y="407551"/>
                  </a:lnTo>
                  <a:lnTo>
                    <a:pt x="573622" y="382979"/>
                  </a:lnTo>
                  <a:lnTo>
                    <a:pt x="571737" y="386391"/>
                  </a:lnTo>
                  <a:close/>
                  <a:moveTo>
                    <a:pt x="569539" y="398313"/>
                  </a:moveTo>
                  <a:lnTo>
                    <a:pt x="565471" y="393719"/>
                  </a:lnTo>
                  <a:lnTo>
                    <a:pt x="536410" y="413503"/>
                  </a:lnTo>
                  <a:lnTo>
                    <a:pt x="540204" y="417805"/>
                  </a:lnTo>
                  <a:lnTo>
                    <a:pt x="541807" y="420473"/>
                  </a:lnTo>
                  <a:close/>
                  <a:moveTo>
                    <a:pt x="549289" y="428668"/>
                  </a:moveTo>
                  <a:lnTo>
                    <a:pt x="561255" y="441096"/>
                  </a:lnTo>
                  <a:lnTo>
                    <a:pt x="582324" y="411618"/>
                  </a:lnTo>
                  <a:lnTo>
                    <a:pt x="577229" y="405972"/>
                  </a:lnTo>
                  <a:close/>
                  <a:moveTo>
                    <a:pt x="566686" y="68421"/>
                  </a:moveTo>
                  <a:cubicBezTo>
                    <a:pt x="553268" y="58856"/>
                    <a:pt x="538096" y="57333"/>
                    <a:pt x="525312" y="59948"/>
                  </a:cubicBezTo>
                  <a:cubicBezTo>
                    <a:pt x="507899" y="63604"/>
                    <a:pt x="501956" y="73119"/>
                    <a:pt x="498086" y="82773"/>
                  </a:cubicBezTo>
                  <a:cubicBezTo>
                    <a:pt x="493056" y="95473"/>
                    <a:pt x="495457" y="117529"/>
                    <a:pt x="495754" y="126549"/>
                  </a:cubicBezTo>
                  <a:cubicBezTo>
                    <a:pt x="495869" y="128959"/>
                    <a:pt x="502978" y="154871"/>
                    <a:pt x="504154" y="160327"/>
                  </a:cubicBezTo>
                  <a:cubicBezTo>
                    <a:pt x="504923" y="164430"/>
                    <a:pt x="506247" y="168329"/>
                    <a:pt x="502557" y="167506"/>
                  </a:cubicBezTo>
                  <a:cubicBezTo>
                    <a:pt x="495968" y="166106"/>
                    <a:pt x="503261" y="160863"/>
                    <a:pt x="483848" y="150004"/>
                  </a:cubicBezTo>
                  <a:cubicBezTo>
                    <a:pt x="469294" y="141992"/>
                    <a:pt x="461306" y="125849"/>
                    <a:pt x="463325" y="107474"/>
                  </a:cubicBezTo>
                  <a:cubicBezTo>
                    <a:pt x="465344" y="89158"/>
                    <a:pt x="464228" y="85477"/>
                    <a:pt x="464228" y="85477"/>
                  </a:cubicBezTo>
                  <a:cubicBezTo>
                    <a:pt x="464194" y="86186"/>
                    <a:pt x="462840" y="91584"/>
                    <a:pt x="460240" y="98355"/>
                  </a:cubicBezTo>
                  <a:cubicBezTo>
                    <a:pt x="458702" y="102354"/>
                    <a:pt x="456504" y="106303"/>
                    <a:pt x="452793" y="120744"/>
                  </a:cubicBezTo>
                  <a:cubicBezTo>
                    <a:pt x="449227" y="135244"/>
                    <a:pt x="456912" y="144566"/>
                    <a:pt x="464501" y="155441"/>
                  </a:cubicBezTo>
                  <a:cubicBezTo>
                    <a:pt x="472146" y="166310"/>
                    <a:pt x="483244" y="175087"/>
                    <a:pt x="483244" y="175087"/>
                  </a:cubicBezTo>
                  <a:cubicBezTo>
                    <a:pt x="483244" y="175087"/>
                    <a:pt x="474413" y="176941"/>
                    <a:pt x="468559" y="180305"/>
                  </a:cubicBezTo>
                  <a:cubicBezTo>
                    <a:pt x="462026" y="184081"/>
                    <a:pt x="457174" y="189651"/>
                    <a:pt x="457174" y="198720"/>
                  </a:cubicBezTo>
                  <a:cubicBezTo>
                    <a:pt x="457174" y="206519"/>
                    <a:pt x="464392" y="213007"/>
                    <a:pt x="464392" y="213007"/>
                  </a:cubicBezTo>
                  <a:cubicBezTo>
                    <a:pt x="464392" y="213007"/>
                    <a:pt x="463152" y="203879"/>
                    <a:pt x="468212" y="196602"/>
                  </a:cubicBezTo>
                  <a:cubicBezTo>
                    <a:pt x="471793" y="191407"/>
                    <a:pt x="483954" y="186075"/>
                    <a:pt x="495522" y="186426"/>
                  </a:cubicBezTo>
                  <a:cubicBezTo>
                    <a:pt x="507155" y="186858"/>
                    <a:pt x="528199" y="199876"/>
                    <a:pt x="536623" y="210433"/>
                  </a:cubicBezTo>
                  <a:cubicBezTo>
                    <a:pt x="545190" y="220870"/>
                    <a:pt x="556542" y="229338"/>
                    <a:pt x="565263" y="234662"/>
                  </a:cubicBezTo>
                  <a:cubicBezTo>
                    <a:pt x="577070" y="241855"/>
                    <a:pt x="582090" y="242624"/>
                    <a:pt x="591630" y="244460"/>
                  </a:cubicBezTo>
                  <a:cubicBezTo>
                    <a:pt x="596502" y="244146"/>
                    <a:pt x="598421" y="244395"/>
                    <a:pt x="602371" y="243875"/>
                  </a:cubicBezTo>
                  <a:cubicBezTo>
                    <a:pt x="582090" y="233814"/>
                    <a:pt x="548669" y="205442"/>
                    <a:pt x="527777" y="167709"/>
                  </a:cubicBezTo>
                  <a:cubicBezTo>
                    <a:pt x="513208" y="141635"/>
                    <a:pt x="512513" y="119166"/>
                    <a:pt x="517911" y="106253"/>
                  </a:cubicBezTo>
                  <a:cubicBezTo>
                    <a:pt x="523536" y="92462"/>
                    <a:pt x="533424" y="85958"/>
                    <a:pt x="543231" y="84906"/>
                  </a:cubicBezTo>
                  <a:cubicBezTo>
                    <a:pt x="554036" y="83671"/>
                    <a:pt x="562038" y="85616"/>
                    <a:pt x="570308" y="87431"/>
                  </a:cubicBezTo>
                  <a:cubicBezTo>
                    <a:pt x="578667" y="89247"/>
                    <a:pt x="585835" y="86275"/>
                    <a:pt x="589963" y="82684"/>
                  </a:cubicBezTo>
                  <a:cubicBezTo>
                    <a:pt x="595956" y="77500"/>
                    <a:pt x="595732" y="74007"/>
                    <a:pt x="595732" y="74007"/>
                  </a:cubicBezTo>
                  <a:cubicBezTo>
                    <a:pt x="595732" y="74007"/>
                    <a:pt x="580066" y="77842"/>
                    <a:pt x="566686" y="68421"/>
                  </a:cubicBezTo>
                  <a:moveTo>
                    <a:pt x="537452" y="341520"/>
                  </a:moveTo>
                  <a:cubicBezTo>
                    <a:pt x="533274" y="344531"/>
                    <a:pt x="534465" y="347523"/>
                    <a:pt x="536698" y="349805"/>
                  </a:cubicBezTo>
                  <a:cubicBezTo>
                    <a:pt x="538955" y="352038"/>
                    <a:pt x="541594" y="352038"/>
                    <a:pt x="542328" y="345251"/>
                  </a:cubicBezTo>
                  <a:cubicBezTo>
                    <a:pt x="543097" y="338544"/>
                    <a:pt x="541594" y="338544"/>
                    <a:pt x="537452" y="341520"/>
                  </a:cubicBezTo>
                  <a:moveTo>
                    <a:pt x="525437" y="321240"/>
                  </a:moveTo>
                  <a:cubicBezTo>
                    <a:pt x="518020" y="321240"/>
                    <a:pt x="513391" y="322306"/>
                    <a:pt x="514959" y="331435"/>
                  </a:cubicBezTo>
                  <a:cubicBezTo>
                    <a:pt x="516497" y="340340"/>
                    <a:pt x="516805" y="335890"/>
                    <a:pt x="523586" y="337006"/>
                  </a:cubicBezTo>
                  <a:cubicBezTo>
                    <a:pt x="530288" y="338181"/>
                    <a:pt x="537080" y="338891"/>
                    <a:pt x="537080" y="331435"/>
                  </a:cubicBezTo>
                  <a:cubicBezTo>
                    <a:pt x="537080" y="323820"/>
                    <a:pt x="532962" y="321240"/>
                    <a:pt x="525437" y="321240"/>
                  </a:cubicBezTo>
                  <a:moveTo>
                    <a:pt x="518640" y="371916"/>
                  </a:moveTo>
                  <a:cubicBezTo>
                    <a:pt x="518640" y="371916"/>
                    <a:pt x="527247" y="377983"/>
                    <a:pt x="525437" y="370403"/>
                  </a:cubicBezTo>
                  <a:cubicBezTo>
                    <a:pt x="523586" y="362951"/>
                    <a:pt x="522525" y="357966"/>
                    <a:pt x="517186" y="364837"/>
                  </a:cubicBezTo>
                  <a:cubicBezTo>
                    <a:pt x="511883" y="371559"/>
                    <a:pt x="518640" y="371916"/>
                    <a:pt x="518640" y="371916"/>
                  </a:cubicBezTo>
                  <a:moveTo>
                    <a:pt x="508197" y="346060"/>
                  </a:moveTo>
                  <a:cubicBezTo>
                    <a:pt x="498830" y="344903"/>
                    <a:pt x="491256" y="352038"/>
                    <a:pt x="483119" y="354279"/>
                  </a:cubicBezTo>
                  <a:cubicBezTo>
                    <a:pt x="474800" y="356587"/>
                    <a:pt x="467334" y="352806"/>
                    <a:pt x="461341" y="361041"/>
                  </a:cubicBezTo>
                  <a:cubicBezTo>
                    <a:pt x="455353" y="369261"/>
                    <a:pt x="460473" y="372675"/>
                    <a:pt x="462820" y="372337"/>
                  </a:cubicBezTo>
                  <a:cubicBezTo>
                    <a:pt x="465003" y="371916"/>
                    <a:pt x="463152" y="368493"/>
                    <a:pt x="465732" y="367401"/>
                  </a:cubicBezTo>
                  <a:cubicBezTo>
                    <a:pt x="468500" y="366310"/>
                    <a:pt x="470255" y="370110"/>
                    <a:pt x="471412" y="368567"/>
                  </a:cubicBezTo>
                  <a:cubicBezTo>
                    <a:pt x="472587" y="367019"/>
                    <a:pt x="470643" y="362986"/>
                    <a:pt x="472860" y="362207"/>
                  </a:cubicBezTo>
                  <a:cubicBezTo>
                    <a:pt x="475147" y="361413"/>
                    <a:pt x="474800" y="365491"/>
                    <a:pt x="477787" y="364424"/>
                  </a:cubicBezTo>
                  <a:cubicBezTo>
                    <a:pt x="480813" y="363299"/>
                    <a:pt x="489034" y="359588"/>
                    <a:pt x="493214" y="360272"/>
                  </a:cubicBezTo>
                  <a:cubicBezTo>
                    <a:pt x="497292" y="361041"/>
                    <a:pt x="504849" y="368954"/>
                    <a:pt x="510777" y="361413"/>
                  </a:cubicBezTo>
                  <a:cubicBezTo>
                    <a:pt x="516805" y="353907"/>
                    <a:pt x="517523" y="347161"/>
                    <a:pt x="508197" y="346060"/>
                  </a:cubicBezTo>
                  <a:moveTo>
                    <a:pt x="495457" y="331087"/>
                  </a:moveTo>
                  <a:cubicBezTo>
                    <a:pt x="493578" y="333681"/>
                    <a:pt x="487569" y="329093"/>
                    <a:pt x="486419" y="335890"/>
                  </a:cubicBezTo>
                  <a:cubicBezTo>
                    <a:pt x="485302" y="342597"/>
                    <a:pt x="489034" y="342225"/>
                    <a:pt x="495834" y="338891"/>
                  </a:cubicBezTo>
                  <a:cubicBezTo>
                    <a:pt x="502557" y="335453"/>
                    <a:pt x="505196" y="333270"/>
                    <a:pt x="503261" y="330209"/>
                  </a:cubicBezTo>
                  <a:cubicBezTo>
                    <a:pt x="501475" y="327282"/>
                    <a:pt x="497292" y="328374"/>
                    <a:pt x="495457" y="331087"/>
                  </a:cubicBezTo>
                  <a:moveTo>
                    <a:pt x="499218" y="397097"/>
                  </a:moveTo>
                  <a:cubicBezTo>
                    <a:pt x="498409" y="399637"/>
                    <a:pt x="501475" y="402351"/>
                    <a:pt x="501475" y="402351"/>
                  </a:cubicBezTo>
                  <a:cubicBezTo>
                    <a:pt x="501475" y="402351"/>
                    <a:pt x="502557" y="406419"/>
                    <a:pt x="504436" y="401944"/>
                  </a:cubicBezTo>
                  <a:cubicBezTo>
                    <a:pt x="506327" y="397454"/>
                    <a:pt x="506669" y="393634"/>
                    <a:pt x="504849" y="393313"/>
                  </a:cubicBezTo>
                  <a:cubicBezTo>
                    <a:pt x="502978" y="392990"/>
                    <a:pt x="499897" y="394404"/>
                    <a:pt x="499218" y="397097"/>
                  </a:cubicBezTo>
                  <a:moveTo>
                    <a:pt x="446284" y="386947"/>
                  </a:moveTo>
                  <a:cubicBezTo>
                    <a:pt x="443640" y="394438"/>
                    <a:pt x="444806" y="398943"/>
                    <a:pt x="448904" y="403830"/>
                  </a:cubicBezTo>
                  <a:cubicBezTo>
                    <a:pt x="453017" y="408701"/>
                    <a:pt x="457134" y="419218"/>
                    <a:pt x="459778" y="418102"/>
                  </a:cubicBezTo>
                  <a:cubicBezTo>
                    <a:pt x="462417" y="417011"/>
                    <a:pt x="460473" y="412114"/>
                    <a:pt x="458662" y="408353"/>
                  </a:cubicBezTo>
                  <a:cubicBezTo>
                    <a:pt x="456792" y="404598"/>
                    <a:pt x="450442" y="399637"/>
                    <a:pt x="451543" y="397097"/>
                  </a:cubicBezTo>
                  <a:cubicBezTo>
                    <a:pt x="452610" y="394438"/>
                    <a:pt x="459010" y="398581"/>
                    <a:pt x="459010" y="398581"/>
                  </a:cubicBezTo>
                  <a:cubicBezTo>
                    <a:pt x="459010" y="398581"/>
                    <a:pt x="456792" y="391065"/>
                    <a:pt x="460880" y="389566"/>
                  </a:cubicBezTo>
                  <a:cubicBezTo>
                    <a:pt x="465003" y="388113"/>
                    <a:pt x="466119" y="393313"/>
                    <a:pt x="468767" y="393313"/>
                  </a:cubicBezTo>
                  <a:cubicBezTo>
                    <a:pt x="471412" y="393313"/>
                    <a:pt x="475067" y="384319"/>
                    <a:pt x="480813" y="383574"/>
                  </a:cubicBezTo>
                  <a:cubicBezTo>
                    <a:pt x="486419" y="382770"/>
                    <a:pt x="492784" y="390310"/>
                    <a:pt x="492784" y="390310"/>
                  </a:cubicBezTo>
                  <a:lnTo>
                    <a:pt x="503683" y="387656"/>
                  </a:lnTo>
                  <a:cubicBezTo>
                    <a:pt x="503683" y="387656"/>
                    <a:pt x="509671" y="375666"/>
                    <a:pt x="499897" y="371146"/>
                  </a:cubicBezTo>
                  <a:cubicBezTo>
                    <a:pt x="490164" y="366682"/>
                    <a:pt x="484509" y="371559"/>
                    <a:pt x="475941" y="377983"/>
                  </a:cubicBezTo>
                  <a:cubicBezTo>
                    <a:pt x="467334" y="384319"/>
                    <a:pt x="448904" y="379432"/>
                    <a:pt x="446284" y="386947"/>
                  </a:cubicBezTo>
                  <a:moveTo>
                    <a:pt x="439190" y="592180"/>
                  </a:moveTo>
                  <a:cubicBezTo>
                    <a:pt x="439190" y="592180"/>
                    <a:pt x="435098" y="595196"/>
                    <a:pt x="429607" y="603779"/>
                  </a:cubicBezTo>
                  <a:cubicBezTo>
                    <a:pt x="425647" y="610015"/>
                    <a:pt x="422289" y="617184"/>
                    <a:pt x="421183" y="620746"/>
                  </a:cubicBezTo>
                  <a:cubicBezTo>
                    <a:pt x="421555" y="621728"/>
                    <a:pt x="424169" y="627750"/>
                    <a:pt x="425425" y="633025"/>
                  </a:cubicBezTo>
                  <a:cubicBezTo>
                    <a:pt x="427666" y="642971"/>
                    <a:pt x="429334" y="652456"/>
                    <a:pt x="428600" y="660434"/>
                  </a:cubicBezTo>
                  <a:cubicBezTo>
                    <a:pt x="428709" y="660384"/>
                    <a:pt x="433371" y="662477"/>
                    <a:pt x="442117" y="668122"/>
                  </a:cubicBezTo>
                  <a:cubicBezTo>
                    <a:pt x="451038" y="673764"/>
                    <a:pt x="456579" y="677980"/>
                    <a:pt x="456579" y="677980"/>
                  </a:cubicBezTo>
                  <a:lnTo>
                    <a:pt x="473148" y="665056"/>
                  </a:lnTo>
                  <a:cubicBezTo>
                    <a:pt x="473232" y="659427"/>
                    <a:pt x="472736" y="642558"/>
                    <a:pt x="464308" y="624302"/>
                  </a:cubicBezTo>
                  <a:cubicBezTo>
                    <a:pt x="454619" y="603258"/>
                    <a:pt x="439190" y="592180"/>
                    <a:pt x="439190" y="592180"/>
                  </a:cubicBezTo>
                  <a:moveTo>
                    <a:pt x="409623" y="528696"/>
                  </a:moveTo>
                  <a:cubicBezTo>
                    <a:pt x="398719" y="501734"/>
                    <a:pt x="382472" y="498940"/>
                    <a:pt x="382472" y="498940"/>
                  </a:cubicBezTo>
                  <a:cubicBezTo>
                    <a:pt x="382472" y="498940"/>
                    <a:pt x="374113" y="516467"/>
                    <a:pt x="373027" y="543181"/>
                  </a:cubicBezTo>
                  <a:cubicBezTo>
                    <a:pt x="380106" y="559776"/>
                    <a:pt x="383107" y="570491"/>
                    <a:pt x="387656" y="589889"/>
                  </a:cubicBezTo>
                  <a:cubicBezTo>
                    <a:pt x="394428" y="593015"/>
                    <a:pt x="405020" y="599250"/>
                    <a:pt x="413657" y="609519"/>
                  </a:cubicBezTo>
                  <a:cubicBezTo>
                    <a:pt x="414138" y="608180"/>
                    <a:pt x="419015" y="596646"/>
                    <a:pt x="422159" y="591065"/>
                  </a:cubicBezTo>
                  <a:cubicBezTo>
                    <a:pt x="420348" y="562639"/>
                    <a:pt x="416717" y="546158"/>
                    <a:pt x="409623" y="528696"/>
                  </a:cubicBezTo>
                  <a:moveTo>
                    <a:pt x="342031" y="533161"/>
                  </a:moveTo>
                  <a:cubicBezTo>
                    <a:pt x="321517" y="506471"/>
                    <a:pt x="298980" y="499079"/>
                    <a:pt x="298980" y="499079"/>
                  </a:cubicBezTo>
                  <a:cubicBezTo>
                    <a:pt x="298980" y="499079"/>
                    <a:pt x="292620" y="504472"/>
                    <a:pt x="292908" y="537015"/>
                  </a:cubicBezTo>
                  <a:cubicBezTo>
                    <a:pt x="309884" y="558793"/>
                    <a:pt x="319815" y="584292"/>
                    <a:pt x="327198" y="605377"/>
                  </a:cubicBezTo>
                  <a:cubicBezTo>
                    <a:pt x="337418" y="608070"/>
                    <a:pt x="350951" y="613562"/>
                    <a:pt x="362123" y="624575"/>
                  </a:cubicBezTo>
                  <a:cubicBezTo>
                    <a:pt x="362990" y="621515"/>
                    <a:pt x="364777" y="615487"/>
                    <a:pt x="368314" y="607862"/>
                  </a:cubicBezTo>
                  <a:cubicBezTo>
                    <a:pt x="369142" y="606111"/>
                    <a:pt x="373741" y="599003"/>
                    <a:pt x="374575" y="597465"/>
                  </a:cubicBezTo>
                  <a:cubicBezTo>
                    <a:pt x="364816" y="568681"/>
                    <a:pt x="355401" y="550509"/>
                    <a:pt x="342031" y="533161"/>
                  </a:cubicBezTo>
                  <a:moveTo>
                    <a:pt x="265890" y="542150"/>
                  </a:moveTo>
                  <a:cubicBezTo>
                    <a:pt x="241706" y="518660"/>
                    <a:pt x="219595" y="518600"/>
                    <a:pt x="219595" y="518600"/>
                  </a:cubicBezTo>
                  <a:cubicBezTo>
                    <a:pt x="219595" y="518600"/>
                    <a:pt x="218637" y="527852"/>
                    <a:pt x="219545" y="537015"/>
                  </a:cubicBezTo>
                  <a:cubicBezTo>
                    <a:pt x="220389" y="544854"/>
                    <a:pt x="223703" y="560133"/>
                    <a:pt x="224224" y="562217"/>
                  </a:cubicBezTo>
                  <a:cubicBezTo>
                    <a:pt x="250963" y="586144"/>
                    <a:pt x="268807" y="620284"/>
                    <a:pt x="278730" y="640887"/>
                  </a:cubicBezTo>
                  <a:cubicBezTo>
                    <a:pt x="286568" y="641200"/>
                    <a:pt x="296153" y="642584"/>
                    <a:pt x="305782" y="646454"/>
                  </a:cubicBezTo>
                  <a:cubicBezTo>
                    <a:pt x="305410" y="642906"/>
                    <a:pt x="304973" y="635415"/>
                    <a:pt x="305931" y="626490"/>
                  </a:cubicBezTo>
                  <a:cubicBezTo>
                    <a:pt x="306634" y="620284"/>
                    <a:pt x="309065" y="611518"/>
                    <a:pt x="310321" y="607203"/>
                  </a:cubicBezTo>
                  <a:cubicBezTo>
                    <a:pt x="303956" y="591823"/>
                    <a:pt x="291514" y="567152"/>
                    <a:pt x="265890" y="542150"/>
                  </a:cubicBezTo>
                  <a:moveTo>
                    <a:pt x="203314" y="574014"/>
                  </a:moveTo>
                  <a:cubicBezTo>
                    <a:pt x="175865" y="554616"/>
                    <a:pt x="153268" y="551690"/>
                    <a:pt x="153268" y="551690"/>
                  </a:cubicBezTo>
                  <a:cubicBezTo>
                    <a:pt x="153268" y="551690"/>
                    <a:pt x="152623" y="559082"/>
                    <a:pt x="154161" y="568681"/>
                  </a:cubicBezTo>
                  <a:cubicBezTo>
                    <a:pt x="156656" y="584020"/>
                    <a:pt x="160313" y="592330"/>
                    <a:pt x="160313" y="592330"/>
                  </a:cubicBezTo>
                  <a:cubicBezTo>
                    <a:pt x="193287" y="607162"/>
                    <a:pt x="226168" y="644494"/>
                    <a:pt x="239563" y="661837"/>
                  </a:cubicBezTo>
                  <a:cubicBezTo>
                    <a:pt x="242415" y="665553"/>
                    <a:pt x="253395" y="679071"/>
                    <a:pt x="258365" y="685769"/>
                  </a:cubicBezTo>
                  <a:cubicBezTo>
                    <a:pt x="260697" y="685933"/>
                    <a:pt x="263102" y="686240"/>
                    <a:pt x="265568" y="686537"/>
                  </a:cubicBezTo>
                  <a:cubicBezTo>
                    <a:pt x="264477" y="683313"/>
                    <a:pt x="261912" y="675936"/>
                    <a:pt x="260588" y="666560"/>
                  </a:cubicBezTo>
                  <a:cubicBezTo>
                    <a:pt x="258777" y="654068"/>
                    <a:pt x="260027" y="642202"/>
                    <a:pt x="260027" y="642202"/>
                  </a:cubicBezTo>
                  <a:cubicBezTo>
                    <a:pt x="260027" y="642202"/>
                    <a:pt x="262393" y="641368"/>
                    <a:pt x="265806" y="641283"/>
                  </a:cubicBezTo>
                  <a:cubicBezTo>
                    <a:pt x="258157" y="631471"/>
                    <a:pt x="233973" y="595727"/>
                    <a:pt x="203314" y="574014"/>
                  </a:cubicBezTo>
                  <a:moveTo>
                    <a:pt x="96951" y="602912"/>
                  </a:moveTo>
                  <a:cubicBezTo>
                    <a:pt x="96951" y="602912"/>
                    <a:pt x="98955" y="620805"/>
                    <a:pt x="117961" y="644195"/>
                  </a:cubicBezTo>
                  <a:cubicBezTo>
                    <a:pt x="148961" y="650967"/>
                    <a:pt x="185976" y="672414"/>
                    <a:pt x="203150" y="684320"/>
                  </a:cubicBezTo>
                  <a:cubicBezTo>
                    <a:pt x="206200" y="686537"/>
                    <a:pt x="207144" y="686042"/>
                    <a:pt x="210666" y="688696"/>
                  </a:cubicBezTo>
                  <a:cubicBezTo>
                    <a:pt x="219313" y="685064"/>
                    <a:pt x="237817" y="685412"/>
                    <a:pt x="246236" y="685337"/>
                  </a:cubicBezTo>
                  <a:cubicBezTo>
                    <a:pt x="234884" y="674919"/>
                    <a:pt x="190212" y="634199"/>
                    <a:pt x="154756" y="618488"/>
                  </a:cubicBezTo>
                  <a:cubicBezTo>
                    <a:pt x="116398" y="601512"/>
                    <a:pt x="96951" y="602912"/>
                    <a:pt x="96951" y="602912"/>
                  </a:cubicBezTo>
                  <a:moveTo>
                    <a:pt x="50725" y="670008"/>
                  </a:moveTo>
                  <a:cubicBezTo>
                    <a:pt x="51162" y="672513"/>
                    <a:pt x="56629" y="682336"/>
                    <a:pt x="69800" y="694266"/>
                  </a:cubicBezTo>
                  <a:cubicBezTo>
                    <a:pt x="77127" y="700949"/>
                    <a:pt x="89882" y="709383"/>
                    <a:pt x="94644" y="711133"/>
                  </a:cubicBezTo>
                  <a:cubicBezTo>
                    <a:pt x="137352" y="712374"/>
                    <a:pt x="164985" y="720595"/>
                    <a:pt x="185191" y="728001"/>
                  </a:cubicBezTo>
                  <a:cubicBezTo>
                    <a:pt x="201859" y="734203"/>
                    <a:pt x="209450" y="738221"/>
                    <a:pt x="212709" y="740562"/>
                  </a:cubicBezTo>
                  <a:cubicBezTo>
                    <a:pt x="228475" y="735369"/>
                    <a:pt x="238580" y="734261"/>
                    <a:pt x="241538" y="733831"/>
                  </a:cubicBezTo>
                  <a:cubicBezTo>
                    <a:pt x="231179" y="729797"/>
                    <a:pt x="209242" y="707150"/>
                    <a:pt x="149209" y="682941"/>
                  </a:cubicBezTo>
                  <a:cubicBezTo>
                    <a:pt x="93712" y="660681"/>
                    <a:pt x="72142" y="664625"/>
                    <a:pt x="50725" y="670008"/>
                  </a:cubicBezTo>
                  <a:moveTo>
                    <a:pt x="33858" y="752855"/>
                  </a:moveTo>
                  <a:cubicBezTo>
                    <a:pt x="35446" y="754815"/>
                    <a:pt x="45606" y="761100"/>
                    <a:pt x="60895" y="769152"/>
                  </a:cubicBezTo>
                  <a:cubicBezTo>
                    <a:pt x="70891" y="774534"/>
                    <a:pt x="90646" y="779580"/>
                    <a:pt x="101089" y="780522"/>
                  </a:cubicBezTo>
                  <a:cubicBezTo>
                    <a:pt x="126900" y="779282"/>
                    <a:pt x="146456" y="781118"/>
                    <a:pt x="163447" y="784233"/>
                  </a:cubicBezTo>
                  <a:cubicBezTo>
                    <a:pt x="184001" y="787840"/>
                    <a:pt x="195659" y="791262"/>
                    <a:pt x="201091" y="793089"/>
                  </a:cubicBezTo>
                  <a:cubicBezTo>
                    <a:pt x="201091" y="793089"/>
                    <a:pt x="207044" y="789402"/>
                    <a:pt x="210056" y="788499"/>
                  </a:cubicBezTo>
                  <a:cubicBezTo>
                    <a:pt x="203522" y="786937"/>
                    <a:pt x="192375" y="783101"/>
                    <a:pt x="184556" y="775934"/>
                  </a:cubicBezTo>
                  <a:cubicBezTo>
                    <a:pt x="175369" y="767291"/>
                    <a:pt x="173344" y="761298"/>
                    <a:pt x="172581" y="759924"/>
                  </a:cubicBezTo>
                  <a:cubicBezTo>
                    <a:pt x="175145" y="755793"/>
                    <a:pt x="187359" y="750424"/>
                    <a:pt x="187359" y="750424"/>
                  </a:cubicBezTo>
                  <a:cubicBezTo>
                    <a:pt x="168855" y="743911"/>
                    <a:pt x="148688" y="741084"/>
                    <a:pt x="118308" y="739768"/>
                  </a:cubicBezTo>
                  <a:cubicBezTo>
                    <a:pt x="58836" y="736980"/>
                    <a:pt x="43051" y="745959"/>
                    <a:pt x="33858" y="752855"/>
                  </a:cubicBezTo>
                  <a:moveTo>
                    <a:pt x="21555" y="834497"/>
                  </a:moveTo>
                  <a:cubicBezTo>
                    <a:pt x="25559" y="835752"/>
                    <a:pt x="33278" y="839408"/>
                    <a:pt x="45839" y="841879"/>
                  </a:cubicBezTo>
                  <a:cubicBezTo>
                    <a:pt x="62423" y="845114"/>
                    <a:pt x="80739" y="844146"/>
                    <a:pt x="90646" y="844667"/>
                  </a:cubicBezTo>
                  <a:cubicBezTo>
                    <a:pt x="113397" y="837276"/>
                    <a:pt x="128746" y="836968"/>
                    <a:pt x="145281" y="836060"/>
                  </a:cubicBezTo>
                  <a:cubicBezTo>
                    <a:pt x="170770" y="834746"/>
                    <a:pt x="193560" y="836134"/>
                    <a:pt x="208542" y="836680"/>
                  </a:cubicBezTo>
                  <a:cubicBezTo>
                    <a:pt x="208542" y="836680"/>
                    <a:pt x="198785" y="835430"/>
                    <a:pt x="184556" y="825334"/>
                  </a:cubicBezTo>
                  <a:cubicBezTo>
                    <a:pt x="177214" y="820110"/>
                    <a:pt x="172938" y="812123"/>
                    <a:pt x="172938" y="812123"/>
                  </a:cubicBezTo>
                  <a:cubicBezTo>
                    <a:pt x="173211" y="810848"/>
                    <a:pt x="177765" y="807400"/>
                    <a:pt x="179694" y="805961"/>
                  </a:cubicBezTo>
                  <a:cubicBezTo>
                    <a:pt x="168110" y="803343"/>
                    <a:pt x="139838" y="800728"/>
                    <a:pt x="89669" y="807600"/>
                  </a:cubicBezTo>
                  <a:cubicBezTo>
                    <a:pt x="50368" y="812932"/>
                    <a:pt x="30237" y="827715"/>
                    <a:pt x="21555" y="834497"/>
                  </a:cubicBezTo>
                  <a:moveTo>
                    <a:pt x="19422" y="915300"/>
                  </a:moveTo>
                  <a:cubicBezTo>
                    <a:pt x="21902" y="915772"/>
                    <a:pt x="30758" y="917731"/>
                    <a:pt x="47377" y="917731"/>
                  </a:cubicBezTo>
                  <a:cubicBezTo>
                    <a:pt x="66114" y="917731"/>
                    <a:pt x="98087" y="914904"/>
                    <a:pt x="102269" y="914384"/>
                  </a:cubicBezTo>
                  <a:cubicBezTo>
                    <a:pt x="113010" y="909720"/>
                    <a:pt x="119270" y="907547"/>
                    <a:pt x="129183" y="904237"/>
                  </a:cubicBezTo>
                  <a:cubicBezTo>
                    <a:pt x="143594" y="899540"/>
                    <a:pt x="162892" y="894673"/>
                    <a:pt x="172665" y="892058"/>
                  </a:cubicBezTo>
                  <a:cubicBezTo>
                    <a:pt x="162063" y="888001"/>
                    <a:pt x="161537" y="885461"/>
                    <a:pt x="161537" y="885461"/>
                  </a:cubicBezTo>
                  <a:cubicBezTo>
                    <a:pt x="161537" y="885461"/>
                    <a:pt x="168885" y="873554"/>
                    <a:pt x="198471" y="854182"/>
                  </a:cubicBezTo>
                  <a:cubicBezTo>
                    <a:pt x="185822" y="855457"/>
                    <a:pt x="151681" y="853200"/>
                    <a:pt x="94515" y="870340"/>
                  </a:cubicBezTo>
                  <a:cubicBezTo>
                    <a:pt x="50428" y="883650"/>
                    <a:pt x="34071" y="897650"/>
                    <a:pt x="19422" y="915300"/>
                  </a:cubicBezTo>
                  <a:moveTo>
                    <a:pt x="28664" y="1007326"/>
                  </a:moveTo>
                  <a:cubicBezTo>
                    <a:pt x="30708" y="1007945"/>
                    <a:pt x="37058" y="1009782"/>
                    <a:pt x="52596" y="1007758"/>
                  </a:cubicBezTo>
                  <a:cubicBezTo>
                    <a:pt x="60895" y="1006740"/>
                    <a:pt x="74052" y="1003084"/>
                    <a:pt x="79920" y="1000812"/>
                  </a:cubicBezTo>
                  <a:cubicBezTo>
                    <a:pt x="80466" y="1000306"/>
                    <a:pt x="81632" y="999523"/>
                    <a:pt x="82192" y="999001"/>
                  </a:cubicBezTo>
                  <a:cubicBezTo>
                    <a:pt x="123959" y="957801"/>
                    <a:pt x="178444" y="935501"/>
                    <a:pt x="195436" y="928953"/>
                  </a:cubicBezTo>
                  <a:cubicBezTo>
                    <a:pt x="200461" y="921413"/>
                    <a:pt x="207391" y="912646"/>
                    <a:pt x="216901" y="903652"/>
                  </a:cubicBezTo>
                  <a:cubicBezTo>
                    <a:pt x="216901" y="903652"/>
                    <a:pt x="204638" y="903592"/>
                    <a:pt x="191962" y="901112"/>
                  </a:cubicBezTo>
                  <a:cubicBezTo>
                    <a:pt x="180568" y="904966"/>
                    <a:pt x="153268" y="914764"/>
                    <a:pt x="107577" y="939842"/>
                  </a:cubicBezTo>
                  <a:cubicBezTo>
                    <a:pt x="58896" y="966547"/>
                    <a:pt x="37058" y="991898"/>
                    <a:pt x="28664" y="1007326"/>
                  </a:cubicBezTo>
                  <a:moveTo>
                    <a:pt x="65484" y="1056077"/>
                  </a:moveTo>
                  <a:cubicBezTo>
                    <a:pt x="56009" y="1071718"/>
                    <a:pt x="45283" y="1096657"/>
                    <a:pt x="48245" y="1115127"/>
                  </a:cubicBezTo>
                  <a:cubicBezTo>
                    <a:pt x="48245" y="1115127"/>
                    <a:pt x="59804" y="1110176"/>
                    <a:pt x="70544" y="1100319"/>
                  </a:cubicBezTo>
                  <a:cubicBezTo>
                    <a:pt x="95522" y="1077508"/>
                    <a:pt x="135234" y="1047682"/>
                    <a:pt x="145281" y="1037860"/>
                  </a:cubicBezTo>
                  <a:cubicBezTo>
                    <a:pt x="185896" y="995419"/>
                    <a:pt x="235932" y="962330"/>
                    <a:pt x="235932" y="962330"/>
                  </a:cubicBezTo>
                  <a:cubicBezTo>
                    <a:pt x="235932" y="962330"/>
                    <a:pt x="236695" y="959760"/>
                    <a:pt x="238993" y="957295"/>
                  </a:cubicBezTo>
                  <a:cubicBezTo>
                    <a:pt x="211053" y="967474"/>
                    <a:pt x="185474" y="957652"/>
                    <a:pt x="184288" y="957652"/>
                  </a:cubicBezTo>
                  <a:cubicBezTo>
                    <a:pt x="175840" y="961695"/>
                    <a:pt x="171707" y="961968"/>
                    <a:pt x="119657" y="998967"/>
                  </a:cubicBezTo>
                  <a:cubicBezTo>
                    <a:pt x="102979" y="1010748"/>
                    <a:pt x="79399" y="1033321"/>
                    <a:pt x="65484" y="1056077"/>
                  </a:cubicBezTo>
                  <a:moveTo>
                    <a:pt x="89669" y="1205872"/>
                  </a:moveTo>
                  <a:cubicBezTo>
                    <a:pt x="89956" y="1229799"/>
                    <a:pt x="105980" y="1236456"/>
                    <a:pt x="113704" y="1220719"/>
                  </a:cubicBezTo>
                  <a:cubicBezTo>
                    <a:pt x="130041" y="1187606"/>
                    <a:pt x="155376" y="1134088"/>
                    <a:pt x="174913" y="1103354"/>
                  </a:cubicBezTo>
                  <a:cubicBezTo>
                    <a:pt x="197469" y="1068231"/>
                    <a:pt x="218519" y="1043079"/>
                    <a:pt x="218519" y="1043079"/>
                  </a:cubicBezTo>
                  <a:cubicBezTo>
                    <a:pt x="214187" y="1023499"/>
                    <a:pt x="220885" y="1007474"/>
                    <a:pt x="221010" y="1005351"/>
                  </a:cubicBezTo>
                  <a:cubicBezTo>
                    <a:pt x="203795" y="1016985"/>
                    <a:pt x="182760" y="1029636"/>
                    <a:pt x="138434" y="1085768"/>
                  </a:cubicBezTo>
                  <a:cubicBezTo>
                    <a:pt x="116076" y="1114085"/>
                    <a:pt x="89321" y="1170962"/>
                    <a:pt x="89669" y="1205872"/>
                  </a:cubicBezTo>
                  <a:moveTo>
                    <a:pt x="238705" y="1038307"/>
                  </a:moveTo>
                  <a:cubicBezTo>
                    <a:pt x="241706" y="1032760"/>
                    <a:pt x="248528" y="1019396"/>
                    <a:pt x="261564" y="1001209"/>
                  </a:cubicBezTo>
                  <a:cubicBezTo>
                    <a:pt x="271214" y="987830"/>
                    <a:pt x="282450" y="979183"/>
                    <a:pt x="286840" y="975675"/>
                  </a:cubicBezTo>
                  <a:cubicBezTo>
                    <a:pt x="280788" y="963233"/>
                    <a:pt x="284351" y="946714"/>
                    <a:pt x="285923" y="942670"/>
                  </a:cubicBezTo>
                  <a:cubicBezTo>
                    <a:pt x="278878" y="946292"/>
                    <a:pt x="266095" y="953957"/>
                    <a:pt x="252768" y="970823"/>
                  </a:cubicBezTo>
                  <a:cubicBezTo>
                    <a:pt x="237941" y="989640"/>
                    <a:pt x="226704" y="1012981"/>
                    <a:pt x="226317" y="1035489"/>
                  </a:cubicBezTo>
                  <a:cubicBezTo>
                    <a:pt x="226035" y="1048041"/>
                    <a:pt x="232271" y="1050471"/>
                    <a:pt x="238705" y="1038307"/>
                  </a:cubicBezTo>
                  <a:moveTo>
                    <a:pt x="307890" y="904486"/>
                  </a:moveTo>
                  <a:cubicBezTo>
                    <a:pt x="319906" y="892852"/>
                    <a:pt x="326419" y="886130"/>
                    <a:pt x="326419" y="886130"/>
                  </a:cubicBezTo>
                  <a:cubicBezTo>
                    <a:pt x="326419" y="886130"/>
                    <a:pt x="314935" y="885396"/>
                    <a:pt x="302676" y="880078"/>
                  </a:cubicBezTo>
                  <a:cubicBezTo>
                    <a:pt x="294366" y="883303"/>
                    <a:pt x="276854" y="890744"/>
                    <a:pt x="253290" y="904039"/>
                  </a:cubicBezTo>
                  <a:cubicBezTo>
                    <a:pt x="227418" y="918486"/>
                    <a:pt x="203025" y="939808"/>
                    <a:pt x="193848" y="948315"/>
                  </a:cubicBezTo>
                  <a:cubicBezTo>
                    <a:pt x="198164" y="949928"/>
                    <a:pt x="209450" y="953054"/>
                    <a:pt x="226233" y="950340"/>
                  </a:cubicBezTo>
                  <a:cubicBezTo>
                    <a:pt x="236934" y="948598"/>
                    <a:pt x="243805" y="947076"/>
                    <a:pt x="247972" y="946019"/>
                  </a:cubicBezTo>
                  <a:cubicBezTo>
                    <a:pt x="271735" y="919196"/>
                    <a:pt x="296216" y="909358"/>
                    <a:pt x="307890" y="904486"/>
                  </a:cubicBezTo>
                  <a:moveTo>
                    <a:pt x="382621" y="664278"/>
                  </a:moveTo>
                  <a:cubicBezTo>
                    <a:pt x="382745" y="664437"/>
                    <a:pt x="382834" y="664625"/>
                    <a:pt x="382834" y="664625"/>
                  </a:cubicBezTo>
                  <a:cubicBezTo>
                    <a:pt x="382834" y="664625"/>
                    <a:pt x="382685" y="664526"/>
                    <a:pt x="382661" y="664437"/>
                  </a:cubicBezTo>
                  <a:cubicBezTo>
                    <a:pt x="384010" y="669670"/>
                    <a:pt x="384903" y="674259"/>
                    <a:pt x="385365" y="677459"/>
                  </a:cubicBezTo>
                  <a:cubicBezTo>
                    <a:pt x="394542" y="680114"/>
                    <a:pt x="400074" y="684395"/>
                    <a:pt x="400074" y="684395"/>
                  </a:cubicBezTo>
                  <a:cubicBezTo>
                    <a:pt x="400074" y="684395"/>
                    <a:pt x="403422" y="674979"/>
                    <a:pt x="409053" y="669314"/>
                  </a:cubicBezTo>
                  <a:cubicBezTo>
                    <a:pt x="411320" y="667031"/>
                    <a:pt x="414773" y="663880"/>
                    <a:pt x="418141" y="661088"/>
                  </a:cubicBezTo>
                  <a:cubicBezTo>
                    <a:pt x="417834" y="653116"/>
                    <a:pt x="418141" y="639136"/>
                    <a:pt x="411841" y="627230"/>
                  </a:cubicBezTo>
                  <a:cubicBezTo>
                    <a:pt x="402198" y="609112"/>
                    <a:pt x="384903" y="605565"/>
                    <a:pt x="384903" y="605565"/>
                  </a:cubicBezTo>
                  <a:cubicBezTo>
                    <a:pt x="384903" y="605565"/>
                    <a:pt x="379858" y="609311"/>
                    <a:pt x="374787" y="617819"/>
                  </a:cubicBezTo>
                  <a:cubicBezTo>
                    <a:pt x="371291" y="623821"/>
                    <a:pt x="369971" y="629874"/>
                    <a:pt x="369168" y="633892"/>
                  </a:cubicBezTo>
                  <a:cubicBezTo>
                    <a:pt x="373558" y="642014"/>
                    <a:pt x="380702" y="656911"/>
                    <a:pt x="382621" y="664278"/>
                  </a:cubicBezTo>
                  <a:moveTo>
                    <a:pt x="316591" y="651553"/>
                  </a:moveTo>
                  <a:cubicBezTo>
                    <a:pt x="341609" y="666932"/>
                    <a:pt x="344263" y="673356"/>
                    <a:pt x="349016" y="677806"/>
                  </a:cubicBezTo>
                  <a:cubicBezTo>
                    <a:pt x="350217" y="676418"/>
                    <a:pt x="354011" y="671481"/>
                    <a:pt x="356130" y="669670"/>
                  </a:cubicBezTo>
                  <a:cubicBezTo>
                    <a:pt x="359875" y="669670"/>
                    <a:pt x="365050" y="670876"/>
                    <a:pt x="372302" y="673292"/>
                  </a:cubicBezTo>
                  <a:cubicBezTo>
                    <a:pt x="369449" y="665155"/>
                    <a:pt x="366315" y="649444"/>
                    <a:pt x="349909" y="632588"/>
                  </a:cubicBezTo>
                  <a:cubicBezTo>
                    <a:pt x="336499" y="618761"/>
                    <a:pt x="320029" y="615735"/>
                    <a:pt x="320029" y="615735"/>
                  </a:cubicBezTo>
                  <a:cubicBezTo>
                    <a:pt x="320029" y="615735"/>
                    <a:pt x="317996" y="621788"/>
                    <a:pt x="316879" y="631635"/>
                  </a:cubicBezTo>
                  <a:cubicBezTo>
                    <a:pt x="315937" y="640177"/>
                    <a:pt x="316036" y="648611"/>
                    <a:pt x="316591" y="651553"/>
                  </a:cubicBezTo>
                  <a:moveTo>
                    <a:pt x="273928" y="670876"/>
                  </a:moveTo>
                  <a:cubicBezTo>
                    <a:pt x="275316" y="677806"/>
                    <a:pt x="277192" y="684866"/>
                    <a:pt x="278521" y="688065"/>
                  </a:cubicBezTo>
                  <a:cubicBezTo>
                    <a:pt x="303500" y="694614"/>
                    <a:pt x="332515" y="712657"/>
                    <a:pt x="332515" y="712657"/>
                  </a:cubicBezTo>
                  <a:cubicBezTo>
                    <a:pt x="332515" y="712657"/>
                    <a:pt x="331960" y="701758"/>
                    <a:pt x="337913" y="689663"/>
                  </a:cubicBezTo>
                  <a:cubicBezTo>
                    <a:pt x="338623" y="688264"/>
                    <a:pt x="339511" y="687008"/>
                    <a:pt x="340285" y="685769"/>
                  </a:cubicBezTo>
                  <a:cubicBezTo>
                    <a:pt x="335820" y="682261"/>
                    <a:pt x="330958" y="674482"/>
                    <a:pt x="309527" y="664973"/>
                  </a:cubicBezTo>
                  <a:cubicBezTo>
                    <a:pt x="287833" y="655373"/>
                    <a:pt x="272072" y="654306"/>
                    <a:pt x="272072" y="654306"/>
                  </a:cubicBezTo>
                  <a:cubicBezTo>
                    <a:pt x="272072" y="654306"/>
                    <a:pt x="271735" y="659828"/>
                    <a:pt x="273928" y="670876"/>
                  </a:cubicBezTo>
                  <a:moveTo>
                    <a:pt x="259531" y="732937"/>
                  </a:moveTo>
                  <a:cubicBezTo>
                    <a:pt x="275818" y="731955"/>
                    <a:pt x="283060" y="734461"/>
                    <a:pt x="292387" y="736072"/>
                  </a:cubicBezTo>
                  <a:cubicBezTo>
                    <a:pt x="290412" y="733706"/>
                    <a:pt x="289767" y="730070"/>
                    <a:pt x="289767" y="730070"/>
                  </a:cubicBezTo>
                  <a:cubicBezTo>
                    <a:pt x="289767" y="730070"/>
                    <a:pt x="296961" y="721561"/>
                    <a:pt x="310082" y="716949"/>
                  </a:cubicBezTo>
                  <a:cubicBezTo>
                    <a:pt x="306576" y="715336"/>
                    <a:pt x="297582" y="711044"/>
                    <a:pt x="292719" y="709175"/>
                  </a:cubicBezTo>
                  <a:cubicBezTo>
                    <a:pt x="265146" y="698443"/>
                    <a:pt x="238611" y="697789"/>
                    <a:pt x="221778" y="697253"/>
                  </a:cubicBezTo>
                  <a:cubicBezTo>
                    <a:pt x="222696" y="701014"/>
                    <a:pt x="225300" y="708257"/>
                    <a:pt x="234155" y="717519"/>
                  </a:cubicBezTo>
                  <a:cubicBezTo>
                    <a:pt x="241458" y="725407"/>
                    <a:pt x="252586" y="730144"/>
                    <a:pt x="255199" y="732665"/>
                  </a:cubicBezTo>
                  <a:cubicBezTo>
                    <a:pt x="255354" y="732665"/>
                    <a:pt x="259407" y="732853"/>
                    <a:pt x="259531" y="732937"/>
                  </a:cubicBezTo>
                  <a:moveTo>
                    <a:pt x="224417" y="782507"/>
                  </a:moveTo>
                  <a:cubicBezTo>
                    <a:pt x="250626" y="773319"/>
                    <a:pt x="282450" y="773974"/>
                    <a:pt x="296961" y="774669"/>
                  </a:cubicBezTo>
                  <a:cubicBezTo>
                    <a:pt x="301228" y="769459"/>
                    <a:pt x="308172" y="765753"/>
                    <a:pt x="310753" y="763943"/>
                  </a:cubicBezTo>
                  <a:cubicBezTo>
                    <a:pt x="306421" y="760876"/>
                    <a:pt x="303500" y="756699"/>
                    <a:pt x="301228" y="754081"/>
                  </a:cubicBezTo>
                  <a:cubicBezTo>
                    <a:pt x="290899" y="752790"/>
                    <a:pt x="280649" y="750771"/>
                    <a:pt x="260086" y="750286"/>
                  </a:cubicBezTo>
                  <a:cubicBezTo>
                    <a:pt x="230559" y="749631"/>
                    <a:pt x="195376" y="757519"/>
                    <a:pt x="186595" y="762479"/>
                  </a:cubicBezTo>
                  <a:cubicBezTo>
                    <a:pt x="188888" y="765540"/>
                    <a:pt x="194756" y="772202"/>
                    <a:pt x="206439" y="777596"/>
                  </a:cubicBezTo>
                  <a:cubicBezTo>
                    <a:pt x="212303" y="780314"/>
                    <a:pt x="217099" y="782422"/>
                    <a:pt x="220761" y="783910"/>
                  </a:cubicBezTo>
                  <a:cubicBezTo>
                    <a:pt x="222017" y="783374"/>
                    <a:pt x="223181" y="782968"/>
                    <a:pt x="224417" y="782507"/>
                  </a:cubicBezTo>
                  <a:moveTo>
                    <a:pt x="177864" y="884602"/>
                  </a:moveTo>
                  <a:cubicBezTo>
                    <a:pt x="181644" y="887133"/>
                    <a:pt x="189656" y="892143"/>
                    <a:pt x="206598" y="893622"/>
                  </a:cubicBezTo>
                  <a:cubicBezTo>
                    <a:pt x="216817" y="894514"/>
                    <a:pt x="223564" y="894798"/>
                    <a:pt x="228014" y="894798"/>
                  </a:cubicBezTo>
                  <a:cubicBezTo>
                    <a:pt x="249634" y="879408"/>
                    <a:pt x="279687" y="867686"/>
                    <a:pt x="291975" y="863171"/>
                  </a:cubicBezTo>
                  <a:cubicBezTo>
                    <a:pt x="295359" y="852644"/>
                    <a:pt x="300021" y="845882"/>
                    <a:pt x="303087" y="842335"/>
                  </a:cubicBezTo>
                  <a:cubicBezTo>
                    <a:pt x="295175" y="842335"/>
                    <a:pt x="277787" y="843020"/>
                    <a:pt x="243284" y="852396"/>
                  </a:cubicBezTo>
                  <a:cubicBezTo>
                    <a:pt x="214709" y="860160"/>
                    <a:pt x="188888" y="872016"/>
                    <a:pt x="177864" y="884602"/>
                  </a:cubicBezTo>
                  <a:moveTo>
                    <a:pt x="240149" y="834463"/>
                  </a:moveTo>
                  <a:cubicBezTo>
                    <a:pt x="264294" y="827988"/>
                    <a:pt x="290537" y="824774"/>
                    <a:pt x="300716" y="823732"/>
                  </a:cubicBezTo>
                  <a:cubicBezTo>
                    <a:pt x="299953" y="823102"/>
                    <a:pt x="299109" y="822517"/>
                    <a:pt x="298350" y="821911"/>
                  </a:cubicBezTo>
                  <a:cubicBezTo>
                    <a:pt x="288031" y="813661"/>
                    <a:pt x="282525" y="808393"/>
                    <a:pt x="280922" y="803655"/>
                  </a:cubicBezTo>
                  <a:cubicBezTo>
                    <a:pt x="283344" y="797017"/>
                    <a:pt x="286007" y="792889"/>
                    <a:pt x="286007" y="792889"/>
                  </a:cubicBezTo>
                  <a:cubicBezTo>
                    <a:pt x="280550" y="791262"/>
                    <a:pt x="266228" y="791749"/>
                    <a:pt x="252055" y="793272"/>
                  </a:cubicBezTo>
                  <a:cubicBezTo>
                    <a:pt x="221223" y="796487"/>
                    <a:pt x="199686" y="808318"/>
                    <a:pt x="189507" y="812992"/>
                  </a:cubicBezTo>
                  <a:cubicBezTo>
                    <a:pt x="191740" y="815363"/>
                    <a:pt x="197187" y="821351"/>
                    <a:pt x="215652" y="828386"/>
                  </a:cubicBezTo>
                  <a:cubicBezTo>
                    <a:pt x="230484" y="834101"/>
                    <a:pt x="237033" y="834101"/>
                    <a:pt x="240149" y="834463"/>
                  </a:cubicBezTo>
                  <a:moveTo>
                    <a:pt x="309676" y="983498"/>
                  </a:moveTo>
                  <a:cubicBezTo>
                    <a:pt x="309676" y="983498"/>
                    <a:pt x="328437" y="968730"/>
                    <a:pt x="377650" y="914665"/>
                  </a:cubicBezTo>
                  <a:cubicBezTo>
                    <a:pt x="426903" y="860592"/>
                    <a:pt x="417015" y="854812"/>
                    <a:pt x="398536" y="829031"/>
                  </a:cubicBezTo>
                  <a:cubicBezTo>
                    <a:pt x="380413" y="803655"/>
                    <a:pt x="378444" y="783796"/>
                    <a:pt x="389134" y="765615"/>
                  </a:cubicBezTo>
                  <a:cubicBezTo>
                    <a:pt x="399593" y="747845"/>
                    <a:pt x="429607" y="725407"/>
                    <a:pt x="472538" y="733831"/>
                  </a:cubicBezTo>
                  <a:cubicBezTo>
                    <a:pt x="485982" y="736459"/>
                    <a:pt x="514959" y="744720"/>
                    <a:pt x="529554" y="754318"/>
                  </a:cubicBezTo>
                  <a:cubicBezTo>
                    <a:pt x="526999" y="744223"/>
                    <a:pt x="521716" y="728819"/>
                    <a:pt x="509794" y="703940"/>
                  </a:cubicBezTo>
                  <a:cubicBezTo>
                    <a:pt x="509571" y="703395"/>
                    <a:pt x="509354" y="702825"/>
                    <a:pt x="509065" y="702279"/>
                  </a:cubicBezTo>
                  <a:cubicBezTo>
                    <a:pt x="494158" y="675787"/>
                    <a:pt x="482846" y="671754"/>
                    <a:pt x="482846" y="671754"/>
                  </a:cubicBezTo>
                  <a:lnTo>
                    <a:pt x="456504" y="690323"/>
                  </a:lnTo>
                  <a:cubicBezTo>
                    <a:pt x="456504" y="690323"/>
                    <a:pt x="448988" y="683388"/>
                    <a:pt x="444374" y="680658"/>
                  </a:cubicBezTo>
                  <a:cubicBezTo>
                    <a:pt x="436303" y="675787"/>
                    <a:pt x="427666" y="672101"/>
                    <a:pt x="427666" y="672101"/>
                  </a:cubicBezTo>
                  <a:cubicBezTo>
                    <a:pt x="427666" y="672101"/>
                    <a:pt x="421282" y="674919"/>
                    <a:pt x="415289" y="680658"/>
                  </a:cubicBezTo>
                  <a:cubicBezTo>
                    <a:pt x="410367" y="685436"/>
                    <a:pt x="402430" y="700765"/>
                    <a:pt x="402430" y="700765"/>
                  </a:cubicBezTo>
                  <a:cubicBezTo>
                    <a:pt x="402430" y="700765"/>
                    <a:pt x="393525" y="692977"/>
                    <a:pt x="384681" y="688512"/>
                  </a:cubicBezTo>
                  <a:cubicBezTo>
                    <a:pt x="377030" y="684791"/>
                    <a:pt x="359875" y="683189"/>
                    <a:pt x="359875" y="683189"/>
                  </a:cubicBezTo>
                  <a:cubicBezTo>
                    <a:pt x="359875" y="683189"/>
                    <a:pt x="351144" y="689108"/>
                    <a:pt x="346818" y="698657"/>
                  </a:cubicBezTo>
                  <a:cubicBezTo>
                    <a:pt x="342774" y="707637"/>
                    <a:pt x="343355" y="722628"/>
                    <a:pt x="343355" y="722628"/>
                  </a:cubicBezTo>
                  <a:cubicBezTo>
                    <a:pt x="343355" y="722628"/>
                    <a:pt x="340419" y="722331"/>
                    <a:pt x="336103" y="722554"/>
                  </a:cubicBezTo>
                  <a:lnTo>
                    <a:pt x="336177" y="722628"/>
                  </a:lnTo>
                  <a:cubicBezTo>
                    <a:pt x="336177" y="722628"/>
                    <a:pt x="336043" y="722578"/>
                    <a:pt x="336043" y="722554"/>
                  </a:cubicBezTo>
                  <a:cubicBezTo>
                    <a:pt x="332109" y="722727"/>
                    <a:pt x="327123" y="723328"/>
                    <a:pt x="322063" y="724850"/>
                  </a:cubicBezTo>
                  <a:cubicBezTo>
                    <a:pt x="311656" y="728051"/>
                    <a:pt x="303683" y="734326"/>
                    <a:pt x="303683" y="734326"/>
                  </a:cubicBezTo>
                  <a:cubicBezTo>
                    <a:pt x="303683" y="734326"/>
                    <a:pt x="304973" y="740860"/>
                    <a:pt x="310390" y="747705"/>
                  </a:cubicBezTo>
                  <a:cubicBezTo>
                    <a:pt x="317856" y="757206"/>
                    <a:pt x="329902" y="765059"/>
                    <a:pt x="329902" y="765059"/>
                  </a:cubicBezTo>
                  <a:cubicBezTo>
                    <a:pt x="329902" y="765059"/>
                    <a:pt x="316473" y="772303"/>
                    <a:pt x="307552" y="779554"/>
                  </a:cubicBezTo>
                  <a:cubicBezTo>
                    <a:pt x="298707" y="786838"/>
                    <a:pt x="293637" y="801323"/>
                    <a:pt x="293637" y="801323"/>
                  </a:cubicBezTo>
                  <a:cubicBezTo>
                    <a:pt x="293637" y="801323"/>
                    <a:pt x="298062" y="807882"/>
                    <a:pt x="305931" y="815264"/>
                  </a:cubicBezTo>
                  <a:cubicBezTo>
                    <a:pt x="315068" y="823931"/>
                    <a:pt x="327703" y="828683"/>
                    <a:pt x="327703" y="828683"/>
                  </a:cubicBezTo>
                  <a:cubicBezTo>
                    <a:pt x="327703" y="828683"/>
                    <a:pt x="318219" y="838986"/>
                    <a:pt x="312603" y="845401"/>
                  </a:cubicBezTo>
                  <a:cubicBezTo>
                    <a:pt x="306957" y="851915"/>
                    <a:pt x="303162" y="868370"/>
                    <a:pt x="303162" y="868370"/>
                  </a:cubicBezTo>
                  <a:cubicBezTo>
                    <a:pt x="303162" y="868370"/>
                    <a:pt x="309527" y="873068"/>
                    <a:pt x="320981" y="875003"/>
                  </a:cubicBezTo>
                  <a:cubicBezTo>
                    <a:pt x="337228" y="877806"/>
                    <a:pt x="349488" y="877315"/>
                    <a:pt x="349488" y="877315"/>
                  </a:cubicBezTo>
                  <a:cubicBezTo>
                    <a:pt x="349488" y="877315"/>
                    <a:pt x="341684" y="885114"/>
                    <a:pt x="332705" y="894589"/>
                  </a:cubicBezTo>
                  <a:cubicBezTo>
                    <a:pt x="323998" y="903891"/>
                    <a:pt x="294828" y="933061"/>
                    <a:pt x="293299" y="950236"/>
                  </a:cubicBezTo>
                  <a:cubicBezTo>
                    <a:pt x="290899" y="976851"/>
                    <a:pt x="309676" y="983498"/>
                    <a:pt x="309676" y="983498"/>
                  </a:cubicBezTo>
                  <a:moveTo>
                    <a:pt x="466962" y="801076"/>
                  </a:moveTo>
                  <a:cubicBezTo>
                    <a:pt x="447450" y="836992"/>
                    <a:pt x="475803" y="878351"/>
                    <a:pt x="510916" y="879145"/>
                  </a:cubicBezTo>
                  <a:cubicBezTo>
                    <a:pt x="546064" y="879954"/>
                    <a:pt x="578518" y="851836"/>
                    <a:pt x="585771" y="811330"/>
                  </a:cubicBezTo>
                  <a:cubicBezTo>
                    <a:pt x="586679" y="806507"/>
                    <a:pt x="586679" y="805466"/>
                    <a:pt x="587035" y="800441"/>
                  </a:cubicBezTo>
                  <a:lnTo>
                    <a:pt x="545900" y="799870"/>
                  </a:lnTo>
                  <a:cubicBezTo>
                    <a:pt x="544982" y="809583"/>
                    <a:pt x="543633" y="815150"/>
                    <a:pt x="538781" y="820870"/>
                  </a:cubicBezTo>
                  <a:cubicBezTo>
                    <a:pt x="518432" y="844880"/>
                    <a:pt x="496157" y="823796"/>
                    <a:pt x="496157" y="823796"/>
                  </a:cubicBezTo>
                  <a:cubicBezTo>
                    <a:pt x="496157" y="823796"/>
                    <a:pt x="490992" y="815496"/>
                    <a:pt x="494083" y="812784"/>
                  </a:cubicBezTo>
                  <a:cubicBezTo>
                    <a:pt x="497193" y="810015"/>
                    <a:pt x="503261" y="811121"/>
                    <a:pt x="503261" y="811121"/>
                  </a:cubicBezTo>
                  <a:cubicBezTo>
                    <a:pt x="503261" y="811121"/>
                    <a:pt x="514804" y="819788"/>
                    <a:pt x="525312" y="812227"/>
                  </a:cubicBezTo>
                  <a:cubicBezTo>
                    <a:pt x="535855" y="804633"/>
                    <a:pt x="538210" y="791600"/>
                    <a:pt x="530630" y="780561"/>
                  </a:cubicBezTo>
                  <a:cubicBezTo>
                    <a:pt x="523045" y="769459"/>
                    <a:pt x="486320" y="765133"/>
                    <a:pt x="466962" y="801076"/>
                  </a:cubicBezTo>
                  <a:moveTo>
                    <a:pt x="577229" y="880450"/>
                  </a:moveTo>
                  <a:cubicBezTo>
                    <a:pt x="584908" y="895854"/>
                    <a:pt x="588797" y="929861"/>
                    <a:pt x="561973" y="971310"/>
                  </a:cubicBezTo>
                  <a:cubicBezTo>
                    <a:pt x="535100" y="1012768"/>
                    <a:pt x="509199" y="1019812"/>
                    <a:pt x="509199" y="1019812"/>
                  </a:cubicBezTo>
                  <a:lnTo>
                    <a:pt x="499352" y="1020854"/>
                  </a:lnTo>
                  <a:cubicBezTo>
                    <a:pt x="499352" y="1020854"/>
                    <a:pt x="492659" y="1025915"/>
                    <a:pt x="482906" y="1032428"/>
                  </a:cubicBezTo>
                  <a:cubicBezTo>
                    <a:pt x="474274" y="1038143"/>
                    <a:pt x="458662" y="1056598"/>
                    <a:pt x="448904" y="1070627"/>
                  </a:cubicBezTo>
                  <a:cubicBezTo>
                    <a:pt x="439984" y="1083560"/>
                    <a:pt x="426823" y="1102179"/>
                    <a:pt x="421639" y="1108306"/>
                  </a:cubicBezTo>
                  <a:cubicBezTo>
                    <a:pt x="416361" y="1114367"/>
                    <a:pt x="408567" y="1121760"/>
                    <a:pt x="408567" y="1121760"/>
                  </a:cubicBezTo>
                  <a:cubicBezTo>
                    <a:pt x="408567" y="1121760"/>
                    <a:pt x="410978" y="1123362"/>
                    <a:pt x="412650" y="1124191"/>
                  </a:cubicBezTo>
                  <a:cubicBezTo>
                    <a:pt x="414252" y="1124964"/>
                    <a:pt x="417279" y="1124503"/>
                    <a:pt x="417279" y="1124503"/>
                  </a:cubicBezTo>
                  <a:cubicBezTo>
                    <a:pt x="417279" y="1124503"/>
                    <a:pt x="428961" y="1108439"/>
                    <a:pt x="441522" y="1089355"/>
                  </a:cubicBezTo>
                  <a:cubicBezTo>
                    <a:pt x="447832" y="1079855"/>
                    <a:pt x="459010" y="1069347"/>
                    <a:pt x="470255" y="1060616"/>
                  </a:cubicBezTo>
                  <a:lnTo>
                    <a:pt x="470221" y="1060616"/>
                  </a:lnTo>
                  <a:cubicBezTo>
                    <a:pt x="470578" y="1060358"/>
                    <a:pt x="482906" y="1049206"/>
                    <a:pt x="501227" y="1042235"/>
                  </a:cubicBezTo>
                  <a:lnTo>
                    <a:pt x="506327" y="1040018"/>
                  </a:lnTo>
                  <a:cubicBezTo>
                    <a:pt x="527555" y="1031908"/>
                    <a:pt x="551952" y="1029055"/>
                    <a:pt x="552126" y="1029015"/>
                  </a:cubicBezTo>
                  <a:lnTo>
                    <a:pt x="562752" y="1027294"/>
                  </a:lnTo>
                  <a:lnTo>
                    <a:pt x="529768" y="1081269"/>
                  </a:lnTo>
                  <a:cubicBezTo>
                    <a:pt x="530150" y="1081129"/>
                    <a:pt x="530710" y="1080956"/>
                    <a:pt x="531156" y="1080808"/>
                  </a:cubicBezTo>
                  <a:cubicBezTo>
                    <a:pt x="539163" y="1078242"/>
                    <a:pt x="549794" y="1074299"/>
                    <a:pt x="560287" y="1068915"/>
                  </a:cubicBezTo>
                  <a:cubicBezTo>
                    <a:pt x="570730" y="1063533"/>
                    <a:pt x="590772" y="1047817"/>
                    <a:pt x="590787" y="1047817"/>
                  </a:cubicBezTo>
                  <a:lnTo>
                    <a:pt x="600411" y="1040226"/>
                  </a:lnTo>
                  <a:lnTo>
                    <a:pt x="598744" y="1052421"/>
                  </a:lnTo>
                  <a:cubicBezTo>
                    <a:pt x="598744" y="1052595"/>
                    <a:pt x="596130" y="1072215"/>
                    <a:pt x="593708" y="1080163"/>
                  </a:cubicBezTo>
                  <a:cubicBezTo>
                    <a:pt x="593267" y="1081690"/>
                    <a:pt x="592747" y="1083153"/>
                    <a:pt x="592235" y="1084483"/>
                  </a:cubicBezTo>
                  <a:cubicBezTo>
                    <a:pt x="597900" y="1081204"/>
                    <a:pt x="610194" y="1074383"/>
                    <a:pt x="619630" y="1071372"/>
                  </a:cubicBezTo>
                  <a:cubicBezTo>
                    <a:pt x="632221" y="1067263"/>
                    <a:pt x="645283" y="1063642"/>
                    <a:pt x="645283" y="1063642"/>
                  </a:cubicBezTo>
                  <a:cubicBezTo>
                    <a:pt x="645283" y="1063642"/>
                    <a:pt x="639578" y="1061930"/>
                    <a:pt x="635495" y="1061930"/>
                  </a:cubicBezTo>
                  <a:cubicBezTo>
                    <a:pt x="631352" y="1061930"/>
                    <a:pt x="616708" y="1057059"/>
                    <a:pt x="616708" y="1057059"/>
                  </a:cubicBezTo>
                  <a:cubicBezTo>
                    <a:pt x="616708" y="1057059"/>
                    <a:pt x="628177" y="1044692"/>
                    <a:pt x="635495" y="1032637"/>
                  </a:cubicBezTo>
                  <a:cubicBezTo>
                    <a:pt x="636661" y="1030677"/>
                    <a:pt x="637851" y="1028658"/>
                    <a:pt x="639001" y="1026633"/>
                  </a:cubicBezTo>
                  <a:cubicBezTo>
                    <a:pt x="630121" y="1034313"/>
                    <a:pt x="623787" y="1038034"/>
                    <a:pt x="623599" y="1038143"/>
                  </a:cubicBezTo>
                  <a:lnTo>
                    <a:pt x="613145" y="1044335"/>
                  </a:lnTo>
                  <a:lnTo>
                    <a:pt x="616271" y="1032637"/>
                  </a:lnTo>
                  <a:cubicBezTo>
                    <a:pt x="616271" y="1032562"/>
                    <a:pt x="618686" y="1023499"/>
                    <a:pt x="621059" y="1011801"/>
                  </a:cubicBezTo>
                  <a:cubicBezTo>
                    <a:pt x="622040" y="1007411"/>
                    <a:pt x="622487" y="1002498"/>
                    <a:pt x="622805" y="997900"/>
                  </a:cubicBezTo>
                  <a:cubicBezTo>
                    <a:pt x="620304" y="1001556"/>
                    <a:pt x="617402" y="1005451"/>
                    <a:pt x="614326" y="1009077"/>
                  </a:cubicBezTo>
                  <a:cubicBezTo>
                    <a:pt x="599116" y="1027120"/>
                    <a:pt x="581460" y="1036184"/>
                    <a:pt x="581073" y="1036332"/>
                  </a:cubicBezTo>
                  <a:lnTo>
                    <a:pt x="569192" y="1042459"/>
                  </a:lnTo>
                  <a:lnTo>
                    <a:pt x="574202" y="1030047"/>
                  </a:lnTo>
                  <a:cubicBezTo>
                    <a:pt x="574202" y="1030047"/>
                    <a:pt x="576227" y="1024972"/>
                    <a:pt x="578558" y="1018513"/>
                  </a:cubicBezTo>
                  <a:cubicBezTo>
                    <a:pt x="580800" y="1012088"/>
                    <a:pt x="583290" y="1004200"/>
                    <a:pt x="584065" y="999175"/>
                  </a:cubicBezTo>
                  <a:cubicBezTo>
                    <a:pt x="585231" y="991808"/>
                    <a:pt x="585637" y="984481"/>
                    <a:pt x="585637" y="978354"/>
                  </a:cubicBezTo>
                  <a:cubicBezTo>
                    <a:pt x="585637" y="977025"/>
                    <a:pt x="585637" y="975740"/>
                    <a:pt x="585562" y="974594"/>
                  </a:cubicBezTo>
                  <a:cubicBezTo>
                    <a:pt x="580726" y="980572"/>
                    <a:pt x="574590" y="988177"/>
                    <a:pt x="569465" y="993683"/>
                  </a:cubicBezTo>
                  <a:cubicBezTo>
                    <a:pt x="550876" y="1013329"/>
                    <a:pt x="529033" y="1026227"/>
                    <a:pt x="528825" y="1026352"/>
                  </a:cubicBezTo>
                  <a:lnTo>
                    <a:pt x="523774" y="1017793"/>
                  </a:lnTo>
                  <a:cubicBezTo>
                    <a:pt x="523938" y="1017719"/>
                    <a:pt x="529033" y="1014643"/>
                    <a:pt x="536410" y="1009295"/>
                  </a:cubicBezTo>
                  <a:cubicBezTo>
                    <a:pt x="543866" y="1003853"/>
                    <a:pt x="553549" y="996089"/>
                    <a:pt x="562182" y="986852"/>
                  </a:cubicBezTo>
                  <a:cubicBezTo>
                    <a:pt x="571672" y="976791"/>
                    <a:pt x="585637" y="958223"/>
                    <a:pt x="585712" y="958223"/>
                  </a:cubicBezTo>
                  <a:lnTo>
                    <a:pt x="592905" y="948539"/>
                  </a:lnTo>
                  <a:lnTo>
                    <a:pt x="594592" y="960505"/>
                  </a:lnTo>
                  <a:cubicBezTo>
                    <a:pt x="594631" y="960658"/>
                    <a:pt x="595534" y="967922"/>
                    <a:pt x="595534" y="978354"/>
                  </a:cubicBezTo>
                  <a:cubicBezTo>
                    <a:pt x="595534" y="984903"/>
                    <a:pt x="595212" y="992702"/>
                    <a:pt x="593882" y="1000752"/>
                  </a:cubicBezTo>
                  <a:cubicBezTo>
                    <a:pt x="592994" y="1006284"/>
                    <a:pt x="590856" y="1013329"/>
                    <a:pt x="588737" y="1019530"/>
                  </a:cubicBezTo>
                  <a:cubicBezTo>
                    <a:pt x="594170" y="1015497"/>
                    <a:pt x="600743" y="1009806"/>
                    <a:pt x="606746" y="1002672"/>
                  </a:cubicBezTo>
                  <a:cubicBezTo>
                    <a:pt x="615774" y="992081"/>
                    <a:pt x="623578" y="977933"/>
                    <a:pt x="623599" y="977933"/>
                  </a:cubicBezTo>
                  <a:lnTo>
                    <a:pt x="631972" y="962751"/>
                  </a:lnTo>
                  <a:lnTo>
                    <a:pt x="632914" y="980065"/>
                  </a:lnTo>
                  <a:cubicBezTo>
                    <a:pt x="632914" y="980125"/>
                    <a:pt x="633039" y="983117"/>
                    <a:pt x="633039" y="987656"/>
                  </a:cubicBezTo>
                  <a:cubicBezTo>
                    <a:pt x="633039" y="994452"/>
                    <a:pt x="632741" y="1004622"/>
                    <a:pt x="630855" y="1013751"/>
                  </a:cubicBezTo>
                  <a:cubicBezTo>
                    <a:pt x="630220" y="1016677"/>
                    <a:pt x="629631" y="1019455"/>
                    <a:pt x="629104" y="1022045"/>
                  </a:cubicBezTo>
                  <a:cubicBezTo>
                    <a:pt x="637072" y="1015596"/>
                    <a:pt x="648259" y="1005079"/>
                    <a:pt x="658553" y="990394"/>
                  </a:cubicBezTo>
                  <a:cubicBezTo>
                    <a:pt x="663672" y="979852"/>
                    <a:pt x="668593" y="968666"/>
                    <a:pt x="673346" y="956536"/>
                  </a:cubicBezTo>
                  <a:cubicBezTo>
                    <a:pt x="676075" y="949491"/>
                    <a:pt x="678654" y="941147"/>
                    <a:pt x="680812" y="933210"/>
                  </a:cubicBezTo>
                  <a:cubicBezTo>
                    <a:pt x="678943" y="936409"/>
                    <a:pt x="676983" y="939719"/>
                    <a:pt x="674974" y="943092"/>
                  </a:cubicBezTo>
                  <a:cubicBezTo>
                    <a:pt x="665275" y="959354"/>
                    <a:pt x="654272" y="970402"/>
                    <a:pt x="654082" y="970600"/>
                  </a:cubicBezTo>
                  <a:lnTo>
                    <a:pt x="646196" y="978454"/>
                  </a:lnTo>
                  <a:lnTo>
                    <a:pt x="645590" y="967341"/>
                  </a:lnTo>
                  <a:cubicBezTo>
                    <a:pt x="645590" y="967341"/>
                    <a:pt x="644970" y="955916"/>
                    <a:pt x="642217" y="940453"/>
                  </a:cubicBezTo>
                  <a:cubicBezTo>
                    <a:pt x="641299" y="935021"/>
                    <a:pt x="640083" y="930208"/>
                    <a:pt x="639081" y="926264"/>
                  </a:cubicBezTo>
                  <a:cubicBezTo>
                    <a:pt x="637618" y="928953"/>
                    <a:pt x="635867" y="931880"/>
                    <a:pt x="633991" y="934733"/>
                  </a:cubicBezTo>
                  <a:cubicBezTo>
                    <a:pt x="626654" y="946058"/>
                    <a:pt x="617992" y="956015"/>
                    <a:pt x="617923" y="956089"/>
                  </a:cubicBezTo>
                  <a:lnTo>
                    <a:pt x="610119" y="965207"/>
                  </a:lnTo>
                  <a:lnTo>
                    <a:pt x="609226" y="953153"/>
                  </a:lnTo>
                  <a:cubicBezTo>
                    <a:pt x="607753" y="933333"/>
                    <a:pt x="605075" y="919527"/>
                    <a:pt x="599636" y="901767"/>
                  </a:cubicBezTo>
                  <a:cubicBezTo>
                    <a:pt x="595881" y="889726"/>
                    <a:pt x="589358" y="878293"/>
                    <a:pt x="583652" y="869992"/>
                  </a:cubicBezTo>
                  <a:cubicBezTo>
                    <a:pt x="580890" y="865965"/>
                    <a:pt x="578459" y="862715"/>
                    <a:pt x="576549" y="860383"/>
                  </a:cubicBezTo>
                  <a:cubicBezTo>
                    <a:pt x="574490" y="863097"/>
                    <a:pt x="572277" y="866237"/>
                    <a:pt x="570348" y="868331"/>
                  </a:cubicBezTo>
                  <a:cubicBezTo>
                    <a:pt x="572838" y="872513"/>
                    <a:pt x="575923" y="877856"/>
                    <a:pt x="577229" y="880450"/>
                  </a:cubicBezTo>
                  <a:moveTo>
                    <a:pt x="443963" y="1017595"/>
                  </a:moveTo>
                  <a:cubicBezTo>
                    <a:pt x="429765" y="1008650"/>
                    <a:pt x="426169" y="999052"/>
                    <a:pt x="426169" y="999052"/>
                  </a:cubicBezTo>
                  <a:cubicBezTo>
                    <a:pt x="426169" y="999052"/>
                    <a:pt x="424804" y="1004200"/>
                    <a:pt x="427175" y="1011552"/>
                  </a:cubicBezTo>
                  <a:cubicBezTo>
                    <a:pt x="429665" y="1018820"/>
                    <a:pt x="433784" y="1022531"/>
                    <a:pt x="445219" y="1027825"/>
                  </a:cubicBezTo>
                  <a:cubicBezTo>
                    <a:pt x="456579" y="1033048"/>
                    <a:pt x="464730" y="1025790"/>
                    <a:pt x="464730" y="1025790"/>
                  </a:cubicBezTo>
                  <a:cubicBezTo>
                    <a:pt x="464730" y="1025790"/>
                    <a:pt x="458201" y="1026574"/>
                    <a:pt x="443963" y="1017595"/>
                  </a:cubicBezTo>
                  <a:moveTo>
                    <a:pt x="417074" y="1024476"/>
                  </a:moveTo>
                  <a:cubicBezTo>
                    <a:pt x="408567" y="1019257"/>
                    <a:pt x="388822" y="1009568"/>
                    <a:pt x="370393" y="1006641"/>
                  </a:cubicBezTo>
                  <a:cubicBezTo>
                    <a:pt x="343073" y="1002326"/>
                    <a:pt x="335269" y="1021936"/>
                    <a:pt x="335269" y="1021936"/>
                  </a:cubicBezTo>
                  <a:cubicBezTo>
                    <a:pt x="335269" y="1021936"/>
                    <a:pt x="355203" y="1009941"/>
                    <a:pt x="377774" y="1018761"/>
                  </a:cubicBezTo>
                  <a:cubicBezTo>
                    <a:pt x="386862" y="1022318"/>
                    <a:pt x="410625" y="1031694"/>
                    <a:pt x="422885" y="1035901"/>
                  </a:cubicBezTo>
                  <a:cubicBezTo>
                    <a:pt x="430658" y="1038688"/>
                    <a:pt x="441844" y="1034438"/>
                    <a:pt x="441844" y="1034438"/>
                  </a:cubicBezTo>
                  <a:cubicBezTo>
                    <a:pt x="441844" y="1034438"/>
                    <a:pt x="430484" y="1032562"/>
                    <a:pt x="417074" y="1024476"/>
                  </a:cubicBezTo>
                  <a:moveTo>
                    <a:pt x="400074" y="1064798"/>
                  </a:moveTo>
                  <a:cubicBezTo>
                    <a:pt x="378503" y="1064054"/>
                    <a:pt x="367198" y="1053884"/>
                    <a:pt x="367198" y="1053884"/>
                  </a:cubicBezTo>
                  <a:cubicBezTo>
                    <a:pt x="367198" y="1053884"/>
                    <a:pt x="361329" y="1056687"/>
                    <a:pt x="358139" y="1068866"/>
                  </a:cubicBezTo>
                  <a:cubicBezTo>
                    <a:pt x="354855" y="1080980"/>
                    <a:pt x="359806" y="1088943"/>
                    <a:pt x="372020" y="1099460"/>
                  </a:cubicBezTo>
                  <a:cubicBezTo>
                    <a:pt x="384259" y="1110117"/>
                    <a:pt x="402133" y="1110945"/>
                    <a:pt x="402133" y="1110945"/>
                  </a:cubicBezTo>
                  <a:cubicBezTo>
                    <a:pt x="402133" y="1110945"/>
                    <a:pt x="411137" y="1102526"/>
                    <a:pt x="418950" y="1093607"/>
                  </a:cubicBezTo>
                  <a:cubicBezTo>
                    <a:pt x="426615" y="1084618"/>
                    <a:pt x="430310" y="1079582"/>
                    <a:pt x="438918" y="1067785"/>
                  </a:cubicBezTo>
                  <a:cubicBezTo>
                    <a:pt x="444657" y="1059812"/>
                    <a:pt x="447575" y="1057789"/>
                    <a:pt x="451171" y="1053670"/>
                  </a:cubicBezTo>
                  <a:cubicBezTo>
                    <a:pt x="452923" y="1051801"/>
                    <a:pt x="450898" y="1049147"/>
                    <a:pt x="448467" y="1051240"/>
                  </a:cubicBezTo>
                  <a:cubicBezTo>
                    <a:pt x="436918" y="1062799"/>
                    <a:pt x="411137" y="1065245"/>
                    <a:pt x="400074" y="1064798"/>
                  </a:cubicBezTo>
                  <a:moveTo>
                    <a:pt x="468212" y="1103989"/>
                  </a:moveTo>
                  <a:lnTo>
                    <a:pt x="461282" y="1102130"/>
                  </a:lnTo>
                  <a:lnTo>
                    <a:pt x="454445" y="1110677"/>
                  </a:lnTo>
                  <a:lnTo>
                    <a:pt x="460761" y="1111778"/>
                  </a:lnTo>
                  <a:cubicBezTo>
                    <a:pt x="460761" y="1111778"/>
                    <a:pt x="461654" y="1109779"/>
                    <a:pt x="465071" y="1105935"/>
                  </a:cubicBezTo>
                  <a:cubicBezTo>
                    <a:pt x="466287" y="1104585"/>
                    <a:pt x="468212" y="1103989"/>
                    <a:pt x="468212" y="1103989"/>
                  </a:cubicBezTo>
                  <a:moveTo>
                    <a:pt x="496157" y="1114645"/>
                  </a:moveTo>
                  <a:cubicBezTo>
                    <a:pt x="496157" y="1114645"/>
                    <a:pt x="496985" y="1114294"/>
                    <a:pt x="489246" y="1111505"/>
                  </a:cubicBezTo>
                  <a:cubicBezTo>
                    <a:pt x="481591" y="1108589"/>
                    <a:pt x="481036" y="1108514"/>
                    <a:pt x="481036" y="1108514"/>
                  </a:cubicBezTo>
                  <a:cubicBezTo>
                    <a:pt x="481036" y="1108514"/>
                    <a:pt x="480118" y="1113391"/>
                    <a:pt x="479985" y="1113563"/>
                  </a:cubicBezTo>
                  <a:cubicBezTo>
                    <a:pt x="480912" y="1113713"/>
                    <a:pt x="482276" y="1114789"/>
                    <a:pt x="489495" y="1115439"/>
                  </a:cubicBezTo>
                  <a:cubicBezTo>
                    <a:pt x="497193" y="1116243"/>
                    <a:pt x="496157" y="1114645"/>
                    <a:pt x="496157" y="1114645"/>
                  </a:cubicBezTo>
                  <a:moveTo>
                    <a:pt x="427294" y="1150895"/>
                  </a:moveTo>
                  <a:cubicBezTo>
                    <a:pt x="441730" y="1170501"/>
                    <a:pt x="492982" y="1146068"/>
                    <a:pt x="542205" y="1137500"/>
                  </a:cubicBezTo>
                  <a:cubicBezTo>
                    <a:pt x="582696" y="1130614"/>
                    <a:pt x="593971" y="1133740"/>
                    <a:pt x="593971" y="1133740"/>
                  </a:cubicBezTo>
                  <a:cubicBezTo>
                    <a:pt x="593971" y="1133740"/>
                    <a:pt x="589318" y="1126562"/>
                    <a:pt x="565719" y="1122900"/>
                  </a:cubicBezTo>
                  <a:cubicBezTo>
                    <a:pt x="542130" y="1119244"/>
                    <a:pt x="518020" y="1121610"/>
                    <a:pt x="496430" y="1124751"/>
                  </a:cubicBezTo>
                  <a:cubicBezTo>
                    <a:pt x="474900" y="1128035"/>
                    <a:pt x="457745" y="1121338"/>
                    <a:pt x="451692" y="1120162"/>
                  </a:cubicBezTo>
                  <a:cubicBezTo>
                    <a:pt x="445565" y="1118897"/>
                    <a:pt x="440306" y="1120917"/>
                    <a:pt x="440306" y="1120917"/>
                  </a:cubicBezTo>
                  <a:cubicBezTo>
                    <a:pt x="440306" y="1120917"/>
                    <a:pt x="442326" y="1113251"/>
                    <a:pt x="448031" y="1106321"/>
                  </a:cubicBezTo>
                  <a:cubicBezTo>
                    <a:pt x="453677" y="1099460"/>
                    <a:pt x="462209" y="1092480"/>
                    <a:pt x="462209" y="1092480"/>
                  </a:cubicBezTo>
                  <a:cubicBezTo>
                    <a:pt x="462209" y="1092480"/>
                    <a:pt x="474274" y="1096806"/>
                    <a:pt x="495909" y="1105389"/>
                  </a:cubicBezTo>
                  <a:cubicBezTo>
                    <a:pt x="517474" y="1113872"/>
                    <a:pt x="530422" y="1109844"/>
                    <a:pt x="542824" y="1109844"/>
                  </a:cubicBezTo>
                  <a:cubicBezTo>
                    <a:pt x="555178" y="1109844"/>
                    <a:pt x="566398" y="1108092"/>
                    <a:pt x="576930" y="1106916"/>
                  </a:cubicBezTo>
                  <a:cubicBezTo>
                    <a:pt x="587795" y="1105726"/>
                    <a:pt x="599255" y="1106321"/>
                    <a:pt x="599255" y="1106321"/>
                  </a:cubicBezTo>
                  <a:cubicBezTo>
                    <a:pt x="599255" y="1106321"/>
                    <a:pt x="592359" y="1102179"/>
                    <a:pt x="583017" y="1099798"/>
                  </a:cubicBezTo>
                  <a:cubicBezTo>
                    <a:pt x="576295" y="1097987"/>
                    <a:pt x="571672" y="1097118"/>
                    <a:pt x="569653" y="1096746"/>
                  </a:cubicBezTo>
                  <a:lnTo>
                    <a:pt x="573333" y="1094713"/>
                  </a:lnTo>
                  <a:cubicBezTo>
                    <a:pt x="574772" y="1093670"/>
                    <a:pt x="576435" y="1092421"/>
                    <a:pt x="577229" y="1091687"/>
                  </a:cubicBezTo>
                  <a:cubicBezTo>
                    <a:pt x="578608" y="1090198"/>
                    <a:pt x="582006" y="1084543"/>
                    <a:pt x="584248" y="1077235"/>
                  </a:cubicBezTo>
                  <a:cubicBezTo>
                    <a:pt x="585042" y="1074448"/>
                    <a:pt x="586192" y="1068579"/>
                    <a:pt x="587035" y="1063072"/>
                  </a:cubicBezTo>
                  <a:cubicBezTo>
                    <a:pt x="580329" y="1068108"/>
                    <a:pt x="571464" y="1074234"/>
                    <a:pt x="564916" y="1077722"/>
                  </a:cubicBezTo>
                  <a:cubicBezTo>
                    <a:pt x="542551" y="1089216"/>
                    <a:pt x="520253" y="1094201"/>
                    <a:pt x="520043" y="1094266"/>
                  </a:cubicBezTo>
                  <a:lnTo>
                    <a:pt x="508545" y="1096806"/>
                  </a:lnTo>
                  <a:lnTo>
                    <a:pt x="542760" y="1040962"/>
                  </a:lnTo>
                  <a:cubicBezTo>
                    <a:pt x="533945" y="1042880"/>
                    <a:pt x="521279" y="1045946"/>
                    <a:pt x="509859" y="1050337"/>
                  </a:cubicBezTo>
                  <a:cubicBezTo>
                    <a:pt x="498548" y="1054217"/>
                    <a:pt x="482312" y="1064585"/>
                    <a:pt x="477414" y="1067785"/>
                  </a:cubicBezTo>
                  <a:cubicBezTo>
                    <a:pt x="470931" y="1072910"/>
                    <a:pt x="463093" y="1080014"/>
                    <a:pt x="454058" y="1089355"/>
                  </a:cubicBezTo>
                  <a:cubicBezTo>
                    <a:pt x="442624" y="1101212"/>
                    <a:pt x="431377" y="1122107"/>
                    <a:pt x="428540" y="1129076"/>
                  </a:cubicBezTo>
                  <a:cubicBezTo>
                    <a:pt x="425672" y="1135923"/>
                    <a:pt x="423033" y="1145001"/>
                    <a:pt x="427294" y="1150895"/>
                  </a:cubicBezTo>
                  <a:moveTo>
                    <a:pt x="691122" y="893869"/>
                  </a:moveTo>
                  <a:cubicBezTo>
                    <a:pt x="699257" y="893869"/>
                    <a:pt x="705766" y="887272"/>
                    <a:pt x="705766" y="879220"/>
                  </a:cubicBezTo>
                  <a:cubicBezTo>
                    <a:pt x="705766" y="873068"/>
                    <a:pt x="701921" y="867761"/>
                    <a:pt x="696504" y="865677"/>
                  </a:cubicBezTo>
                  <a:lnTo>
                    <a:pt x="696504" y="800514"/>
                  </a:lnTo>
                  <a:lnTo>
                    <a:pt x="685243" y="800514"/>
                  </a:lnTo>
                  <a:lnTo>
                    <a:pt x="685243" y="865965"/>
                  </a:lnTo>
                  <a:cubicBezTo>
                    <a:pt x="680093" y="868246"/>
                    <a:pt x="676570" y="873317"/>
                    <a:pt x="676570" y="879220"/>
                  </a:cubicBezTo>
                  <a:cubicBezTo>
                    <a:pt x="676570" y="887272"/>
                    <a:pt x="683079" y="893869"/>
                    <a:pt x="691122" y="893869"/>
                  </a:cubicBezTo>
                  <a:moveTo>
                    <a:pt x="708544" y="956536"/>
                  </a:moveTo>
                  <a:cubicBezTo>
                    <a:pt x="713282" y="968666"/>
                    <a:pt x="718277" y="979852"/>
                    <a:pt x="723393" y="990394"/>
                  </a:cubicBezTo>
                  <a:cubicBezTo>
                    <a:pt x="733631" y="1005079"/>
                    <a:pt x="744923" y="1015596"/>
                    <a:pt x="752821" y="1022045"/>
                  </a:cubicBezTo>
                  <a:cubicBezTo>
                    <a:pt x="752275" y="1019455"/>
                    <a:pt x="751605" y="1016677"/>
                    <a:pt x="751083" y="1013751"/>
                  </a:cubicBezTo>
                  <a:cubicBezTo>
                    <a:pt x="749165" y="1004622"/>
                    <a:pt x="748792" y="994452"/>
                    <a:pt x="748792" y="987656"/>
                  </a:cubicBezTo>
                  <a:cubicBezTo>
                    <a:pt x="748792" y="983117"/>
                    <a:pt x="748911" y="980125"/>
                    <a:pt x="748911" y="980065"/>
                  </a:cubicBezTo>
                  <a:lnTo>
                    <a:pt x="749894" y="962751"/>
                  </a:lnTo>
                  <a:lnTo>
                    <a:pt x="758326" y="977933"/>
                  </a:lnTo>
                  <a:cubicBezTo>
                    <a:pt x="758367" y="977933"/>
                    <a:pt x="766125" y="992081"/>
                    <a:pt x="775169" y="1002672"/>
                  </a:cubicBezTo>
                  <a:cubicBezTo>
                    <a:pt x="781222" y="1009806"/>
                    <a:pt x="787656" y="1015497"/>
                    <a:pt x="793178" y="1019530"/>
                  </a:cubicBezTo>
                  <a:cubicBezTo>
                    <a:pt x="791080" y="1013329"/>
                    <a:pt x="788886" y="1006284"/>
                    <a:pt x="787978" y="1000752"/>
                  </a:cubicBezTo>
                  <a:cubicBezTo>
                    <a:pt x="786729" y="992702"/>
                    <a:pt x="786346" y="984903"/>
                    <a:pt x="786346" y="978354"/>
                  </a:cubicBezTo>
                  <a:cubicBezTo>
                    <a:pt x="786346" y="967922"/>
                    <a:pt x="787284" y="960658"/>
                    <a:pt x="787364" y="960505"/>
                  </a:cubicBezTo>
                  <a:lnTo>
                    <a:pt x="788921" y="948539"/>
                  </a:lnTo>
                  <a:lnTo>
                    <a:pt x="796204" y="958223"/>
                  </a:lnTo>
                  <a:cubicBezTo>
                    <a:pt x="796243" y="958223"/>
                    <a:pt x="810203" y="976791"/>
                    <a:pt x="819718" y="986852"/>
                  </a:cubicBezTo>
                  <a:cubicBezTo>
                    <a:pt x="828425" y="996089"/>
                    <a:pt x="838000" y="1003853"/>
                    <a:pt x="845490" y="1009295"/>
                  </a:cubicBezTo>
                  <a:cubicBezTo>
                    <a:pt x="852842" y="1014643"/>
                    <a:pt x="858007" y="1017719"/>
                    <a:pt x="858180" y="1017793"/>
                  </a:cubicBezTo>
                  <a:lnTo>
                    <a:pt x="853096" y="1026352"/>
                  </a:lnTo>
                  <a:cubicBezTo>
                    <a:pt x="852842" y="1026227"/>
                    <a:pt x="830970" y="1013329"/>
                    <a:pt x="812441" y="993683"/>
                  </a:cubicBezTo>
                  <a:cubicBezTo>
                    <a:pt x="807316" y="988177"/>
                    <a:pt x="801081" y="980572"/>
                    <a:pt x="796303" y="974594"/>
                  </a:cubicBezTo>
                  <a:cubicBezTo>
                    <a:pt x="796267" y="975740"/>
                    <a:pt x="796243" y="977025"/>
                    <a:pt x="796243" y="978354"/>
                  </a:cubicBezTo>
                  <a:cubicBezTo>
                    <a:pt x="796243" y="984481"/>
                    <a:pt x="796576" y="991808"/>
                    <a:pt x="797802" y="999175"/>
                  </a:cubicBezTo>
                  <a:cubicBezTo>
                    <a:pt x="798635" y="1004200"/>
                    <a:pt x="801040" y="1012088"/>
                    <a:pt x="803411" y="1018513"/>
                  </a:cubicBezTo>
                  <a:cubicBezTo>
                    <a:pt x="805654" y="1024972"/>
                    <a:pt x="807663" y="1030047"/>
                    <a:pt x="807663" y="1030047"/>
                  </a:cubicBezTo>
                  <a:lnTo>
                    <a:pt x="812649" y="1042459"/>
                  </a:lnTo>
                  <a:lnTo>
                    <a:pt x="800767" y="1036332"/>
                  </a:lnTo>
                  <a:cubicBezTo>
                    <a:pt x="800446" y="1036184"/>
                    <a:pt x="782774" y="1027120"/>
                    <a:pt x="767569" y="1009077"/>
                  </a:cubicBezTo>
                  <a:cubicBezTo>
                    <a:pt x="764493" y="1005451"/>
                    <a:pt x="761576" y="1001556"/>
                    <a:pt x="759021" y="997900"/>
                  </a:cubicBezTo>
                  <a:cubicBezTo>
                    <a:pt x="759369" y="1002498"/>
                    <a:pt x="759890" y="1007411"/>
                    <a:pt x="760767" y="1011801"/>
                  </a:cubicBezTo>
                  <a:cubicBezTo>
                    <a:pt x="763198" y="1023499"/>
                    <a:pt x="765644" y="1032562"/>
                    <a:pt x="765644" y="1032637"/>
                  </a:cubicBezTo>
                  <a:lnTo>
                    <a:pt x="768795" y="1044335"/>
                  </a:lnTo>
                  <a:lnTo>
                    <a:pt x="758326" y="1038143"/>
                  </a:lnTo>
                  <a:cubicBezTo>
                    <a:pt x="758114" y="1038034"/>
                    <a:pt x="751705" y="1034313"/>
                    <a:pt x="742823" y="1026633"/>
                  </a:cubicBezTo>
                  <a:cubicBezTo>
                    <a:pt x="744080" y="1028658"/>
                    <a:pt x="745255" y="1030677"/>
                    <a:pt x="746520" y="1032637"/>
                  </a:cubicBezTo>
                  <a:cubicBezTo>
                    <a:pt x="753763" y="1044692"/>
                    <a:pt x="765158" y="1057059"/>
                    <a:pt x="765158" y="1057059"/>
                  </a:cubicBezTo>
                  <a:cubicBezTo>
                    <a:pt x="765158" y="1057059"/>
                    <a:pt x="750448" y="1061930"/>
                    <a:pt x="746520" y="1061930"/>
                  </a:cubicBezTo>
                  <a:cubicBezTo>
                    <a:pt x="742378" y="1061930"/>
                    <a:pt x="736663" y="1063642"/>
                    <a:pt x="736663" y="1063642"/>
                  </a:cubicBezTo>
                  <a:cubicBezTo>
                    <a:pt x="736663" y="1063642"/>
                    <a:pt x="749695" y="1067263"/>
                    <a:pt x="762221" y="1071372"/>
                  </a:cubicBezTo>
                  <a:cubicBezTo>
                    <a:pt x="771682" y="1074383"/>
                    <a:pt x="784009" y="1081204"/>
                    <a:pt x="789695" y="1084483"/>
                  </a:cubicBezTo>
                  <a:cubicBezTo>
                    <a:pt x="789134" y="1083153"/>
                    <a:pt x="788647" y="1081690"/>
                    <a:pt x="788118" y="1080163"/>
                  </a:cubicBezTo>
                  <a:cubicBezTo>
                    <a:pt x="785711" y="1072215"/>
                    <a:pt x="783181" y="1052595"/>
                    <a:pt x="783091" y="1052421"/>
                  </a:cubicBezTo>
                  <a:lnTo>
                    <a:pt x="781454" y="1040226"/>
                  </a:lnTo>
                  <a:lnTo>
                    <a:pt x="791143" y="1047817"/>
                  </a:lnTo>
                  <a:cubicBezTo>
                    <a:pt x="791203" y="1047817"/>
                    <a:pt x="811111" y="1063533"/>
                    <a:pt x="821594" y="1068915"/>
                  </a:cubicBezTo>
                  <a:cubicBezTo>
                    <a:pt x="832006" y="1074299"/>
                    <a:pt x="842713" y="1078242"/>
                    <a:pt x="850764" y="1080808"/>
                  </a:cubicBezTo>
                  <a:cubicBezTo>
                    <a:pt x="851186" y="1080956"/>
                    <a:pt x="851676" y="1081129"/>
                    <a:pt x="852198" y="1081269"/>
                  </a:cubicBezTo>
                  <a:lnTo>
                    <a:pt x="819163" y="1027294"/>
                  </a:lnTo>
                  <a:lnTo>
                    <a:pt x="829864" y="1029015"/>
                  </a:lnTo>
                  <a:cubicBezTo>
                    <a:pt x="830037" y="1029055"/>
                    <a:pt x="854320" y="1031908"/>
                    <a:pt x="875678" y="1040018"/>
                  </a:cubicBezTo>
                  <a:lnTo>
                    <a:pt x="880654" y="1042235"/>
                  </a:lnTo>
                  <a:cubicBezTo>
                    <a:pt x="898871" y="1049206"/>
                    <a:pt x="911347" y="1060358"/>
                    <a:pt x="911729" y="1060616"/>
                  </a:cubicBezTo>
                  <a:cubicBezTo>
                    <a:pt x="922915" y="1069347"/>
                    <a:pt x="934142" y="1079855"/>
                    <a:pt x="940333" y="1089355"/>
                  </a:cubicBezTo>
                  <a:cubicBezTo>
                    <a:pt x="953033" y="1108439"/>
                    <a:pt x="964578" y="1124503"/>
                    <a:pt x="964578" y="1124503"/>
                  </a:cubicBezTo>
                  <a:cubicBezTo>
                    <a:pt x="964578" y="1124503"/>
                    <a:pt x="967678" y="1124964"/>
                    <a:pt x="969251" y="1124191"/>
                  </a:cubicBezTo>
                  <a:cubicBezTo>
                    <a:pt x="970892" y="1123362"/>
                    <a:pt x="973294" y="1121760"/>
                    <a:pt x="973294" y="1121760"/>
                  </a:cubicBezTo>
                  <a:cubicBezTo>
                    <a:pt x="973294" y="1121760"/>
                    <a:pt x="965554" y="1114367"/>
                    <a:pt x="960336" y="1108306"/>
                  </a:cubicBezTo>
                  <a:cubicBezTo>
                    <a:pt x="955053" y="1102179"/>
                    <a:pt x="941906" y="1083560"/>
                    <a:pt x="932961" y="1070627"/>
                  </a:cubicBezTo>
                  <a:cubicBezTo>
                    <a:pt x="923267" y="1056598"/>
                    <a:pt x="907626" y="1038143"/>
                    <a:pt x="898944" y="1032428"/>
                  </a:cubicBezTo>
                  <a:cubicBezTo>
                    <a:pt x="889295" y="1025915"/>
                    <a:pt x="882533" y="1020854"/>
                    <a:pt x="882533" y="1020854"/>
                  </a:cubicBezTo>
                  <a:lnTo>
                    <a:pt x="872677" y="1019812"/>
                  </a:lnTo>
                  <a:cubicBezTo>
                    <a:pt x="872677" y="1019812"/>
                    <a:pt x="846731" y="1012768"/>
                    <a:pt x="819907" y="971310"/>
                  </a:cubicBezTo>
                  <a:cubicBezTo>
                    <a:pt x="793143" y="929861"/>
                    <a:pt x="797008" y="895854"/>
                    <a:pt x="804736" y="880450"/>
                  </a:cubicBezTo>
                  <a:cubicBezTo>
                    <a:pt x="806140" y="877658"/>
                    <a:pt x="809336" y="872141"/>
                    <a:pt x="811880" y="868123"/>
                  </a:cubicBezTo>
                  <a:cubicBezTo>
                    <a:pt x="809440" y="865965"/>
                    <a:pt x="807177" y="863584"/>
                    <a:pt x="804811" y="861112"/>
                  </a:cubicBezTo>
                  <a:cubicBezTo>
                    <a:pt x="803000" y="863370"/>
                    <a:pt x="800767" y="866237"/>
                    <a:pt x="798263" y="869992"/>
                  </a:cubicBezTo>
                  <a:cubicBezTo>
                    <a:pt x="792582" y="878293"/>
                    <a:pt x="785925" y="889726"/>
                    <a:pt x="782248" y="901767"/>
                  </a:cubicBezTo>
                  <a:cubicBezTo>
                    <a:pt x="776782" y="919527"/>
                    <a:pt x="774112" y="933333"/>
                    <a:pt x="772673" y="953153"/>
                  </a:cubicBezTo>
                  <a:lnTo>
                    <a:pt x="771781" y="965207"/>
                  </a:lnTo>
                  <a:lnTo>
                    <a:pt x="763923" y="956089"/>
                  </a:lnTo>
                  <a:cubicBezTo>
                    <a:pt x="763794" y="956015"/>
                    <a:pt x="755341" y="946058"/>
                    <a:pt x="747949" y="934733"/>
                  </a:cubicBezTo>
                  <a:cubicBezTo>
                    <a:pt x="746024" y="931880"/>
                    <a:pt x="744288" y="928953"/>
                    <a:pt x="742799" y="926264"/>
                  </a:cubicBezTo>
                  <a:cubicBezTo>
                    <a:pt x="741748" y="930208"/>
                    <a:pt x="740666" y="935021"/>
                    <a:pt x="739640" y="940453"/>
                  </a:cubicBezTo>
                  <a:cubicBezTo>
                    <a:pt x="736871" y="955916"/>
                    <a:pt x="736350" y="967341"/>
                    <a:pt x="736350" y="967341"/>
                  </a:cubicBezTo>
                  <a:lnTo>
                    <a:pt x="735720" y="978454"/>
                  </a:lnTo>
                  <a:lnTo>
                    <a:pt x="727817" y="970600"/>
                  </a:lnTo>
                  <a:cubicBezTo>
                    <a:pt x="727703" y="970402"/>
                    <a:pt x="716590" y="959354"/>
                    <a:pt x="706922" y="943092"/>
                  </a:cubicBezTo>
                  <a:cubicBezTo>
                    <a:pt x="704947" y="939719"/>
                    <a:pt x="702914" y="936409"/>
                    <a:pt x="701053" y="933210"/>
                  </a:cubicBezTo>
                  <a:cubicBezTo>
                    <a:pt x="703226" y="941147"/>
                    <a:pt x="705766" y="949491"/>
                    <a:pt x="708544" y="956536"/>
                  </a:cubicBezTo>
                  <a:moveTo>
                    <a:pt x="913689" y="1103989"/>
                  </a:moveTo>
                  <a:cubicBezTo>
                    <a:pt x="913689" y="1103989"/>
                    <a:pt x="915529" y="1104585"/>
                    <a:pt x="916813" y="1105935"/>
                  </a:cubicBezTo>
                  <a:cubicBezTo>
                    <a:pt x="920302" y="1109779"/>
                    <a:pt x="921169" y="1111778"/>
                    <a:pt x="921169" y="1111778"/>
                  </a:cubicBezTo>
                  <a:lnTo>
                    <a:pt x="927445" y="1110677"/>
                  </a:lnTo>
                  <a:lnTo>
                    <a:pt x="920664" y="1102130"/>
                  </a:lnTo>
                  <a:close/>
                  <a:moveTo>
                    <a:pt x="892430" y="1115439"/>
                  </a:moveTo>
                  <a:cubicBezTo>
                    <a:pt x="899714" y="1114789"/>
                    <a:pt x="901062" y="1113713"/>
                    <a:pt x="901906" y="1113563"/>
                  </a:cubicBezTo>
                  <a:cubicBezTo>
                    <a:pt x="901797" y="1113391"/>
                    <a:pt x="900929" y="1108514"/>
                    <a:pt x="900929" y="1108514"/>
                  </a:cubicBezTo>
                  <a:cubicBezTo>
                    <a:pt x="900929" y="1108514"/>
                    <a:pt x="900383" y="1108589"/>
                    <a:pt x="892669" y="1111505"/>
                  </a:cubicBezTo>
                  <a:cubicBezTo>
                    <a:pt x="884979" y="1114294"/>
                    <a:pt x="885674" y="1114645"/>
                    <a:pt x="885674" y="1114645"/>
                  </a:cubicBezTo>
                  <a:cubicBezTo>
                    <a:pt x="885674" y="1114645"/>
                    <a:pt x="884732" y="1116243"/>
                    <a:pt x="892430" y="1115439"/>
                  </a:cubicBezTo>
                  <a:moveTo>
                    <a:pt x="782651" y="1106321"/>
                  </a:moveTo>
                  <a:cubicBezTo>
                    <a:pt x="782651" y="1106321"/>
                    <a:pt x="794185" y="1105726"/>
                    <a:pt x="804985" y="1106916"/>
                  </a:cubicBezTo>
                  <a:cubicBezTo>
                    <a:pt x="815502" y="1108092"/>
                    <a:pt x="826728" y="1109844"/>
                    <a:pt x="839090" y="1109844"/>
                  </a:cubicBezTo>
                  <a:cubicBezTo>
                    <a:pt x="851459" y="1109844"/>
                    <a:pt x="864441" y="1113872"/>
                    <a:pt x="885981" y="1105389"/>
                  </a:cubicBezTo>
                  <a:cubicBezTo>
                    <a:pt x="907576" y="1096806"/>
                    <a:pt x="919607" y="1092480"/>
                    <a:pt x="919607" y="1092480"/>
                  </a:cubicBezTo>
                  <a:cubicBezTo>
                    <a:pt x="919607" y="1092480"/>
                    <a:pt x="928180" y="1099460"/>
                    <a:pt x="933934" y="1106321"/>
                  </a:cubicBezTo>
                  <a:cubicBezTo>
                    <a:pt x="939599" y="1113251"/>
                    <a:pt x="941624" y="1120917"/>
                    <a:pt x="941624" y="1120917"/>
                  </a:cubicBezTo>
                  <a:cubicBezTo>
                    <a:pt x="941624" y="1120917"/>
                    <a:pt x="936285" y="1118897"/>
                    <a:pt x="930238" y="1120162"/>
                  </a:cubicBezTo>
                  <a:cubicBezTo>
                    <a:pt x="924096" y="1121338"/>
                    <a:pt x="906981" y="1128035"/>
                    <a:pt x="885386" y="1124751"/>
                  </a:cubicBezTo>
                  <a:cubicBezTo>
                    <a:pt x="863970" y="1121610"/>
                    <a:pt x="839720" y="1119244"/>
                    <a:pt x="816212" y="1122900"/>
                  </a:cubicBezTo>
                  <a:cubicBezTo>
                    <a:pt x="792582" y="1126562"/>
                    <a:pt x="787919" y="1133740"/>
                    <a:pt x="787919" y="1133740"/>
                  </a:cubicBezTo>
                  <a:cubicBezTo>
                    <a:pt x="787919" y="1133740"/>
                    <a:pt x="799171" y="1130614"/>
                    <a:pt x="839652" y="1137500"/>
                  </a:cubicBezTo>
                  <a:cubicBezTo>
                    <a:pt x="888948" y="1146068"/>
                    <a:pt x="940195" y="1170501"/>
                    <a:pt x="954621" y="1150895"/>
                  </a:cubicBezTo>
                  <a:cubicBezTo>
                    <a:pt x="958946" y="1145001"/>
                    <a:pt x="956253" y="1135923"/>
                    <a:pt x="953430" y="1129076"/>
                  </a:cubicBezTo>
                  <a:cubicBezTo>
                    <a:pt x="950572" y="1122107"/>
                    <a:pt x="939251" y="1101212"/>
                    <a:pt x="927826" y="1089355"/>
                  </a:cubicBezTo>
                  <a:cubicBezTo>
                    <a:pt x="918837" y="1080014"/>
                    <a:pt x="910935" y="1072910"/>
                    <a:pt x="904526" y="1067785"/>
                  </a:cubicBezTo>
                  <a:cubicBezTo>
                    <a:pt x="899664" y="1064585"/>
                    <a:pt x="883417" y="1054217"/>
                    <a:pt x="871982" y="1050337"/>
                  </a:cubicBezTo>
                  <a:cubicBezTo>
                    <a:pt x="860581" y="1045946"/>
                    <a:pt x="847912" y="1042880"/>
                    <a:pt x="839165" y="1040962"/>
                  </a:cubicBezTo>
                  <a:lnTo>
                    <a:pt x="873312" y="1096806"/>
                  </a:lnTo>
                  <a:lnTo>
                    <a:pt x="861911" y="1094266"/>
                  </a:lnTo>
                  <a:cubicBezTo>
                    <a:pt x="861653" y="1094201"/>
                    <a:pt x="839299" y="1089216"/>
                    <a:pt x="817040" y="1077722"/>
                  </a:cubicBezTo>
                  <a:cubicBezTo>
                    <a:pt x="810451" y="1074234"/>
                    <a:pt x="801571" y="1068108"/>
                    <a:pt x="794799" y="1063072"/>
                  </a:cubicBezTo>
                  <a:cubicBezTo>
                    <a:pt x="795742" y="1068579"/>
                    <a:pt x="796759" y="1074448"/>
                    <a:pt x="797633" y="1077235"/>
                  </a:cubicBezTo>
                  <a:cubicBezTo>
                    <a:pt x="799900" y="1084543"/>
                    <a:pt x="803411" y="1090198"/>
                    <a:pt x="804736" y="1091687"/>
                  </a:cubicBezTo>
                  <a:cubicBezTo>
                    <a:pt x="805357" y="1092421"/>
                    <a:pt x="807068" y="1093670"/>
                    <a:pt x="808491" y="1094713"/>
                  </a:cubicBezTo>
                  <a:lnTo>
                    <a:pt x="812301" y="1096746"/>
                  </a:lnTo>
                  <a:cubicBezTo>
                    <a:pt x="810203" y="1097118"/>
                    <a:pt x="805530" y="1097987"/>
                    <a:pt x="798917" y="1099798"/>
                  </a:cubicBezTo>
                  <a:cubicBezTo>
                    <a:pt x="789581" y="1102179"/>
                    <a:pt x="782651" y="1106321"/>
                    <a:pt x="782651" y="1106321"/>
                  </a:cubicBezTo>
                  <a:moveTo>
                    <a:pt x="979792" y="1110945"/>
                  </a:moveTo>
                  <a:cubicBezTo>
                    <a:pt x="979792" y="1110945"/>
                    <a:pt x="997717" y="1110117"/>
                    <a:pt x="1009944" y="1099460"/>
                  </a:cubicBezTo>
                  <a:cubicBezTo>
                    <a:pt x="1022100" y="1088943"/>
                    <a:pt x="1027045" y="1080980"/>
                    <a:pt x="1023752" y="1068866"/>
                  </a:cubicBezTo>
                  <a:cubicBezTo>
                    <a:pt x="1020562" y="1056687"/>
                    <a:pt x="1014649" y="1053884"/>
                    <a:pt x="1014649" y="1053884"/>
                  </a:cubicBezTo>
                  <a:cubicBezTo>
                    <a:pt x="1014649" y="1053884"/>
                    <a:pt x="1003471" y="1064054"/>
                    <a:pt x="981900" y="1064798"/>
                  </a:cubicBezTo>
                  <a:cubicBezTo>
                    <a:pt x="970754" y="1065245"/>
                    <a:pt x="944932" y="1062799"/>
                    <a:pt x="933413" y="1051240"/>
                  </a:cubicBezTo>
                  <a:cubicBezTo>
                    <a:pt x="931032" y="1049147"/>
                    <a:pt x="929082" y="1051801"/>
                    <a:pt x="930744" y="1053670"/>
                  </a:cubicBezTo>
                  <a:cubicBezTo>
                    <a:pt x="934306" y="1057789"/>
                    <a:pt x="937302" y="1059812"/>
                    <a:pt x="943057" y="1067785"/>
                  </a:cubicBezTo>
                  <a:cubicBezTo>
                    <a:pt x="951654" y="1079582"/>
                    <a:pt x="955235" y="1084618"/>
                    <a:pt x="963005" y="1093607"/>
                  </a:cubicBezTo>
                  <a:cubicBezTo>
                    <a:pt x="970754" y="1102526"/>
                    <a:pt x="979792" y="1110945"/>
                    <a:pt x="979792" y="1110945"/>
                  </a:cubicBezTo>
                  <a:moveTo>
                    <a:pt x="959155" y="1035901"/>
                  </a:moveTo>
                  <a:cubicBezTo>
                    <a:pt x="971349" y="1031694"/>
                    <a:pt x="995112" y="1022318"/>
                    <a:pt x="1004091" y="1018761"/>
                  </a:cubicBezTo>
                  <a:cubicBezTo>
                    <a:pt x="1026673" y="1009941"/>
                    <a:pt x="1046706" y="1021936"/>
                    <a:pt x="1046706" y="1021936"/>
                  </a:cubicBezTo>
                  <a:cubicBezTo>
                    <a:pt x="1046706" y="1021936"/>
                    <a:pt x="1038719" y="1002326"/>
                    <a:pt x="1011583" y="1006641"/>
                  </a:cubicBezTo>
                  <a:cubicBezTo>
                    <a:pt x="993153" y="1009568"/>
                    <a:pt x="973294" y="1019257"/>
                    <a:pt x="964860" y="1024476"/>
                  </a:cubicBezTo>
                  <a:cubicBezTo>
                    <a:pt x="951417" y="1032562"/>
                    <a:pt x="940095" y="1034438"/>
                    <a:pt x="940095" y="1034438"/>
                  </a:cubicBezTo>
                  <a:cubicBezTo>
                    <a:pt x="940095" y="1034438"/>
                    <a:pt x="951207" y="1038688"/>
                    <a:pt x="959155" y="1035901"/>
                  </a:cubicBezTo>
                  <a:moveTo>
                    <a:pt x="955846" y="999052"/>
                  </a:moveTo>
                  <a:cubicBezTo>
                    <a:pt x="955846" y="999052"/>
                    <a:pt x="952190" y="1008650"/>
                    <a:pt x="937977" y="1017595"/>
                  </a:cubicBezTo>
                  <a:cubicBezTo>
                    <a:pt x="923748" y="1026574"/>
                    <a:pt x="917235" y="1025790"/>
                    <a:pt x="917235" y="1025790"/>
                  </a:cubicBezTo>
                  <a:cubicBezTo>
                    <a:pt x="917235" y="1025790"/>
                    <a:pt x="925386" y="1033048"/>
                    <a:pt x="936708" y="1027825"/>
                  </a:cubicBezTo>
                  <a:cubicBezTo>
                    <a:pt x="948141" y="1022531"/>
                    <a:pt x="952250" y="1018820"/>
                    <a:pt x="954764" y="1011552"/>
                  </a:cubicBezTo>
                  <a:cubicBezTo>
                    <a:pt x="957135" y="1004200"/>
                    <a:pt x="955846" y="999052"/>
                    <a:pt x="955846" y="999052"/>
                  </a:cubicBezTo>
                  <a:moveTo>
                    <a:pt x="709858" y="872636"/>
                  </a:moveTo>
                  <a:cubicBezTo>
                    <a:pt x="709858" y="880659"/>
                    <a:pt x="716308" y="887207"/>
                    <a:pt x="724459" y="887207"/>
                  </a:cubicBezTo>
                  <a:cubicBezTo>
                    <a:pt x="732556" y="887207"/>
                    <a:pt x="739029" y="880659"/>
                    <a:pt x="739029" y="872636"/>
                  </a:cubicBezTo>
                  <a:cubicBezTo>
                    <a:pt x="739029" y="866237"/>
                    <a:pt x="734995" y="860904"/>
                    <a:pt x="729241" y="858845"/>
                  </a:cubicBezTo>
                  <a:lnTo>
                    <a:pt x="729241" y="800514"/>
                  </a:lnTo>
                  <a:lnTo>
                    <a:pt x="718069" y="800514"/>
                  </a:lnTo>
                  <a:lnTo>
                    <a:pt x="718069" y="859540"/>
                  </a:lnTo>
                  <a:cubicBezTo>
                    <a:pt x="713183" y="861906"/>
                    <a:pt x="709858" y="866858"/>
                    <a:pt x="709858" y="872636"/>
                  </a:cubicBezTo>
                  <a:moveTo>
                    <a:pt x="741748" y="851959"/>
                  </a:moveTo>
                  <a:cubicBezTo>
                    <a:pt x="741748" y="860037"/>
                    <a:pt x="748390" y="866585"/>
                    <a:pt x="756417" y="866585"/>
                  </a:cubicBezTo>
                  <a:cubicBezTo>
                    <a:pt x="764429" y="866585"/>
                    <a:pt x="770968" y="860037"/>
                    <a:pt x="770968" y="851959"/>
                  </a:cubicBezTo>
                  <a:cubicBezTo>
                    <a:pt x="770968" y="845971"/>
                    <a:pt x="767322" y="840802"/>
                    <a:pt x="762073" y="838530"/>
                  </a:cubicBezTo>
                  <a:lnTo>
                    <a:pt x="762073" y="800514"/>
                  </a:lnTo>
                  <a:lnTo>
                    <a:pt x="750885" y="800514"/>
                  </a:lnTo>
                  <a:lnTo>
                    <a:pt x="750885" y="838442"/>
                  </a:lnTo>
                  <a:cubicBezTo>
                    <a:pt x="745537" y="840649"/>
                    <a:pt x="741748" y="845807"/>
                    <a:pt x="741748" y="851959"/>
                  </a:cubicBezTo>
                  <a:moveTo>
                    <a:pt x="750429" y="878813"/>
                  </a:moveTo>
                  <a:cubicBezTo>
                    <a:pt x="748480" y="886413"/>
                    <a:pt x="744843" y="893954"/>
                    <a:pt x="732694" y="898632"/>
                  </a:cubicBezTo>
                  <a:cubicBezTo>
                    <a:pt x="720525" y="903230"/>
                    <a:pt x="709696" y="896757"/>
                    <a:pt x="709696" y="896757"/>
                  </a:cubicBezTo>
                  <a:cubicBezTo>
                    <a:pt x="709696" y="896757"/>
                    <a:pt x="707651" y="901271"/>
                    <a:pt x="701574" y="904695"/>
                  </a:cubicBezTo>
                  <a:cubicBezTo>
                    <a:pt x="702342" y="907498"/>
                    <a:pt x="703558" y="911878"/>
                    <a:pt x="704575" y="914631"/>
                  </a:cubicBezTo>
                  <a:cubicBezTo>
                    <a:pt x="705930" y="918733"/>
                    <a:pt x="710331" y="929325"/>
                    <a:pt x="715515" y="937997"/>
                  </a:cubicBezTo>
                  <a:cubicBezTo>
                    <a:pt x="719583" y="944828"/>
                    <a:pt x="723932" y="950746"/>
                    <a:pt x="727470" y="955147"/>
                  </a:cubicBezTo>
                  <a:cubicBezTo>
                    <a:pt x="727952" y="950582"/>
                    <a:pt x="728785" y="944976"/>
                    <a:pt x="729861" y="938717"/>
                  </a:cubicBezTo>
                  <a:cubicBezTo>
                    <a:pt x="732788" y="922543"/>
                    <a:pt x="736905" y="911456"/>
                    <a:pt x="736970" y="911282"/>
                  </a:cubicBezTo>
                  <a:lnTo>
                    <a:pt x="741212" y="900021"/>
                  </a:lnTo>
                  <a:lnTo>
                    <a:pt x="746208" y="910960"/>
                  </a:lnTo>
                  <a:cubicBezTo>
                    <a:pt x="746237" y="910960"/>
                    <a:pt x="750448" y="920544"/>
                    <a:pt x="756244" y="929301"/>
                  </a:cubicBezTo>
                  <a:cubicBezTo>
                    <a:pt x="758749" y="933135"/>
                    <a:pt x="761452" y="936930"/>
                    <a:pt x="763874" y="940091"/>
                  </a:cubicBezTo>
                  <a:cubicBezTo>
                    <a:pt x="765570" y="925520"/>
                    <a:pt x="768324" y="913202"/>
                    <a:pt x="772754" y="898780"/>
                  </a:cubicBezTo>
                  <a:cubicBezTo>
                    <a:pt x="779436" y="877250"/>
                    <a:pt x="793068" y="859600"/>
                    <a:pt x="798461" y="853115"/>
                  </a:cubicBezTo>
                  <a:cubicBezTo>
                    <a:pt x="788465" y="837662"/>
                    <a:pt x="784098" y="822268"/>
                    <a:pt x="782651" y="814320"/>
                  </a:cubicBezTo>
                  <a:lnTo>
                    <a:pt x="773095" y="814320"/>
                  </a:lnTo>
                  <a:lnTo>
                    <a:pt x="773095" y="830975"/>
                  </a:lnTo>
                  <a:cubicBezTo>
                    <a:pt x="779228" y="835910"/>
                    <a:pt x="783246" y="843516"/>
                    <a:pt x="783246" y="852084"/>
                  </a:cubicBezTo>
                  <a:cubicBezTo>
                    <a:pt x="783246" y="867180"/>
                    <a:pt x="772515" y="880510"/>
                    <a:pt x="750429" y="878813"/>
                  </a:cubicBezTo>
                  <a:moveTo>
                    <a:pt x="835023" y="790286"/>
                  </a:moveTo>
                  <a:lnTo>
                    <a:pt x="836313" y="774187"/>
                  </a:lnTo>
                  <a:lnTo>
                    <a:pt x="545984" y="773641"/>
                  </a:lnTo>
                  <a:lnTo>
                    <a:pt x="546545" y="790286"/>
                  </a:lnTo>
                  <a:close/>
                  <a:moveTo>
                    <a:pt x="610477" y="851959"/>
                  </a:moveTo>
                  <a:cubicBezTo>
                    <a:pt x="610477" y="860037"/>
                    <a:pt x="617129" y="866585"/>
                    <a:pt x="625176" y="866585"/>
                  </a:cubicBezTo>
                  <a:cubicBezTo>
                    <a:pt x="633237" y="866585"/>
                    <a:pt x="639761" y="860037"/>
                    <a:pt x="639761" y="851959"/>
                  </a:cubicBezTo>
                  <a:cubicBezTo>
                    <a:pt x="639761" y="845882"/>
                    <a:pt x="635981" y="840649"/>
                    <a:pt x="630683" y="838466"/>
                  </a:cubicBezTo>
                  <a:lnTo>
                    <a:pt x="630683" y="800514"/>
                  </a:lnTo>
                  <a:lnTo>
                    <a:pt x="619461" y="800514"/>
                  </a:lnTo>
                  <a:lnTo>
                    <a:pt x="619461" y="838530"/>
                  </a:lnTo>
                  <a:cubicBezTo>
                    <a:pt x="614236" y="840738"/>
                    <a:pt x="610477" y="845971"/>
                    <a:pt x="610477" y="851959"/>
                  </a:cubicBezTo>
                  <a:moveTo>
                    <a:pt x="669046" y="896127"/>
                  </a:moveTo>
                  <a:cubicBezTo>
                    <a:pt x="665821" y="897590"/>
                    <a:pt x="657933" y="900453"/>
                    <a:pt x="648999" y="897158"/>
                  </a:cubicBezTo>
                  <a:cubicBezTo>
                    <a:pt x="640539" y="894390"/>
                    <a:pt x="633718" y="887420"/>
                    <a:pt x="631318" y="878600"/>
                  </a:cubicBezTo>
                  <a:cubicBezTo>
                    <a:pt x="629259" y="879086"/>
                    <a:pt x="627026" y="879334"/>
                    <a:pt x="624779" y="879408"/>
                  </a:cubicBezTo>
                  <a:cubicBezTo>
                    <a:pt x="618975" y="879558"/>
                    <a:pt x="611806" y="877622"/>
                    <a:pt x="605075" y="870975"/>
                  </a:cubicBezTo>
                  <a:cubicBezTo>
                    <a:pt x="600331" y="866023"/>
                    <a:pt x="597419" y="859402"/>
                    <a:pt x="597419" y="852084"/>
                  </a:cubicBezTo>
                  <a:cubicBezTo>
                    <a:pt x="597419" y="843590"/>
                    <a:pt x="601388" y="836040"/>
                    <a:pt x="607376" y="831040"/>
                  </a:cubicBezTo>
                  <a:lnTo>
                    <a:pt x="607376" y="814320"/>
                  </a:lnTo>
                  <a:lnTo>
                    <a:pt x="597866" y="814320"/>
                  </a:lnTo>
                  <a:cubicBezTo>
                    <a:pt x="596412" y="822119"/>
                    <a:pt x="591779" y="838530"/>
                    <a:pt x="582735" y="852222"/>
                  </a:cubicBezTo>
                  <a:cubicBezTo>
                    <a:pt x="587199" y="857456"/>
                    <a:pt x="601934" y="875772"/>
                    <a:pt x="609078" y="898780"/>
                  </a:cubicBezTo>
                  <a:cubicBezTo>
                    <a:pt x="613543" y="913202"/>
                    <a:pt x="616296" y="925520"/>
                    <a:pt x="617957" y="940091"/>
                  </a:cubicBezTo>
                  <a:cubicBezTo>
                    <a:pt x="620438" y="936930"/>
                    <a:pt x="623141" y="933135"/>
                    <a:pt x="625671" y="929301"/>
                  </a:cubicBezTo>
                  <a:cubicBezTo>
                    <a:pt x="631352" y="920544"/>
                    <a:pt x="635667" y="910960"/>
                    <a:pt x="635667" y="910960"/>
                  </a:cubicBezTo>
                  <a:lnTo>
                    <a:pt x="640639" y="900021"/>
                  </a:lnTo>
                  <a:lnTo>
                    <a:pt x="644910" y="911282"/>
                  </a:lnTo>
                  <a:cubicBezTo>
                    <a:pt x="644970" y="911456"/>
                    <a:pt x="649072" y="922543"/>
                    <a:pt x="652005" y="938717"/>
                  </a:cubicBezTo>
                  <a:cubicBezTo>
                    <a:pt x="653106" y="944976"/>
                    <a:pt x="653884" y="950582"/>
                    <a:pt x="654436" y="955147"/>
                  </a:cubicBezTo>
                  <a:cubicBezTo>
                    <a:pt x="657967" y="950746"/>
                    <a:pt x="662392" y="944828"/>
                    <a:pt x="666410" y="937997"/>
                  </a:cubicBezTo>
                  <a:cubicBezTo>
                    <a:pt x="671545" y="929325"/>
                    <a:pt x="675926" y="918733"/>
                    <a:pt x="677374" y="914631"/>
                  </a:cubicBezTo>
                  <a:cubicBezTo>
                    <a:pt x="678267" y="912161"/>
                    <a:pt x="679374" y="908315"/>
                    <a:pt x="680117" y="905488"/>
                  </a:cubicBezTo>
                  <a:cubicBezTo>
                    <a:pt x="676125" y="903592"/>
                    <a:pt x="672339" y="900666"/>
                    <a:pt x="669046" y="896127"/>
                  </a:cubicBezTo>
                  <a:moveTo>
                    <a:pt x="643531" y="871282"/>
                  </a:moveTo>
                  <a:cubicBezTo>
                    <a:pt x="643531" y="879334"/>
                    <a:pt x="650194" y="885882"/>
                    <a:pt x="658141" y="885882"/>
                  </a:cubicBezTo>
                  <a:cubicBezTo>
                    <a:pt x="666326" y="885882"/>
                    <a:pt x="672840" y="879334"/>
                    <a:pt x="672840" y="871282"/>
                  </a:cubicBezTo>
                  <a:cubicBezTo>
                    <a:pt x="672840" y="865047"/>
                    <a:pt x="668966" y="859788"/>
                    <a:pt x="663573" y="857664"/>
                  </a:cubicBezTo>
                  <a:lnTo>
                    <a:pt x="663573" y="800514"/>
                  </a:lnTo>
                  <a:lnTo>
                    <a:pt x="652312" y="800514"/>
                  </a:lnTo>
                  <a:lnTo>
                    <a:pt x="652312" y="857864"/>
                  </a:lnTo>
                  <a:cubicBezTo>
                    <a:pt x="647202" y="860160"/>
                    <a:pt x="643531" y="865330"/>
                    <a:pt x="643531" y="871282"/>
                  </a:cubicBezTo>
                  <a:moveTo>
                    <a:pt x="870543" y="879145"/>
                  </a:moveTo>
                  <a:cubicBezTo>
                    <a:pt x="905765" y="878351"/>
                    <a:pt x="934142" y="836992"/>
                    <a:pt x="914705" y="801076"/>
                  </a:cubicBezTo>
                  <a:cubicBezTo>
                    <a:pt x="895249" y="765133"/>
                    <a:pt x="858463" y="769459"/>
                    <a:pt x="850932" y="780561"/>
                  </a:cubicBezTo>
                  <a:cubicBezTo>
                    <a:pt x="843308" y="791600"/>
                    <a:pt x="845778" y="808105"/>
                    <a:pt x="856256" y="815645"/>
                  </a:cubicBezTo>
                  <a:cubicBezTo>
                    <a:pt x="866858" y="823251"/>
                    <a:pt x="883119" y="815264"/>
                    <a:pt x="883119" y="815264"/>
                  </a:cubicBezTo>
                  <a:lnTo>
                    <a:pt x="882226" y="816490"/>
                  </a:lnTo>
                  <a:cubicBezTo>
                    <a:pt x="882226" y="816490"/>
                    <a:pt x="866609" y="839696"/>
                    <a:pt x="844076" y="819381"/>
                  </a:cubicBezTo>
                  <a:cubicBezTo>
                    <a:pt x="838645" y="814395"/>
                    <a:pt x="835816" y="810288"/>
                    <a:pt x="834939" y="800514"/>
                  </a:cubicBezTo>
                  <a:lnTo>
                    <a:pt x="794086" y="800514"/>
                  </a:lnTo>
                  <a:cubicBezTo>
                    <a:pt x="794393" y="805540"/>
                    <a:pt x="794864" y="806507"/>
                    <a:pt x="795782" y="811330"/>
                  </a:cubicBezTo>
                  <a:cubicBezTo>
                    <a:pt x="803000" y="851836"/>
                    <a:pt x="835543" y="879954"/>
                    <a:pt x="870543" y="879145"/>
                  </a:cubicBezTo>
                  <a:moveTo>
                    <a:pt x="908112" y="733831"/>
                  </a:moveTo>
                  <a:cubicBezTo>
                    <a:pt x="951069" y="725407"/>
                    <a:pt x="981098" y="747845"/>
                    <a:pt x="991515" y="765615"/>
                  </a:cubicBezTo>
                  <a:cubicBezTo>
                    <a:pt x="1002290" y="783796"/>
                    <a:pt x="1000221" y="803655"/>
                    <a:pt x="982074" y="829031"/>
                  </a:cubicBezTo>
                  <a:cubicBezTo>
                    <a:pt x="963724" y="854812"/>
                    <a:pt x="953713" y="860592"/>
                    <a:pt x="1002959" y="914665"/>
                  </a:cubicBezTo>
                  <a:cubicBezTo>
                    <a:pt x="1052213" y="968730"/>
                    <a:pt x="1071024" y="983498"/>
                    <a:pt x="1071024" y="983498"/>
                  </a:cubicBezTo>
                  <a:cubicBezTo>
                    <a:pt x="1071024" y="983498"/>
                    <a:pt x="1089816" y="976851"/>
                    <a:pt x="1087410" y="950236"/>
                  </a:cubicBezTo>
                  <a:cubicBezTo>
                    <a:pt x="1085897" y="933061"/>
                    <a:pt x="1056726" y="903891"/>
                    <a:pt x="1047995" y="894589"/>
                  </a:cubicBezTo>
                  <a:cubicBezTo>
                    <a:pt x="1038982" y="885114"/>
                    <a:pt x="1031237" y="877315"/>
                    <a:pt x="1031237" y="877315"/>
                  </a:cubicBezTo>
                  <a:cubicBezTo>
                    <a:pt x="1031237" y="877315"/>
                    <a:pt x="1043531" y="877806"/>
                    <a:pt x="1059629" y="875003"/>
                  </a:cubicBezTo>
                  <a:cubicBezTo>
                    <a:pt x="1071123" y="873068"/>
                    <a:pt x="1077553" y="868370"/>
                    <a:pt x="1077553" y="868370"/>
                  </a:cubicBezTo>
                  <a:cubicBezTo>
                    <a:pt x="1077553" y="868370"/>
                    <a:pt x="1073777" y="851915"/>
                    <a:pt x="1068098" y="845401"/>
                  </a:cubicBezTo>
                  <a:cubicBezTo>
                    <a:pt x="1062407" y="838986"/>
                    <a:pt x="1053030" y="828683"/>
                    <a:pt x="1053030" y="828683"/>
                  </a:cubicBezTo>
                  <a:cubicBezTo>
                    <a:pt x="1053030" y="828683"/>
                    <a:pt x="1065566" y="823931"/>
                    <a:pt x="1074784" y="815264"/>
                  </a:cubicBezTo>
                  <a:cubicBezTo>
                    <a:pt x="1082638" y="807882"/>
                    <a:pt x="1087137" y="801323"/>
                    <a:pt x="1087137" y="801323"/>
                  </a:cubicBezTo>
                  <a:cubicBezTo>
                    <a:pt x="1087137" y="801323"/>
                    <a:pt x="1081963" y="786838"/>
                    <a:pt x="1073082" y="779554"/>
                  </a:cubicBezTo>
                  <a:cubicBezTo>
                    <a:pt x="1064267" y="772303"/>
                    <a:pt x="1050709" y="765059"/>
                    <a:pt x="1050709" y="765059"/>
                  </a:cubicBezTo>
                  <a:cubicBezTo>
                    <a:pt x="1050709" y="765059"/>
                    <a:pt x="1062794" y="757206"/>
                    <a:pt x="1070320" y="747705"/>
                  </a:cubicBezTo>
                  <a:cubicBezTo>
                    <a:pt x="1075702" y="740860"/>
                    <a:pt x="1077051" y="734326"/>
                    <a:pt x="1077051" y="734326"/>
                  </a:cubicBezTo>
                  <a:cubicBezTo>
                    <a:pt x="1077051" y="734326"/>
                    <a:pt x="1069079" y="728051"/>
                    <a:pt x="1058627" y="724850"/>
                  </a:cubicBezTo>
                  <a:cubicBezTo>
                    <a:pt x="1053542" y="723328"/>
                    <a:pt x="1048590" y="722727"/>
                    <a:pt x="1044647" y="722554"/>
                  </a:cubicBezTo>
                  <a:cubicBezTo>
                    <a:pt x="1044647" y="722578"/>
                    <a:pt x="1044548" y="722628"/>
                    <a:pt x="1044548" y="722628"/>
                  </a:cubicBezTo>
                  <a:lnTo>
                    <a:pt x="1044572" y="722554"/>
                  </a:lnTo>
                  <a:cubicBezTo>
                    <a:pt x="1040296" y="722331"/>
                    <a:pt x="1037295" y="722628"/>
                    <a:pt x="1037295" y="722628"/>
                  </a:cubicBezTo>
                  <a:cubicBezTo>
                    <a:pt x="1037295" y="722628"/>
                    <a:pt x="1037925" y="707637"/>
                    <a:pt x="1033847" y="698657"/>
                  </a:cubicBezTo>
                  <a:cubicBezTo>
                    <a:pt x="1029525" y="689108"/>
                    <a:pt x="1020744" y="683189"/>
                    <a:pt x="1020744" y="683189"/>
                  </a:cubicBezTo>
                  <a:cubicBezTo>
                    <a:pt x="1020744" y="683189"/>
                    <a:pt x="1003586" y="684791"/>
                    <a:pt x="996039" y="688512"/>
                  </a:cubicBezTo>
                  <a:cubicBezTo>
                    <a:pt x="987125" y="692977"/>
                    <a:pt x="978170" y="700765"/>
                    <a:pt x="978170" y="700765"/>
                  </a:cubicBezTo>
                  <a:cubicBezTo>
                    <a:pt x="978170" y="700765"/>
                    <a:pt x="970233" y="685436"/>
                    <a:pt x="965395" y="680658"/>
                  </a:cubicBezTo>
                  <a:cubicBezTo>
                    <a:pt x="959458" y="674919"/>
                    <a:pt x="952994" y="672101"/>
                    <a:pt x="952994" y="672101"/>
                  </a:cubicBezTo>
                  <a:cubicBezTo>
                    <a:pt x="952994" y="672101"/>
                    <a:pt x="944386" y="675787"/>
                    <a:pt x="936285" y="680658"/>
                  </a:cubicBezTo>
                  <a:cubicBezTo>
                    <a:pt x="931628" y="683388"/>
                    <a:pt x="924170" y="690323"/>
                    <a:pt x="924170" y="690323"/>
                  </a:cubicBezTo>
                  <a:lnTo>
                    <a:pt x="897729" y="671754"/>
                  </a:lnTo>
                  <a:cubicBezTo>
                    <a:pt x="897729" y="671754"/>
                    <a:pt x="886543" y="675787"/>
                    <a:pt x="871600" y="702279"/>
                  </a:cubicBezTo>
                  <a:cubicBezTo>
                    <a:pt x="871352" y="702825"/>
                    <a:pt x="871079" y="703395"/>
                    <a:pt x="870840" y="703940"/>
                  </a:cubicBezTo>
                  <a:cubicBezTo>
                    <a:pt x="858885" y="728819"/>
                    <a:pt x="853726" y="744223"/>
                    <a:pt x="851106" y="754318"/>
                  </a:cubicBezTo>
                  <a:cubicBezTo>
                    <a:pt x="865781" y="744720"/>
                    <a:pt x="894629" y="736459"/>
                    <a:pt x="908112" y="733831"/>
                  </a:cubicBezTo>
                  <a:moveTo>
                    <a:pt x="1132693" y="946019"/>
                  </a:moveTo>
                  <a:cubicBezTo>
                    <a:pt x="1136886" y="947076"/>
                    <a:pt x="1143806" y="948598"/>
                    <a:pt x="1154432" y="950340"/>
                  </a:cubicBezTo>
                  <a:cubicBezTo>
                    <a:pt x="1171299" y="953054"/>
                    <a:pt x="1182510" y="949928"/>
                    <a:pt x="1186861" y="948315"/>
                  </a:cubicBezTo>
                  <a:cubicBezTo>
                    <a:pt x="1177674" y="939808"/>
                    <a:pt x="1153292" y="918486"/>
                    <a:pt x="1127445" y="904039"/>
                  </a:cubicBezTo>
                  <a:cubicBezTo>
                    <a:pt x="1103880" y="890744"/>
                    <a:pt x="1086284" y="883303"/>
                    <a:pt x="1078034" y="880078"/>
                  </a:cubicBezTo>
                  <a:cubicBezTo>
                    <a:pt x="1065730" y="885396"/>
                    <a:pt x="1054236" y="886130"/>
                    <a:pt x="1054236" y="886130"/>
                  </a:cubicBezTo>
                  <a:cubicBezTo>
                    <a:pt x="1054236" y="886130"/>
                    <a:pt x="1060744" y="892852"/>
                    <a:pt x="1072809" y="904486"/>
                  </a:cubicBezTo>
                  <a:cubicBezTo>
                    <a:pt x="1084483" y="909358"/>
                    <a:pt x="1108965" y="919196"/>
                    <a:pt x="1132693" y="946019"/>
                  </a:cubicBezTo>
                  <a:moveTo>
                    <a:pt x="1119060" y="1001209"/>
                  </a:moveTo>
                  <a:cubicBezTo>
                    <a:pt x="1132182" y="1019396"/>
                    <a:pt x="1139004" y="1032760"/>
                    <a:pt x="1141990" y="1038307"/>
                  </a:cubicBezTo>
                  <a:cubicBezTo>
                    <a:pt x="1148420" y="1050471"/>
                    <a:pt x="1154680" y="1048041"/>
                    <a:pt x="1154367" y="1035489"/>
                  </a:cubicBezTo>
                  <a:cubicBezTo>
                    <a:pt x="1154045" y="1012981"/>
                    <a:pt x="1142700" y="989640"/>
                    <a:pt x="1127931" y="970823"/>
                  </a:cubicBezTo>
                  <a:cubicBezTo>
                    <a:pt x="1114571" y="953957"/>
                    <a:pt x="1101756" y="946292"/>
                    <a:pt x="1094776" y="942670"/>
                  </a:cubicBezTo>
                  <a:cubicBezTo>
                    <a:pt x="1096364" y="946714"/>
                    <a:pt x="1099837" y="963233"/>
                    <a:pt x="1093735" y="975675"/>
                  </a:cubicBezTo>
                  <a:cubicBezTo>
                    <a:pt x="1098240" y="979183"/>
                    <a:pt x="1109446" y="987830"/>
                    <a:pt x="1119060" y="1001209"/>
                  </a:cubicBezTo>
                  <a:moveTo>
                    <a:pt x="1235429" y="1037860"/>
                  </a:moveTo>
                  <a:cubicBezTo>
                    <a:pt x="1245476" y="1047682"/>
                    <a:pt x="1285223" y="1077508"/>
                    <a:pt x="1310216" y="1100319"/>
                  </a:cubicBezTo>
                  <a:cubicBezTo>
                    <a:pt x="1320897" y="1110176"/>
                    <a:pt x="1332543" y="1115127"/>
                    <a:pt x="1332543" y="1115127"/>
                  </a:cubicBezTo>
                  <a:cubicBezTo>
                    <a:pt x="1335426" y="1096657"/>
                    <a:pt x="1324719" y="1071718"/>
                    <a:pt x="1315194" y="1056077"/>
                  </a:cubicBezTo>
                  <a:cubicBezTo>
                    <a:pt x="1301326" y="1033321"/>
                    <a:pt x="1277742" y="1010748"/>
                    <a:pt x="1261132" y="998967"/>
                  </a:cubicBezTo>
                  <a:cubicBezTo>
                    <a:pt x="1209037" y="961968"/>
                    <a:pt x="1204925" y="961695"/>
                    <a:pt x="1196376" y="957652"/>
                  </a:cubicBezTo>
                  <a:cubicBezTo>
                    <a:pt x="1195251" y="957652"/>
                    <a:pt x="1169588" y="967474"/>
                    <a:pt x="1141797" y="957295"/>
                  </a:cubicBezTo>
                  <a:cubicBezTo>
                    <a:pt x="1143989" y="959760"/>
                    <a:pt x="1144723" y="962330"/>
                    <a:pt x="1144723" y="962330"/>
                  </a:cubicBezTo>
                  <a:cubicBezTo>
                    <a:pt x="1144723" y="962330"/>
                    <a:pt x="1194729" y="995419"/>
                    <a:pt x="1235429" y="1037860"/>
                  </a:cubicBezTo>
                  <a:moveTo>
                    <a:pt x="1162195" y="1043079"/>
                  </a:moveTo>
                  <a:cubicBezTo>
                    <a:pt x="1162195" y="1043079"/>
                    <a:pt x="1183295" y="1068231"/>
                    <a:pt x="1205802" y="1103354"/>
                  </a:cubicBezTo>
                  <a:cubicBezTo>
                    <a:pt x="1225413" y="1134088"/>
                    <a:pt x="1250660" y="1187606"/>
                    <a:pt x="1267011" y="1220719"/>
                  </a:cubicBezTo>
                  <a:cubicBezTo>
                    <a:pt x="1274783" y="1236456"/>
                    <a:pt x="1290734" y="1229799"/>
                    <a:pt x="1291039" y="1205872"/>
                  </a:cubicBezTo>
                  <a:cubicBezTo>
                    <a:pt x="1291357" y="1170962"/>
                    <a:pt x="1264599" y="1114085"/>
                    <a:pt x="1242280" y="1085768"/>
                  </a:cubicBezTo>
                  <a:cubicBezTo>
                    <a:pt x="1197890" y="1029636"/>
                    <a:pt x="1176905" y="1016985"/>
                    <a:pt x="1159650" y="1005351"/>
                  </a:cubicBezTo>
                  <a:cubicBezTo>
                    <a:pt x="1159804" y="1007474"/>
                    <a:pt x="1166487" y="1023499"/>
                    <a:pt x="1162195" y="1043079"/>
                  </a:cubicBezTo>
                  <a:moveTo>
                    <a:pt x="1328149" y="1007758"/>
                  </a:moveTo>
                  <a:cubicBezTo>
                    <a:pt x="1343617" y="1009782"/>
                    <a:pt x="1349992" y="1007945"/>
                    <a:pt x="1352050" y="1007326"/>
                  </a:cubicBezTo>
                  <a:cubicBezTo>
                    <a:pt x="1343617" y="991898"/>
                    <a:pt x="1321811" y="966547"/>
                    <a:pt x="1273221" y="939842"/>
                  </a:cubicBezTo>
                  <a:cubicBezTo>
                    <a:pt x="1227358" y="914764"/>
                    <a:pt x="1200212" y="904966"/>
                    <a:pt x="1188787" y="901112"/>
                  </a:cubicBezTo>
                  <a:cubicBezTo>
                    <a:pt x="1176121" y="903592"/>
                    <a:pt x="1163808" y="903652"/>
                    <a:pt x="1163808" y="903652"/>
                  </a:cubicBezTo>
                  <a:cubicBezTo>
                    <a:pt x="1173318" y="912646"/>
                    <a:pt x="1180288" y="921413"/>
                    <a:pt x="1185274" y="928953"/>
                  </a:cubicBezTo>
                  <a:cubicBezTo>
                    <a:pt x="1202205" y="935501"/>
                    <a:pt x="1256761" y="957801"/>
                    <a:pt x="1298532" y="999001"/>
                  </a:cubicBezTo>
                  <a:cubicBezTo>
                    <a:pt x="1299066" y="999523"/>
                    <a:pt x="1300209" y="1000306"/>
                    <a:pt x="1300767" y="1000812"/>
                  </a:cubicBezTo>
                  <a:cubicBezTo>
                    <a:pt x="1306673" y="1003084"/>
                    <a:pt x="1319817" y="1006740"/>
                    <a:pt x="1328149" y="1007758"/>
                  </a:cubicBezTo>
                  <a:moveTo>
                    <a:pt x="1137406" y="852396"/>
                  </a:moveTo>
                  <a:cubicBezTo>
                    <a:pt x="1102937" y="843020"/>
                    <a:pt x="1085560" y="842335"/>
                    <a:pt x="1077652" y="842335"/>
                  </a:cubicBezTo>
                  <a:cubicBezTo>
                    <a:pt x="1080678" y="845882"/>
                    <a:pt x="1085292" y="852644"/>
                    <a:pt x="1088700" y="863171"/>
                  </a:cubicBezTo>
                  <a:cubicBezTo>
                    <a:pt x="1100993" y="867686"/>
                    <a:pt x="1130992" y="879408"/>
                    <a:pt x="1152730" y="894798"/>
                  </a:cubicBezTo>
                  <a:cubicBezTo>
                    <a:pt x="1157151" y="894798"/>
                    <a:pt x="1163923" y="894514"/>
                    <a:pt x="1174018" y="893622"/>
                  </a:cubicBezTo>
                  <a:cubicBezTo>
                    <a:pt x="1191019" y="892143"/>
                    <a:pt x="1199030" y="887133"/>
                    <a:pt x="1202866" y="884602"/>
                  </a:cubicBezTo>
                  <a:cubicBezTo>
                    <a:pt x="1191822" y="872016"/>
                    <a:pt x="1166031" y="860160"/>
                    <a:pt x="1137406" y="852396"/>
                  </a:cubicBezTo>
                  <a:moveTo>
                    <a:pt x="1128725" y="793272"/>
                  </a:moveTo>
                  <a:cubicBezTo>
                    <a:pt x="1114407" y="791749"/>
                    <a:pt x="1100160" y="791262"/>
                    <a:pt x="1094717" y="792889"/>
                  </a:cubicBezTo>
                  <a:cubicBezTo>
                    <a:pt x="1094717" y="792889"/>
                    <a:pt x="1097297" y="797017"/>
                    <a:pt x="1099698" y="803655"/>
                  </a:cubicBezTo>
                  <a:cubicBezTo>
                    <a:pt x="1098160" y="808393"/>
                    <a:pt x="1092634" y="813661"/>
                    <a:pt x="1082350" y="821911"/>
                  </a:cubicBezTo>
                  <a:cubicBezTo>
                    <a:pt x="1081581" y="822517"/>
                    <a:pt x="1080787" y="823102"/>
                    <a:pt x="1080018" y="823732"/>
                  </a:cubicBezTo>
                  <a:cubicBezTo>
                    <a:pt x="1090164" y="824774"/>
                    <a:pt x="1116496" y="827988"/>
                    <a:pt x="1140641" y="834463"/>
                  </a:cubicBezTo>
                  <a:cubicBezTo>
                    <a:pt x="1143642" y="834101"/>
                    <a:pt x="1150205" y="834101"/>
                    <a:pt x="1165097" y="828386"/>
                  </a:cubicBezTo>
                  <a:cubicBezTo>
                    <a:pt x="1183528" y="821351"/>
                    <a:pt x="1189000" y="815363"/>
                    <a:pt x="1191192" y="812992"/>
                  </a:cubicBezTo>
                  <a:cubicBezTo>
                    <a:pt x="1181013" y="808318"/>
                    <a:pt x="1159379" y="796487"/>
                    <a:pt x="1128725" y="793272"/>
                  </a:cubicBezTo>
                  <a:moveTo>
                    <a:pt x="1120574" y="750286"/>
                  </a:moveTo>
                  <a:cubicBezTo>
                    <a:pt x="1100061" y="750771"/>
                    <a:pt x="1089816" y="752790"/>
                    <a:pt x="1079463" y="754081"/>
                  </a:cubicBezTo>
                  <a:cubicBezTo>
                    <a:pt x="1077191" y="756699"/>
                    <a:pt x="1074164" y="760876"/>
                    <a:pt x="1069923" y="763943"/>
                  </a:cubicBezTo>
                  <a:cubicBezTo>
                    <a:pt x="1072512" y="765753"/>
                    <a:pt x="1079463" y="769459"/>
                    <a:pt x="1083754" y="774669"/>
                  </a:cubicBezTo>
                  <a:cubicBezTo>
                    <a:pt x="1098240" y="773974"/>
                    <a:pt x="1130049" y="773319"/>
                    <a:pt x="1156258" y="782507"/>
                  </a:cubicBezTo>
                  <a:cubicBezTo>
                    <a:pt x="1157474" y="782968"/>
                    <a:pt x="1158723" y="783374"/>
                    <a:pt x="1159954" y="783910"/>
                  </a:cubicBezTo>
                  <a:cubicBezTo>
                    <a:pt x="1163570" y="782422"/>
                    <a:pt x="1168373" y="780314"/>
                    <a:pt x="1174211" y="777596"/>
                  </a:cubicBezTo>
                  <a:cubicBezTo>
                    <a:pt x="1185934" y="772202"/>
                    <a:pt x="1191822" y="765540"/>
                    <a:pt x="1194119" y="762479"/>
                  </a:cubicBezTo>
                  <a:cubicBezTo>
                    <a:pt x="1185354" y="757519"/>
                    <a:pt x="1150156" y="749631"/>
                    <a:pt x="1120574" y="750286"/>
                  </a:cubicBezTo>
                  <a:moveTo>
                    <a:pt x="1087971" y="709175"/>
                  </a:moveTo>
                  <a:cubicBezTo>
                    <a:pt x="1083119" y="711044"/>
                    <a:pt x="1074089" y="715336"/>
                    <a:pt x="1070542" y="716949"/>
                  </a:cubicBezTo>
                  <a:cubicBezTo>
                    <a:pt x="1083754" y="721561"/>
                    <a:pt x="1090932" y="730070"/>
                    <a:pt x="1090932" y="730070"/>
                  </a:cubicBezTo>
                  <a:cubicBezTo>
                    <a:pt x="1090932" y="730070"/>
                    <a:pt x="1090337" y="733706"/>
                    <a:pt x="1088343" y="736072"/>
                  </a:cubicBezTo>
                  <a:cubicBezTo>
                    <a:pt x="1097639" y="734461"/>
                    <a:pt x="1104922" y="731955"/>
                    <a:pt x="1121209" y="732937"/>
                  </a:cubicBezTo>
                  <a:cubicBezTo>
                    <a:pt x="1121308" y="732853"/>
                    <a:pt x="1125311" y="732665"/>
                    <a:pt x="1125519" y="732665"/>
                  </a:cubicBezTo>
                  <a:cubicBezTo>
                    <a:pt x="1128124" y="730144"/>
                    <a:pt x="1139286" y="725407"/>
                    <a:pt x="1146594" y="717519"/>
                  </a:cubicBezTo>
                  <a:cubicBezTo>
                    <a:pt x="1155410" y="708257"/>
                    <a:pt x="1158013" y="701014"/>
                    <a:pt x="1158937" y="697253"/>
                  </a:cubicBezTo>
                  <a:cubicBezTo>
                    <a:pt x="1142138" y="697789"/>
                    <a:pt x="1115588" y="698443"/>
                    <a:pt x="1087971" y="709175"/>
                  </a:cubicBezTo>
                  <a:moveTo>
                    <a:pt x="1040356" y="685769"/>
                  </a:moveTo>
                  <a:cubicBezTo>
                    <a:pt x="1041165" y="687008"/>
                    <a:pt x="1042117" y="688264"/>
                    <a:pt x="1042761" y="689663"/>
                  </a:cubicBezTo>
                  <a:cubicBezTo>
                    <a:pt x="1048730" y="701758"/>
                    <a:pt x="1048154" y="712657"/>
                    <a:pt x="1048154" y="712657"/>
                  </a:cubicBezTo>
                  <a:cubicBezTo>
                    <a:pt x="1048154" y="712657"/>
                    <a:pt x="1077191" y="694614"/>
                    <a:pt x="1102144" y="688065"/>
                  </a:cubicBezTo>
                  <a:cubicBezTo>
                    <a:pt x="1103548" y="684866"/>
                    <a:pt x="1105394" y="677806"/>
                    <a:pt x="1106807" y="670876"/>
                  </a:cubicBezTo>
                  <a:cubicBezTo>
                    <a:pt x="1108941" y="659828"/>
                    <a:pt x="1108579" y="654306"/>
                    <a:pt x="1108579" y="654306"/>
                  </a:cubicBezTo>
                  <a:cubicBezTo>
                    <a:pt x="1108579" y="654306"/>
                    <a:pt x="1092866" y="655373"/>
                    <a:pt x="1071123" y="664973"/>
                  </a:cubicBezTo>
                  <a:cubicBezTo>
                    <a:pt x="1049692" y="674482"/>
                    <a:pt x="1044860" y="682261"/>
                    <a:pt x="1040356" y="685769"/>
                  </a:cubicBezTo>
                  <a:moveTo>
                    <a:pt x="1008382" y="673292"/>
                  </a:moveTo>
                  <a:cubicBezTo>
                    <a:pt x="1015591" y="670876"/>
                    <a:pt x="1020785" y="669670"/>
                    <a:pt x="1024546" y="669670"/>
                  </a:cubicBezTo>
                  <a:cubicBezTo>
                    <a:pt x="1026623" y="671481"/>
                    <a:pt x="1030433" y="676418"/>
                    <a:pt x="1031698" y="677806"/>
                  </a:cubicBezTo>
                  <a:cubicBezTo>
                    <a:pt x="1036421" y="673356"/>
                    <a:pt x="1039065" y="666932"/>
                    <a:pt x="1064059" y="651553"/>
                  </a:cubicBezTo>
                  <a:cubicBezTo>
                    <a:pt x="1064639" y="648611"/>
                    <a:pt x="1064813" y="640177"/>
                    <a:pt x="1063811" y="631635"/>
                  </a:cubicBezTo>
                  <a:cubicBezTo>
                    <a:pt x="1062665" y="621788"/>
                    <a:pt x="1060705" y="615735"/>
                    <a:pt x="1060705" y="615735"/>
                  </a:cubicBezTo>
                  <a:cubicBezTo>
                    <a:pt x="1060705" y="615735"/>
                    <a:pt x="1044265" y="618761"/>
                    <a:pt x="1030821" y="632588"/>
                  </a:cubicBezTo>
                  <a:cubicBezTo>
                    <a:pt x="1014410" y="649444"/>
                    <a:pt x="1011235" y="665155"/>
                    <a:pt x="1008382" y="673292"/>
                  </a:cubicBezTo>
                  <a:moveTo>
                    <a:pt x="998098" y="664278"/>
                  </a:moveTo>
                  <a:cubicBezTo>
                    <a:pt x="999924" y="656911"/>
                    <a:pt x="1007182" y="642014"/>
                    <a:pt x="1011508" y="633892"/>
                  </a:cubicBezTo>
                  <a:cubicBezTo>
                    <a:pt x="1010665" y="629874"/>
                    <a:pt x="1009415" y="623821"/>
                    <a:pt x="1005877" y="617819"/>
                  </a:cubicBezTo>
                  <a:cubicBezTo>
                    <a:pt x="1000842" y="609311"/>
                    <a:pt x="995797" y="605565"/>
                    <a:pt x="995797" y="605565"/>
                  </a:cubicBezTo>
                  <a:cubicBezTo>
                    <a:pt x="995797" y="605565"/>
                    <a:pt x="978493" y="609112"/>
                    <a:pt x="968794" y="627230"/>
                  </a:cubicBezTo>
                  <a:cubicBezTo>
                    <a:pt x="962529" y="639136"/>
                    <a:pt x="962801" y="653116"/>
                    <a:pt x="962529" y="661088"/>
                  </a:cubicBezTo>
                  <a:cubicBezTo>
                    <a:pt x="965808" y="663880"/>
                    <a:pt x="969315" y="667031"/>
                    <a:pt x="971662" y="669314"/>
                  </a:cubicBezTo>
                  <a:cubicBezTo>
                    <a:pt x="977302" y="674979"/>
                    <a:pt x="980586" y="684395"/>
                    <a:pt x="980586" y="684395"/>
                  </a:cubicBezTo>
                  <a:cubicBezTo>
                    <a:pt x="980586" y="684395"/>
                    <a:pt x="986157" y="680114"/>
                    <a:pt x="995310" y="677459"/>
                  </a:cubicBezTo>
                  <a:cubicBezTo>
                    <a:pt x="995797" y="674259"/>
                    <a:pt x="996734" y="669670"/>
                    <a:pt x="998079" y="664437"/>
                  </a:cubicBezTo>
                  <a:cubicBezTo>
                    <a:pt x="998029" y="664526"/>
                    <a:pt x="997890" y="664625"/>
                    <a:pt x="997890" y="664625"/>
                  </a:cubicBezTo>
                  <a:cubicBezTo>
                    <a:pt x="997890" y="664625"/>
                    <a:pt x="997965" y="664437"/>
                    <a:pt x="998098" y="664278"/>
                  </a:cubicBezTo>
                  <a:moveTo>
                    <a:pt x="1333305" y="917731"/>
                  </a:moveTo>
                  <a:cubicBezTo>
                    <a:pt x="1349967" y="917731"/>
                    <a:pt x="1358768" y="915772"/>
                    <a:pt x="1361257" y="915300"/>
                  </a:cubicBezTo>
                  <a:cubicBezTo>
                    <a:pt x="1346576" y="897650"/>
                    <a:pt x="1330231" y="883650"/>
                    <a:pt x="1286239" y="870340"/>
                  </a:cubicBezTo>
                  <a:cubicBezTo>
                    <a:pt x="1228961" y="853200"/>
                    <a:pt x="1194848" y="855457"/>
                    <a:pt x="1182247" y="854182"/>
                  </a:cubicBezTo>
                  <a:cubicBezTo>
                    <a:pt x="1211746" y="873554"/>
                    <a:pt x="1219098" y="885461"/>
                    <a:pt x="1219098" y="885461"/>
                  </a:cubicBezTo>
                  <a:cubicBezTo>
                    <a:pt x="1219098" y="885461"/>
                    <a:pt x="1218611" y="888001"/>
                    <a:pt x="1207951" y="892058"/>
                  </a:cubicBezTo>
                  <a:cubicBezTo>
                    <a:pt x="1217818" y="894673"/>
                    <a:pt x="1237115" y="899540"/>
                    <a:pt x="1251566" y="904237"/>
                  </a:cubicBezTo>
                  <a:cubicBezTo>
                    <a:pt x="1261439" y="907547"/>
                    <a:pt x="1267600" y="909720"/>
                    <a:pt x="1278390" y="914384"/>
                  </a:cubicBezTo>
                  <a:cubicBezTo>
                    <a:pt x="1282594" y="914904"/>
                    <a:pt x="1314648" y="917731"/>
                    <a:pt x="1333305" y="917731"/>
                  </a:cubicBezTo>
                  <a:moveTo>
                    <a:pt x="1380168" y="840068"/>
                  </a:moveTo>
                  <a:cubicBezTo>
                    <a:pt x="1380168" y="840068"/>
                    <a:pt x="1363581" y="848661"/>
                    <a:pt x="1351669" y="850759"/>
                  </a:cubicBezTo>
                  <a:cubicBezTo>
                    <a:pt x="1337318" y="853274"/>
                    <a:pt x="1328187" y="853398"/>
                    <a:pt x="1317925" y="853274"/>
                  </a:cubicBezTo>
                  <a:cubicBezTo>
                    <a:pt x="1325609" y="856201"/>
                    <a:pt x="1333965" y="859689"/>
                    <a:pt x="1340239" y="863519"/>
                  </a:cubicBezTo>
                  <a:cubicBezTo>
                    <a:pt x="1376713" y="885669"/>
                    <a:pt x="1381184" y="927802"/>
                    <a:pt x="1381184" y="927802"/>
                  </a:cubicBezTo>
                  <a:cubicBezTo>
                    <a:pt x="1381184" y="927802"/>
                    <a:pt x="1359543" y="929921"/>
                    <a:pt x="1347427" y="929786"/>
                  </a:cubicBezTo>
                  <a:cubicBezTo>
                    <a:pt x="1326993" y="929514"/>
                    <a:pt x="1311804" y="927886"/>
                    <a:pt x="1306609" y="926647"/>
                  </a:cubicBezTo>
                  <a:cubicBezTo>
                    <a:pt x="1322345" y="934038"/>
                    <a:pt x="1329063" y="938915"/>
                    <a:pt x="1340201" y="949705"/>
                  </a:cubicBezTo>
                  <a:cubicBezTo>
                    <a:pt x="1368534" y="977298"/>
                    <a:pt x="1364140" y="1017431"/>
                    <a:pt x="1364140" y="1017431"/>
                  </a:cubicBezTo>
                  <a:cubicBezTo>
                    <a:pt x="1364140" y="1017431"/>
                    <a:pt x="1353828" y="1021053"/>
                    <a:pt x="1337521" y="1019589"/>
                  </a:cubicBezTo>
                  <a:cubicBezTo>
                    <a:pt x="1324123" y="1018448"/>
                    <a:pt x="1319373" y="1016910"/>
                    <a:pt x="1313036" y="1013462"/>
                  </a:cubicBezTo>
                  <a:cubicBezTo>
                    <a:pt x="1337521" y="1041069"/>
                    <a:pt x="1340798" y="1058061"/>
                    <a:pt x="1343477" y="1076441"/>
                  </a:cubicBezTo>
                  <a:cubicBezTo>
                    <a:pt x="1347554" y="1104262"/>
                    <a:pt x="1337762" y="1124254"/>
                    <a:pt x="1335502" y="1125654"/>
                  </a:cubicBezTo>
                  <a:cubicBezTo>
                    <a:pt x="1335502" y="1125654"/>
                    <a:pt x="1323831" y="1123213"/>
                    <a:pt x="1307143" y="1110399"/>
                  </a:cubicBezTo>
                  <a:cubicBezTo>
                    <a:pt x="1288893" y="1096389"/>
                    <a:pt x="1263349" y="1072770"/>
                    <a:pt x="1263349" y="1072770"/>
                  </a:cubicBezTo>
                  <a:cubicBezTo>
                    <a:pt x="1263349" y="1072770"/>
                    <a:pt x="1270110" y="1080499"/>
                    <a:pt x="1277539" y="1095616"/>
                  </a:cubicBezTo>
                  <a:cubicBezTo>
                    <a:pt x="1309302" y="1160370"/>
                    <a:pt x="1305657" y="1211379"/>
                    <a:pt x="1297250" y="1226634"/>
                  </a:cubicBezTo>
                  <a:cubicBezTo>
                    <a:pt x="1288156" y="1243417"/>
                    <a:pt x="1270491" y="1244409"/>
                    <a:pt x="1262366" y="1232130"/>
                  </a:cubicBezTo>
                  <a:cubicBezTo>
                    <a:pt x="1256206" y="1223002"/>
                    <a:pt x="1238073" y="1183845"/>
                    <a:pt x="1223280" y="1155905"/>
                  </a:cubicBezTo>
                  <a:cubicBezTo>
                    <a:pt x="1199874" y="1111168"/>
                    <a:pt x="1169697" y="1069064"/>
                    <a:pt x="1157071" y="1053670"/>
                  </a:cubicBezTo>
                  <a:cubicBezTo>
                    <a:pt x="1150156" y="1068444"/>
                    <a:pt x="1143434" y="1058061"/>
                    <a:pt x="1143434" y="1058061"/>
                  </a:cubicBezTo>
                  <a:cubicBezTo>
                    <a:pt x="1143434" y="1058061"/>
                    <a:pt x="1133115" y="1040614"/>
                    <a:pt x="1121581" y="1021489"/>
                  </a:cubicBezTo>
                  <a:cubicBezTo>
                    <a:pt x="1110750" y="1003521"/>
                    <a:pt x="1097149" y="990121"/>
                    <a:pt x="1089037" y="982646"/>
                  </a:cubicBezTo>
                  <a:cubicBezTo>
                    <a:pt x="1078416" y="995281"/>
                    <a:pt x="1067948" y="999885"/>
                    <a:pt x="1067948" y="999885"/>
                  </a:cubicBezTo>
                  <a:lnTo>
                    <a:pt x="1064713" y="996635"/>
                  </a:lnTo>
                  <a:cubicBezTo>
                    <a:pt x="1064713" y="996635"/>
                    <a:pt x="988936" y="917395"/>
                    <a:pt x="965554" y="886710"/>
                  </a:cubicBezTo>
                  <a:cubicBezTo>
                    <a:pt x="942114" y="856053"/>
                    <a:pt x="959706" y="841294"/>
                    <a:pt x="976682" y="816241"/>
                  </a:cubicBezTo>
                  <a:cubicBezTo>
                    <a:pt x="993608" y="791213"/>
                    <a:pt x="986282" y="762132"/>
                    <a:pt x="951108" y="748267"/>
                  </a:cubicBezTo>
                  <a:cubicBezTo>
                    <a:pt x="920822" y="736360"/>
                    <a:pt x="899639" y="747224"/>
                    <a:pt x="891082" y="762058"/>
                  </a:cubicBezTo>
                  <a:cubicBezTo>
                    <a:pt x="913380" y="771270"/>
                    <a:pt x="935878" y="793768"/>
                    <a:pt x="936018" y="824699"/>
                  </a:cubicBezTo>
                  <a:cubicBezTo>
                    <a:pt x="936018" y="829898"/>
                    <a:pt x="935506" y="835231"/>
                    <a:pt x="934355" y="840802"/>
                  </a:cubicBezTo>
                  <a:cubicBezTo>
                    <a:pt x="927306" y="874556"/>
                    <a:pt x="899986" y="894673"/>
                    <a:pt x="869461" y="894514"/>
                  </a:cubicBezTo>
                  <a:cubicBezTo>
                    <a:pt x="858885" y="894514"/>
                    <a:pt x="847980" y="892143"/>
                    <a:pt x="837479" y="887272"/>
                  </a:cubicBezTo>
                  <a:cubicBezTo>
                    <a:pt x="830617" y="884221"/>
                    <a:pt x="827894" y="881640"/>
                    <a:pt x="822630" y="877583"/>
                  </a:cubicBezTo>
                  <a:cubicBezTo>
                    <a:pt x="822630" y="877583"/>
                    <a:pt x="821430" y="876615"/>
                    <a:pt x="819718" y="875092"/>
                  </a:cubicBezTo>
                  <a:cubicBezTo>
                    <a:pt x="805456" y="901112"/>
                    <a:pt x="806473" y="921413"/>
                    <a:pt x="823895" y="955087"/>
                  </a:cubicBezTo>
                  <a:cubicBezTo>
                    <a:pt x="842613" y="991237"/>
                    <a:pt x="874949" y="1007411"/>
                    <a:pt x="874949" y="1007411"/>
                  </a:cubicBezTo>
                  <a:lnTo>
                    <a:pt x="882161" y="1001556"/>
                  </a:lnTo>
                  <a:cubicBezTo>
                    <a:pt x="882161" y="1001556"/>
                    <a:pt x="882161" y="1004200"/>
                    <a:pt x="897555" y="1011305"/>
                  </a:cubicBezTo>
                  <a:cubicBezTo>
                    <a:pt x="913133" y="1018423"/>
                    <a:pt x="929281" y="1016454"/>
                    <a:pt x="941593" y="1002227"/>
                  </a:cubicBezTo>
                  <a:cubicBezTo>
                    <a:pt x="952596" y="989442"/>
                    <a:pt x="951942" y="972500"/>
                    <a:pt x="951942" y="972500"/>
                  </a:cubicBezTo>
                  <a:cubicBezTo>
                    <a:pt x="951942" y="972500"/>
                    <a:pt x="962212" y="981538"/>
                    <a:pt x="965495" y="992577"/>
                  </a:cubicBezTo>
                  <a:cubicBezTo>
                    <a:pt x="968720" y="1003541"/>
                    <a:pt x="964578" y="1012371"/>
                    <a:pt x="964578" y="1012371"/>
                  </a:cubicBezTo>
                  <a:cubicBezTo>
                    <a:pt x="964578" y="1012371"/>
                    <a:pt x="977228" y="1007549"/>
                    <a:pt x="990954" y="1001904"/>
                  </a:cubicBezTo>
                  <a:cubicBezTo>
                    <a:pt x="1003635" y="996819"/>
                    <a:pt x="1026292" y="988697"/>
                    <a:pt x="1046298" y="1006086"/>
                  </a:cubicBezTo>
                  <a:cubicBezTo>
                    <a:pt x="1066391" y="1023583"/>
                    <a:pt x="1062482" y="1048129"/>
                    <a:pt x="1062482" y="1048129"/>
                  </a:cubicBezTo>
                  <a:cubicBezTo>
                    <a:pt x="1062482" y="1048129"/>
                    <a:pt x="1051483" y="1030677"/>
                    <a:pt x="1028161" y="1026152"/>
                  </a:cubicBezTo>
                  <a:cubicBezTo>
                    <a:pt x="1011161" y="1022839"/>
                    <a:pt x="992671" y="1032637"/>
                    <a:pt x="979014" y="1038490"/>
                  </a:cubicBezTo>
                  <a:cubicBezTo>
                    <a:pt x="965495" y="1044195"/>
                    <a:pt x="947378" y="1046849"/>
                    <a:pt x="947378" y="1046849"/>
                  </a:cubicBezTo>
                  <a:cubicBezTo>
                    <a:pt x="947378" y="1046849"/>
                    <a:pt x="963536" y="1060582"/>
                    <a:pt x="991515" y="1052074"/>
                  </a:cubicBezTo>
                  <a:cubicBezTo>
                    <a:pt x="1012114" y="1045798"/>
                    <a:pt x="1014618" y="1037787"/>
                    <a:pt x="1014618" y="1037787"/>
                  </a:cubicBezTo>
                  <a:cubicBezTo>
                    <a:pt x="1014618" y="1037787"/>
                    <a:pt x="1025587" y="1045798"/>
                    <a:pt x="1032145" y="1061077"/>
                  </a:cubicBezTo>
                  <a:cubicBezTo>
                    <a:pt x="1039255" y="1077845"/>
                    <a:pt x="1034690" y="1092728"/>
                    <a:pt x="1022446" y="1104411"/>
                  </a:cubicBezTo>
                  <a:cubicBezTo>
                    <a:pt x="1010407" y="1115772"/>
                    <a:pt x="986222" y="1122528"/>
                    <a:pt x="986222" y="1122528"/>
                  </a:cubicBezTo>
                  <a:cubicBezTo>
                    <a:pt x="986222" y="1122528"/>
                    <a:pt x="990300" y="1128854"/>
                    <a:pt x="981980" y="1131533"/>
                  </a:cubicBezTo>
                  <a:cubicBezTo>
                    <a:pt x="974757" y="1133938"/>
                    <a:pt x="967430" y="1135913"/>
                    <a:pt x="967430" y="1135913"/>
                  </a:cubicBezTo>
                  <a:cubicBezTo>
                    <a:pt x="967430" y="1135913"/>
                    <a:pt x="973220" y="1155509"/>
                    <a:pt x="953679" y="1164274"/>
                  </a:cubicBezTo>
                  <a:cubicBezTo>
                    <a:pt x="921879" y="1178686"/>
                    <a:pt x="871079" y="1151996"/>
                    <a:pt x="815848" y="1144123"/>
                  </a:cubicBezTo>
                  <a:cubicBezTo>
                    <a:pt x="778568" y="1138850"/>
                    <a:pt x="762718" y="1150185"/>
                    <a:pt x="762718" y="1150185"/>
                  </a:cubicBezTo>
                  <a:cubicBezTo>
                    <a:pt x="762718" y="1150185"/>
                    <a:pt x="765198" y="1141926"/>
                    <a:pt x="773037" y="1133938"/>
                  </a:cubicBezTo>
                  <a:cubicBezTo>
                    <a:pt x="787111" y="1119492"/>
                    <a:pt x="797419" y="1114729"/>
                    <a:pt x="797419" y="1114729"/>
                  </a:cubicBezTo>
                  <a:cubicBezTo>
                    <a:pt x="797419" y="1114729"/>
                    <a:pt x="786406" y="1112829"/>
                    <a:pt x="777287" y="1114085"/>
                  </a:cubicBezTo>
                  <a:cubicBezTo>
                    <a:pt x="768298" y="1115335"/>
                    <a:pt x="752176" y="1119244"/>
                    <a:pt x="752176" y="1119244"/>
                  </a:cubicBezTo>
                  <a:cubicBezTo>
                    <a:pt x="752176" y="1119244"/>
                    <a:pt x="757310" y="1110846"/>
                    <a:pt x="767049" y="1103776"/>
                  </a:cubicBezTo>
                  <a:cubicBezTo>
                    <a:pt x="776757" y="1096598"/>
                    <a:pt x="787041" y="1092069"/>
                    <a:pt x="787041" y="1092069"/>
                  </a:cubicBezTo>
                  <a:cubicBezTo>
                    <a:pt x="787041" y="1092069"/>
                    <a:pt x="766354" y="1081750"/>
                    <a:pt x="749546" y="1076556"/>
                  </a:cubicBezTo>
                  <a:cubicBezTo>
                    <a:pt x="732714" y="1071372"/>
                    <a:pt x="704228" y="1070786"/>
                    <a:pt x="704228" y="1070786"/>
                  </a:cubicBezTo>
                  <a:cubicBezTo>
                    <a:pt x="704228" y="1070786"/>
                    <a:pt x="713321" y="1061722"/>
                    <a:pt x="726899" y="1056523"/>
                  </a:cubicBezTo>
                  <a:cubicBezTo>
                    <a:pt x="740452" y="1051364"/>
                    <a:pt x="746331" y="1050744"/>
                    <a:pt x="746331" y="1050744"/>
                  </a:cubicBezTo>
                  <a:cubicBezTo>
                    <a:pt x="746331" y="1050744"/>
                    <a:pt x="734753" y="1035836"/>
                    <a:pt x="721814" y="1011305"/>
                  </a:cubicBezTo>
                  <a:cubicBezTo>
                    <a:pt x="712761" y="994238"/>
                    <a:pt x="698672" y="961695"/>
                    <a:pt x="690909" y="943652"/>
                  </a:cubicBezTo>
                  <a:cubicBezTo>
                    <a:pt x="683243" y="961695"/>
                    <a:pt x="669105" y="994238"/>
                    <a:pt x="660140" y="1011305"/>
                  </a:cubicBezTo>
                  <a:cubicBezTo>
                    <a:pt x="647202" y="1035836"/>
                    <a:pt x="635560" y="1050744"/>
                    <a:pt x="635560" y="1050744"/>
                  </a:cubicBezTo>
                  <a:cubicBezTo>
                    <a:pt x="635560" y="1050744"/>
                    <a:pt x="641447" y="1051364"/>
                    <a:pt x="654966" y="1056523"/>
                  </a:cubicBezTo>
                  <a:cubicBezTo>
                    <a:pt x="668559" y="1061722"/>
                    <a:pt x="677563" y="1070786"/>
                    <a:pt x="677563" y="1070786"/>
                  </a:cubicBezTo>
                  <a:cubicBezTo>
                    <a:pt x="677563" y="1070786"/>
                    <a:pt x="649171" y="1071372"/>
                    <a:pt x="632369" y="1076556"/>
                  </a:cubicBezTo>
                  <a:cubicBezTo>
                    <a:pt x="615552" y="1081750"/>
                    <a:pt x="594915" y="1092069"/>
                    <a:pt x="594915" y="1092069"/>
                  </a:cubicBezTo>
                  <a:cubicBezTo>
                    <a:pt x="594915" y="1092069"/>
                    <a:pt x="605223" y="1096598"/>
                    <a:pt x="614832" y="1103776"/>
                  </a:cubicBezTo>
                  <a:cubicBezTo>
                    <a:pt x="624695" y="1110846"/>
                    <a:pt x="629739" y="1119244"/>
                    <a:pt x="629739" y="1119244"/>
                  </a:cubicBezTo>
                  <a:cubicBezTo>
                    <a:pt x="629739" y="1119244"/>
                    <a:pt x="613617" y="1115335"/>
                    <a:pt x="604549" y="1114085"/>
                  </a:cubicBezTo>
                  <a:cubicBezTo>
                    <a:pt x="595470" y="1112829"/>
                    <a:pt x="584521" y="1114729"/>
                    <a:pt x="584521" y="1114729"/>
                  </a:cubicBezTo>
                  <a:cubicBezTo>
                    <a:pt x="584521" y="1114729"/>
                    <a:pt x="594756" y="1119492"/>
                    <a:pt x="608879" y="1133938"/>
                  </a:cubicBezTo>
                  <a:cubicBezTo>
                    <a:pt x="616628" y="1141926"/>
                    <a:pt x="619108" y="1150185"/>
                    <a:pt x="619108" y="1150185"/>
                  </a:cubicBezTo>
                  <a:cubicBezTo>
                    <a:pt x="619108" y="1150185"/>
                    <a:pt x="603233" y="1138850"/>
                    <a:pt x="566027" y="1144123"/>
                  </a:cubicBezTo>
                  <a:cubicBezTo>
                    <a:pt x="510777" y="1151996"/>
                    <a:pt x="460087" y="1178686"/>
                    <a:pt x="428153" y="1164274"/>
                  </a:cubicBezTo>
                  <a:cubicBezTo>
                    <a:pt x="408706" y="1155509"/>
                    <a:pt x="414495" y="1135913"/>
                    <a:pt x="414495" y="1135913"/>
                  </a:cubicBezTo>
                  <a:cubicBezTo>
                    <a:pt x="414495" y="1135913"/>
                    <a:pt x="407119" y="1133938"/>
                    <a:pt x="399924" y="1131533"/>
                  </a:cubicBezTo>
                  <a:cubicBezTo>
                    <a:pt x="391606" y="1128854"/>
                    <a:pt x="395783" y="1122528"/>
                    <a:pt x="395783" y="1122528"/>
                  </a:cubicBezTo>
                  <a:cubicBezTo>
                    <a:pt x="395783" y="1122528"/>
                    <a:pt x="371499" y="1115772"/>
                    <a:pt x="359533" y="1104411"/>
                  </a:cubicBezTo>
                  <a:cubicBezTo>
                    <a:pt x="347255" y="1092728"/>
                    <a:pt x="342686" y="1077845"/>
                    <a:pt x="349829" y="1061077"/>
                  </a:cubicBezTo>
                  <a:cubicBezTo>
                    <a:pt x="356278" y="1045798"/>
                    <a:pt x="367257" y="1037787"/>
                    <a:pt x="367257" y="1037787"/>
                  </a:cubicBezTo>
                  <a:cubicBezTo>
                    <a:pt x="367257" y="1037787"/>
                    <a:pt x="369762" y="1045798"/>
                    <a:pt x="390360" y="1052074"/>
                  </a:cubicBezTo>
                  <a:cubicBezTo>
                    <a:pt x="418354" y="1060582"/>
                    <a:pt x="434577" y="1046849"/>
                    <a:pt x="434577" y="1046849"/>
                  </a:cubicBezTo>
                  <a:cubicBezTo>
                    <a:pt x="434577" y="1046849"/>
                    <a:pt x="416460" y="1044195"/>
                    <a:pt x="402867" y="1038490"/>
                  </a:cubicBezTo>
                  <a:cubicBezTo>
                    <a:pt x="389274" y="1032637"/>
                    <a:pt x="370854" y="1022839"/>
                    <a:pt x="353738" y="1026152"/>
                  </a:cubicBezTo>
                  <a:cubicBezTo>
                    <a:pt x="330438" y="1030677"/>
                    <a:pt x="319443" y="1048129"/>
                    <a:pt x="319443" y="1048129"/>
                  </a:cubicBezTo>
                  <a:cubicBezTo>
                    <a:pt x="319443" y="1048129"/>
                    <a:pt x="315589" y="1023583"/>
                    <a:pt x="335607" y="1006086"/>
                  </a:cubicBezTo>
                  <a:cubicBezTo>
                    <a:pt x="355674" y="988697"/>
                    <a:pt x="378331" y="996819"/>
                    <a:pt x="390961" y="1001904"/>
                  </a:cubicBezTo>
                  <a:cubicBezTo>
                    <a:pt x="404738" y="1007549"/>
                    <a:pt x="417279" y="1012371"/>
                    <a:pt x="417279" y="1012371"/>
                  </a:cubicBezTo>
                  <a:cubicBezTo>
                    <a:pt x="417279" y="1012371"/>
                    <a:pt x="413170" y="1003541"/>
                    <a:pt x="416460" y="992577"/>
                  </a:cubicBezTo>
                  <a:cubicBezTo>
                    <a:pt x="419679" y="981538"/>
                    <a:pt x="430037" y="972500"/>
                    <a:pt x="430037" y="972500"/>
                  </a:cubicBezTo>
                  <a:cubicBezTo>
                    <a:pt x="430037" y="972500"/>
                    <a:pt x="429254" y="989442"/>
                    <a:pt x="440332" y="1002227"/>
                  </a:cubicBezTo>
                  <a:cubicBezTo>
                    <a:pt x="452610" y="1016454"/>
                    <a:pt x="468881" y="1018423"/>
                    <a:pt x="484360" y="1011305"/>
                  </a:cubicBezTo>
                  <a:cubicBezTo>
                    <a:pt x="499803" y="1004200"/>
                    <a:pt x="499803" y="1001556"/>
                    <a:pt x="499803" y="1001556"/>
                  </a:cubicBezTo>
                  <a:lnTo>
                    <a:pt x="506932" y="1007411"/>
                  </a:lnTo>
                  <a:cubicBezTo>
                    <a:pt x="506932" y="1007411"/>
                    <a:pt x="539262" y="991237"/>
                    <a:pt x="558039" y="955087"/>
                  </a:cubicBezTo>
                  <a:cubicBezTo>
                    <a:pt x="575566" y="921278"/>
                    <a:pt x="577203" y="901921"/>
                    <a:pt x="562683" y="875772"/>
                  </a:cubicBezTo>
                  <a:cubicBezTo>
                    <a:pt x="562311" y="876084"/>
                    <a:pt x="561627" y="876828"/>
                    <a:pt x="561294" y="877086"/>
                  </a:cubicBezTo>
                  <a:cubicBezTo>
                    <a:pt x="556402" y="881005"/>
                    <a:pt x="550454" y="883933"/>
                    <a:pt x="543097" y="887272"/>
                  </a:cubicBezTo>
                  <a:cubicBezTo>
                    <a:pt x="532506" y="892143"/>
                    <a:pt x="521567" y="894514"/>
                    <a:pt x="510991" y="894514"/>
                  </a:cubicBezTo>
                  <a:cubicBezTo>
                    <a:pt x="480574" y="894673"/>
                    <a:pt x="453097" y="874556"/>
                    <a:pt x="446245" y="840862"/>
                  </a:cubicBezTo>
                  <a:cubicBezTo>
                    <a:pt x="445035" y="835231"/>
                    <a:pt x="444533" y="829898"/>
                    <a:pt x="444533" y="824699"/>
                  </a:cubicBezTo>
                  <a:cubicBezTo>
                    <a:pt x="444598" y="792305"/>
                    <a:pt x="466153" y="770352"/>
                    <a:pt x="489628" y="761993"/>
                  </a:cubicBezTo>
                  <a:cubicBezTo>
                    <a:pt x="481125" y="747150"/>
                    <a:pt x="459986" y="736270"/>
                    <a:pt x="429532" y="748267"/>
                  </a:cubicBezTo>
                  <a:cubicBezTo>
                    <a:pt x="394393" y="762132"/>
                    <a:pt x="387116" y="791213"/>
                    <a:pt x="404043" y="816241"/>
                  </a:cubicBezTo>
                  <a:cubicBezTo>
                    <a:pt x="420974" y="841294"/>
                    <a:pt x="438536" y="856053"/>
                    <a:pt x="415130" y="886710"/>
                  </a:cubicBezTo>
                  <a:cubicBezTo>
                    <a:pt x="391754" y="917395"/>
                    <a:pt x="316011" y="996635"/>
                    <a:pt x="316011" y="996635"/>
                  </a:cubicBezTo>
                  <a:lnTo>
                    <a:pt x="312762" y="999885"/>
                  </a:lnTo>
                  <a:cubicBezTo>
                    <a:pt x="312762" y="999885"/>
                    <a:pt x="302319" y="995281"/>
                    <a:pt x="291594" y="982646"/>
                  </a:cubicBezTo>
                  <a:cubicBezTo>
                    <a:pt x="283506" y="990121"/>
                    <a:pt x="269924" y="1003521"/>
                    <a:pt x="259084" y="1021489"/>
                  </a:cubicBezTo>
                  <a:cubicBezTo>
                    <a:pt x="247634" y="1040614"/>
                    <a:pt x="237257" y="1058061"/>
                    <a:pt x="237257" y="1058061"/>
                  </a:cubicBezTo>
                  <a:cubicBezTo>
                    <a:pt x="237257" y="1058061"/>
                    <a:pt x="230559" y="1068444"/>
                    <a:pt x="223589" y="1053670"/>
                  </a:cubicBezTo>
                  <a:cubicBezTo>
                    <a:pt x="210988" y="1069064"/>
                    <a:pt x="180875" y="1111168"/>
                    <a:pt x="157401" y="1155905"/>
                  </a:cubicBezTo>
                  <a:cubicBezTo>
                    <a:pt x="142627" y="1183845"/>
                    <a:pt x="124509" y="1223002"/>
                    <a:pt x="118308" y="1232130"/>
                  </a:cubicBezTo>
                  <a:cubicBezTo>
                    <a:pt x="110157" y="1244409"/>
                    <a:pt x="92521" y="1243417"/>
                    <a:pt x="83457" y="1226634"/>
                  </a:cubicBezTo>
                  <a:cubicBezTo>
                    <a:pt x="75098" y="1211379"/>
                    <a:pt x="71412" y="1160370"/>
                    <a:pt x="103187" y="1095616"/>
                  </a:cubicBezTo>
                  <a:cubicBezTo>
                    <a:pt x="110564" y="1080499"/>
                    <a:pt x="117326" y="1072770"/>
                    <a:pt x="117326" y="1072770"/>
                  </a:cubicBezTo>
                  <a:cubicBezTo>
                    <a:pt x="117326" y="1072770"/>
                    <a:pt x="91812" y="1096389"/>
                    <a:pt x="73684" y="1110399"/>
                  </a:cubicBezTo>
                  <a:cubicBezTo>
                    <a:pt x="56877" y="1123213"/>
                    <a:pt x="45229" y="1125654"/>
                    <a:pt x="45229" y="1125654"/>
                  </a:cubicBezTo>
                  <a:cubicBezTo>
                    <a:pt x="42922" y="1124254"/>
                    <a:pt x="33164" y="1104262"/>
                    <a:pt x="37207" y="1076441"/>
                  </a:cubicBezTo>
                  <a:cubicBezTo>
                    <a:pt x="39911" y="1058061"/>
                    <a:pt x="43110" y="1041069"/>
                    <a:pt x="67692" y="1013462"/>
                  </a:cubicBezTo>
                  <a:cubicBezTo>
                    <a:pt x="61366" y="1016910"/>
                    <a:pt x="56564" y="1018448"/>
                    <a:pt x="43110" y="1019589"/>
                  </a:cubicBezTo>
                  <a:cubicBezTo>
                    <a:pt x="26873" y="1021053"/>
                    <a:pt x="16495" y="1017431"/>
                    <a:pt x="16495" y="1017431"/>
                  </a:cubicBezTo>
                  <a:cubicBezTo>
                    <a:pt x="16495" y="1017431"/>
                    <a:pt x="12189" y="977298"/>
                    <a:pt x="40541" y="949705"/>
                  </a:cubicBezTo>
                  <a:cubicBezTo>
                    <a:pt x="51618" y="938915"/>
                    <a:pt x="58316" y="934038"/>
                    <a:pt x="74052" y="926647"/>
                  </a:cubicBezTo>
                  <a:cubicBezTo>
                    <a:pt x="68932" y="927886"/>
                    <a:pt x="53712" y="929514"/>
                    <a:pt x="33303" y="929786"/>
                  </a:cubicBezTo>
                  <a:cubicBezTo>
                    <a:pt x="21168" y="929921"/>
                    <a:pt x="-471" y="927802"/>
                    <a:pt x="-471" y="927802"/>
                  </a:cubicBezTo>
                  <a:cubicBezTo>
                    <a:pt x="-471" y="927802"/>
                    <a:pt x="3959" y="885669"/>
                    <a:pt x="40466" y="863519"/>
                  </a:cubicBezTo>
                  <a:cubicBezTo>
                    <a:pt x="46742" y="859689"/>
                    <a:pt x="55031" y="856201"/>
                    <a:pt x="62706" y="853274"/>
                  </a:cubicBezTo>
                  <a:cubicBezTo>
                    <a:pt x="52561" y="853398"/>
                    <a:pt x="43383" y="853274"/>
                    <a:pt x="29011" y="850759"/>
                  </a:cubicBezTo>
                  <a:cubicBezTo>
                    <a:pt x="17125" y="848661"/>
                    <a:pt x="570" y="840068"/>
                    <a:pt x="570" y="840068"/>
                  </a:cubicBezTo>
                  <a:cubicBezTo>
                    <a:pt x="570" y="840068"/>
                    <a:pt x="15121" y="801779"/>
                    <a:pt x="52238" y="788326"/>
                  </a:cubicBezTo>
                  <a:cubicBezTo>
                    <a:pt x="59149" y="785895"/>
                    <a:pt x="62498" y="783822"/>
                    <a:pt x="70584" y="782755"/>
                  </a:cubicBezTo>
                  <a:cubicBezTo>
                    <a:pt x="67086" y="782299"/>
                    <a:pt x="53766" y="778057"/>
                    <a:pt x="38125" y="770674"/>
                  </a:cubicBezTo>
                  <a:cubicBezTo>
                    <a:pt x="27220" y="765480"/>
                    <a:pt x="15046" y="754676"/>
                    <a:pt x="15046" y="754676"/>
                  </a:cubicBezTo>
                  <a:cubicBezTo>
                    <a:pt x="15046" y="754676"/>
                    <a:pt x="33982" y="719825"/>
                    <a:pt x="68932" y="713589"/>
                  </a:cubicBezTo>
                  <a:cubicBezTo>
                    <a:pt x="69215" y="713565"/>
                    <a:pt x="72032" y="713069"/>
                    <a:pt x="74687" y="712458"/>
                  </a:cubicBezTo>
                  <a:cubicBezTo>
                    <a:pt x="68892" y="708812"/>
                    <a:pt x="58514" y="701371"/>
                    <a:pt x="49187" y="692158"/>
                  </a:cubicBezTo>
                  <a:cubicBezTo>
                    <a:pt x="40496" y="683661"/>
                    <a:pt x="31799" y="667364"/>
                    <a:pt x="31799" y="667364"/>
                  </a:cubicBezTo>
                  <a:cubicBezTo>
                    <a:pt x="31799" y="667364"/>
                    <a:pt x="61094" y="636819"/>
                    <a:pt x="103460" y="641715"/>
                  </a:cubicBezTo>
                  <a:cubicBezTo>
                    <a:pt x="100087" y="638159"/>
                    <a:pt x="96564" y="633207"/>
                    <a:pt x="93077" y="627393"/>
                  </a:cubicBezTo>
                  <a:cubicBezTo>
                    <a:pt x="84226" y="612659"/>
                    <a:pt x="81458" y="593496"/>
                    <a:pt x="81458" y="593496"/>
                  </a:cubicBezTo>
                  <a:cubicBezTo>
                    <a:pt x="81458" y="593496"/>
                    <a:pt x="113506" y="576281"/>
                    <a:pt x="149209" y="587681"/>
                  </a:cubicBezTo>
                  <a:cubicBezTo>
                    <a:pt x="147215" y="584020"/>
                    <a:pt x="145341" y="579644"/>
                    <a:pt x="143926" y="574619"/>
                  </a:cubicBezTo>
                  <a:cubicBezTo>
                    <a:pt x="140800" y="562926"/>
                    <a:pt x="140220" y="538999"/>
                    <a:pt x="140220" y="538999"/>
                  </a:cubicBezTo>
                  <a:cubicBezTo>
                    <a:pt x="140220" y="538999"/>
                    <a:pt x="178991" y="527515"/>
                    <a:pt x="212709" y="552161"/>
                  </a:cubicBezTo>
                  <a:cubicBezTo>
                    <a:pt x="210343" y="547235"/>
                    <a:pt x="209053" y="540900"/>
                    <a:pt x="208185" y="532526"/>
                  </a:cubicBezTo>
                  <a:cubicBezTo>
                    <a:pt x="206936" y="520521"/>
                    <a:pt x="210005" y="496857"/>
                    <a:pt x="210005" y="496857"/>
                  </a:cubicBezTo>
                  <a:cubicBezTo>
                    <a:pt x="210005" y="496857"/>
                    <a:pt x="252055" y="491910"/>
                    <a:pt x="281656" y="522644"/>
                  </a:cubicBezTo>
                  <a:cubicBezTo>
                    <a:pt x="282400" y="523472"/>
                    <a:pt x="283185" y="524305"/>
                    <a:pt x="283988" y="525174"/>
                  </a:cubicBezTo>
                  <a:cubicBezTo>
                    <a:pt x="283591" y="521924"/>
                    <a:pt x="283303" y="518238"/>
                    <a:pt x="283467" y="514384"/>
                  </a:cubicBezTo>
                  <a:cubicBezTo>
                    <a:pt x="283914" y="502294"/>
                    <a:pt x="290412" y="479319"/>
                    <a:pt x="290412" y="479319"/>
                  </a:cubicBezTo>
                  <a:cubicBezTo>
                    <a:pt x="290412" y="479319"/>
                    <a:pt x="332705" y="480441"/>
                    <a:pt x="357584" y="515187"/>
                  </a:cubicBezTo>
                  <a:cubicBezTo>
                    <a:pt x="359955" y="518377"/>
                    <a:pt x="361611" y="521165"/>
                    <a:pt x="363685" y="524861"/>
                  </a:cubicBezTo>
                  <a:cubicBezTo>
                    <a:pt x="363289" y="519990"/>
                    <a:pt x="365580" y="509333"/>
                    <a:pt x="368314" y="500890"/>
                  </a:cubicBezTo>
                  <a:cubicBezTo>
                    <a:pt x="371499" y="490968"/>
                    <a:pt x="380413" y="477409"/>
                    <a:pt x="380413" y="477409"/>
                  </a:cubicBezTo>
                  <a:cubicBezTo>
                    <a:pt x="380413" y="477409"/>
                    <a:pt x="415254" y="488115"/>
                    <a:pt x="427944" y="522718"/>
                  </a:cubicBezTo>
                  <a:cubicBezTo>
                    <a:pt x="433634" y="537973"/>
                    <a:pt x="435684" y="557653"/>
                    <a:pt x="435957" y="575661"/>
                  </a:cubicBezTo>
                  <a:cubicBezTo>
                    <a:pt x="438050" y="573502"/>
                    <a:pt x="439398" y="572237"/>
                    <a:pt x="439398" y="572237"/>
                  </a:cubicBezTo>
                  <a:cubicBezTo>
                    <a:pt x="439398" y="572237"/>
                    <a:pt x="450833" y="575254"/>
                    <a:pt x="462026" y="586813"/>
                  </a:cubicBezTo>
                  <a:cubicBezTo>
                    <a:pt x="453999" y="558660"/>
                    <a:pt x="448566" y="528324"/>
                    <a:pt x="448502" y="496722"/>
                  </a:cubicBezTo>
                  <a:cubicBezTo>
                    <a:pt x="448502" y="488984"/>
                    <a:pt x="448839" y="481096"/>
                    <a:pt x="449568" y="473159"/>
                  </a:cubicBezTo>
                  <a:cubicBezTo>
                    <a:pt x="451146" y="455463"/>
                    <a:pt x="452114" y="447103"/>
                    <a:pt x="456371" y="433729"/>
                  </a:cubicBezTo>
                  <a:cubicBezTo>
                    <a:pt x="456371" y="433729"/>
                    <a:pt x="450442" y="422531"/>
                    <a:pt x="444325" y="414877"/>
                  </a:cubicBezTo>
                  <a:cubicBezTo>
                    <a:pt x="441894" y="411950"/>
                    <a:pt x="432608" y="402872"/>
                    <a:pt x="433857" y="388163"/>
                  </a:cubicBezTo>
                  <a:cubicBezTo>
                    <a:pt x="434800" y="377066"/>
                    <a:pt x="446136" y="375537"/>
                    <a:pt x="446136" y="375537"/>
                  </a:cubicBezTo>
                  <a:cubicBezTo>
                    <a:pt x="446136" y="375537"/>
                    <a:pt x="444871" y="362565"/>
                    <a:pt x="449336" y="356587"/>
                  </a:cubicBezTo>
                  <a:cubicBezTo>
                    <a:pt x="453850" y="350599"/>
                    <a:pt x="460160" y="348078"/>
                    <a:pt x="463152" y="347310"/>
                  </a:cubicBezTo>
                  <a:cubicBezTo>
                    <a:pt x="466119" y="346555"/>
                    <a:pt x="473148" y="344869"/>
                    <a:pt x="473148" y="344869"/>
                  </a:cubicBezTo>
                  <a:cubicBezTo>
                    <a:pt x="473148" y="344869"/>
                    <a:pt x="475147" y="330482"/>
                    <a:pt x="480053" y="327143"/>
                  </a:cubicBezTo>
                  <a:cubicBezTo>
                    <a:pt x="486031" y="322743"/>
                    <a:pt x="500547" y="318501"/>
                    <a:pt x="500672" y="318427"/>
                  </a:cubicBezTo>
                  <a:cubicBezTo>
                    <a:pt x="504303" y="317171"/>
                    <a:pt x="510876" y="312499"/>
                    <a:pt x="515168" y="310449"/>
                  </a:cubicBezTo>
                  <a:cubicBezTo>
                    <a:pt x="521849" y="307250"/>
                    <a:pt x="531365" y="308653"/>
                    <a:pt x="540378" y="313516"/>
                  </a:cubicBezTo>
                  <a:cubicBezTo>
                    <a:pt x="546297" y="316864"/>
                    <a:pt x="547348" y="325993"/>
                    <a:pt x="547066" y="328284"/>
                  </a:cubicBezTo>
                  <a:cubicBezTo>
                    <a:pt x="550002" y="326959"/>
                    <a:pt x="550454" y="326896"/>
                    <a:pt x="553218" y="325779"/>
                  </a:cubicBezTo>
                  <a:cubicBezTo>
                    <a:pt x="562792" y="322009"/>
                    <a:pt x="570169" y="317832"/>
                    <a:pt x="570541" y="316155"/>
                  </a:cubicBezTo>
                  <a:cubicBezTo>
                    <a:pt x="575045" y="308778"/>
                    <a:pt x="577734" y="290284"/>
                    <a:pt x="579709" y="277325"/>
                  </a:cubicBezTo>
                  <a:cubicBezTo>
                    <a:pt x="580686" y="271685"/>
                    <a:pt x="580066" y="263932"/>
                    <a:pt x="583891" y="256143"/>
                  </a:cubicBezTo>
                  <a:cubicBezTo>
                    <a:pt x="584248" y="255522"/>
                    <a:pt x="584654" y="254887"/>
                    <a:pt x="585017" y="254306"/>
                  </a:cubicBezTo>
                  <a:cubicBezTo>
                    <a:pt x="584174" y="253960"/>
                    <a:pt x="583191" y="253637"/>
                    <a:pt x="581942" y="253141"/>
                  </a:cubicBezTo>
                  <a:cubicBezTo>
                    <a:pt x="572258" y="249653"/>
                    <a:pt x="560099" y="244559"/>
                    <a:pt x="547834" y="235792"/>
                  </a:cubicBezTo>
                  <a:cubicBezTo>
                    <a:pt x="535646" y="227066"/>
                    <a:pt x="520888" y="203319"/>
                    <a:pt x="502210" y="198913"/>
                  </a:cubicBezTo>
                  <a:cubicBezTo>
                    <a:pt x="485823" y="195064"/>
                    <a:pt x="473719" y="202585"/>
                    <a:pt x="472280" y="212794"/>
                  </a:cubicBezTo>
                  <a:cubicBezTo>
                    <a:pt x="470866" y="222964"/>
                    <a:pt x="471199" y="228188"/>
                    <a:pt x="471199" y="228188"/>
                  </a:cubicBezTo>
                  <a:cubicBezTo>
                    <a:pt x="471199" y="228188"/>
                    <a:pt x="448775" y="214952"/>
                    <a:pt x="447103" y="198913"/>
                  </a:cubicBezTo>
                  <a:cubicBezTo>
                    <a:pt x="444871" y="178023"/>
                    <a:pt x="463152" y="169372"/>
                    <a:pt x="463152" y="169372"/>
                  </a:cubicBezTo>
                  <a:cubicBezTo>
                    <a:pt x="463152" y="169372"/>
                    <a:pt x="433371" y="140811"/>
                    <a:pt x="442713" y="116071"/>
                  </a:cubicBezTo>
                  <a:cubicBezTo>
                    <a:pt x="450750" y="94888"/>
                    <a:pt x="456291" y="85680"/>
                    <a:pt x="457685" y="77743"/>
                  </a:cubicBezTo>
                  <a:cubicBezTo>
                    <a:pt x="459158" y="69726"/>
                    <a:pt x="455562" y="64571"/>
                    <a:pt x="455562" y="64571"/>
                  </a:cubicBezTo>
                  <a:cubicBezTo>
                    <a:pt x="455562" y="64571"/>
                    <a:pt x="470544" y="62845"/>
                    <a:pt x="473992" y="83289"/>
                  </a:cubicBezTo>
                  <a:cubicBezTo>
                    <a:pt x="476249" y="96078"/>
                    <a:pt x="479562" y="102190"/>
                    <a:pt x="482484" y="105807"/>
                  </a:cubicBezTo>
                  <a:cubicBezTo>
                    <a:pt x="485417" y="109517"/>
                    <a:pt x="485700" y="111194"/>
                    <a:pt x="485700" y="111194"/>
                  </a:cubicBezTo>
                  <a:cubicBezTo>
                    <a:pt x="485700" y="111194"/>
                    <a:pt x="484444" y="92789"/>
                    <a:pt x="488750" y="78998"/>
                  </a:cubicBezTo>
                  <a:cubicBezTo>
                    <a:pt x="493214" y="65142"/>
                    <a:pt x="508990" y="51480"/>
                    <a:pt x="531424" y="49584"/>
                  </a:cubicBezTo>
                  <a:cubicBezTo>
                    <a:pt x="551680" y="47898"/>
                    <a:pt x="570308" y="59427"/>
                    <a:pt x="570308" y="59427"/>
                  </a:cubicBezTo>
                  <a:cubicBezTo>
                    <a:pt x="570308" y="59427"/>
                    <a:pt x="587274" y="36493"/>
                    <a:pt x="610928" y="33228"/>
                  </a:cubicBezTo>
                  <a:cubicBezTo>
                    <a:pt x="635534" y="29875"/>
                    <a:pt x="650253" y="35386"/>
                    <a:pt x="658176" y="37534"/>
                  </a:cubicBezTo>
                  <a:cubicBezTo>
                    <a:pt x="658176" y="37534"/>
                    <a:pt x="664689" y="25822"/>
                    <a:pt x="670534" y="18484"/>
                  </a:cubicBezTo>
                  <a:cubicBezTo>
                    <a:pt x="673504" y="14699"/>
                    <a:pt x="678490" y="8994"/>
                    <a:pt x="684931" y="3741"/>
                  </a:cubicBezTo>
                  <a:lnTo>
                    <a:pt x="692486" y="-516"/>
                  </a:lnTo>
                  <a:cubicBezTo>
                    <a:pt x="692486" y="-516"/>
                    <a:pt x="701415" y="8146"/>
                    <a:pt x="707328" y="15409"/>
                  </a:cubicBezTo>
                  <a:cubicBezTo>
                    <a:pt x="713108" y="22701"/>
                    <a:pt x="721482" y="40605"/>
                    <a:pt x="721482" y="40605"/>
                  </a:cubicBezTo>
                  <a:cubicBezTo>
                    <a:pt x="721482" y="40605"/>
                    <a:pt x="748083" y="30852"/>
                    <a:pt x="771458" y="35907"/>
                  </a:cubicBezTo>
                  <a:cubicBezTo>
                    <a:pt x="794740" y="41012"/>
                    <a:pt x="810764" y="57056"/>
                    <a:pt x="810764" y="57056"/>
                  </a:cubicBezTo>
                  <a:cubicBezTo>
                    <a:pt x="810764" y="57056"/>
                    <a:pt x="825284" y="41751"/>
                    <a:pt x="847772" y="43249"/>
                  </a:cubicBezTo>
                  <a:cubicBezTo>
                    <a:pt x="870296" y="44683"/>
                    <a:pt x="886502" y="65053"/>
                    <a:pt x="890892" y="78973"/>
                  </a:cubicBezTo>
                  <a:cubicBezTo>
                    <a:pt x="895323" y="92764"/>
                    <a:pt x="893437" y="110341"/>
                    <a:pt x="893437" y="110341"/>
                  </a:cubicBezTo>
                  <a:cubicBezTo>
                    <a:pt x="893437" y="110341"/>
                    <a:pt x="894911" y="109175"/>
                    <a:pt x="898671" y="105921"/>
                  </a:cubicBezTo>
                  <a:cubicBezTo>
                    <a:pt x="902293" y="102939"/>
                    <a:pt x="905146" y="101362"/>
                    <a:pt x="907790" y="86350"/>
                  </a:cubicBezTo>
                  <a:cubicBezTo>
                    <a:pt x="911610" y="65946"/>
                    <a:pt x="922494" y="64849"/>
                    <a:pt x="922494" y="64849"/>
                  </a:cubicBezTo>
                  <a:cubicBezTo>
                    <a:pt x="922494" y="64849"/>
                    <a:pt x="921556" y="75302"/>
                    <a:pt x="925648" y="85373"/>
                  </a:cubicBezTo>
                  <a:cubicBezTo>
                    <a:pt x="928784" y="92943"/>
                    <a:pt x="935383" y="101540"/>
                    <a:pt x="940304" y="120466"/>
                  </a:cubicBezTo>
                  <a:cubicBezTo>
                    <a:pt x="949189" y="154528"/>
                    <a:pt x="919681" y="168498"/>
                    <a:pt x="919681" y="168498"/>
                  </a:cubicBezTo>
                  <a:cubicBezTo>
                    <a:pt x="919681" y="168498"/>
                    <a:pt x="936186" y="177690"/>
                    <a:pt x="934777" y="195941"/>
                  </a:cubicBezTo>
                  <a:cubicBezTo>
                    <a:pt x="933026" y="219615"/>
                    <a:pt x="907790" y="227855"/>
                    <a:pt x="907790" y="227855"/>
                  </a:cubicBezTo>
                  <a:cubicBezTo>
                    <a:pt x="907790" y="227855"/>
                    <a:pt x="909824" y="225265"/>
                    <a:pt x="908286" y="215105"/>
                  </a:cubicBezTo>
                  <a:cubicBezTo>
                    <a:pt x="906858" y="204931"/>
                    <a:pt x="896885" y="194468"/>
                    <a:pt x="877281" y="199980"/>
                  </a:cubicBezTo>
                  <a:cubicBezTo>
                    <a:pt x="866798" y="202962"/>
                    <a:pt x="847980" y="225999"/>
                    <a:pt x="835782" y="234662"/>
                  </a:cubicBezTo>
                  <a:cubicBezTo>
                    <a:pt x="823374" y="243443"/>
                    <a:pt x="805331" y="251415"/>
                    <a:pt x="798708" y="254392"/>
                  </a:cubicBezTo>
                  <a:cubicBezTo>
                    <a:pt x="798263" y="254605"/>
                    <a:pt x="797320" y="255027"/>
                    <a:pt x="796079" y="255438"/>
                  </a:cubicBezTo>
                  <a:cubicBezTo>
                    <a:pt x="796243" y="255656"/>
                    <a:pt x="796368" y="255904"/>
                    <a:pt x="796551" y="256143"/>
                  </a:cubicBezTo>
                  <a:cubicBezTo>
                    <a:pt x="800446" y="263932"/>
                    <a:pt x="799825" y="271685"/>
                    <a:pt x="800876" y="277325"/>
                  </a:cubicBezTo>
                  <a:cubicBezTo>
                    <a:pt x="802479" y="288562"/>
                    <a:pt x="804811" y="304041"/>
                    <a:pt x="808283" y="312772"/>
                  </a:cubicBezTo>
                  <a:cubicBezTo>
                    <a:pt x="810382" y="318055"/>
                    <a:pt x="817967" y="322084"/>
                    <a:pt x="827507" y="325779"/>
                  </a:cubicBezTo>
                  <a:cubicBezTo>
                    <a:pt x="830211" y="326896"/>
                    <a:pt x="830549" y="326959"/>
                    <a:pt x="833549" y="328284"/>
                  </a:cubicBezTo>
                  <a:cubicBezTo>
                    <a:pt x="833261" y="325993"/>
                    <a:pt x="834353" y="316864"/>
                    <a:pt x="840346" y="313516"/>
                  </a:cubicBezTo>
                  <a:cubicBezTo>
                    <a:pt x="849336" y="308653"/>
                    <a:pt x="858711" y="307250"/>
                    <a:pt x="865533" y="310449"/>
                  </a:cubicBezTo>
                  <a:cubicBezTo>
                    <a:pt x="869750" y="312499"/>
                    <a:pt x="876372" y="317171"/>
                    <a:pt x="879959" y="318427"/>
                  </a:cubicBezTo>
                  <a:cubicBezTo>
                    <a:pt x="880092" y="318501"/>
                    <a:pt x="894579" y="322743"/>
                    <a:pt x="900690" y="327143"/>
                  </a:cubicBezTo>
                  <a:cubicBezTo>
                    <a:pt x="905492" y="330482"/>
                    <a:pt x="907501" y="344869"/>
                    <a:pt x="907501" y="344869"/>
                  </a:cubicBezTo>
                  <a:cubicBezTo>
                    <a:pt x="907501" y="344869"/>
                    <a:pt x="914556" y="346555"/>
                    <a:pt x="917548" y="347310"/>
                  </a:cubicBezTo>
                  <a:cubicBezTo>
                    <a:pt x="920549" y="348078"/>
                    <a:pt x="926810" y="350599"/>
                    <a:pt x="931339" y="356587"/>
                  </a:cubicBezTo>
                  <a:cubicBezTo>
                    <a:pt x="935844" y="362565"/>
                    <a:pt x="934538" y="375537"/>
                    <a:pt x="934538" y="375537"/>
                  </a:cubicBezTo>
                  <a:cubicBezTo>
                    <a:pt x="934538" y="375537"/>
                    <a:pt x="945965" y="377066"/>
                    <a:pt x="946857" y="388163"/>
                  </a:cubicBezTo>
                  <a:cubicBezTo>
                    <a:pt x="948073" y="402872"/>
                    <a:pt x="938806" y="411950"/>
                    <a:pt x="936365" y="414877"/>
                  </a:cubicBezTo>
                  <a:cubicBezTo>
                    <a:pt x="930238" y="422531"/>
                    <a:pt x="924320" y="433729"/>
                    <a:pt x="924320" y="433729"/>
                  </a:cubicBezTo>
                  <a:cubicBezTo>
                    <a:pt x="928536" y="447103"/>
                    <a:pt x="929543" y="455463"/>
                    <a:pt x="931116" y="473159"/>
                  </a:cubicBezTo>
                  <a:cubicBezTo>
                    <a:pt x="931761" y="481096"/>
                    <a:pt x="932148" y="488984"/>
                    <a:pt x="932148" y="496722"/>
                  </a:cubicBezTo>
                  <a:cubicBezTo>
                    <a:pt x="932108" y="528324"/>
                    <a:pt x="926691" y="558660"/>
                    <a:pt x="918639" y="586813"/>
                  </a:cubicBezTo>
                  <a:cubicBezTo>
                    <a:pt x="929885" y="575254"/>
                    <a:pt x="941252" y="572237"/>
                    <a:pt x="941252" y="572237"/>
                  </a:cubicBezTo>
                  <a:cubicBezTo>
                    <a:pt x="941252" y="572237"/>
                    <a:pt x="942635" y="573502"/>
                    <a:pt x="944719" y="575661"/>
                  </a:cubicBezTo>
                  <a:cubicBezTo>
                    <a:pt x="944982" y="557653"/>
                    <a:pt x="947090" y="537973"/>
                    <a:pt x="952706" y="522718"/>
                  </a:cubicBezTo>
                  <a:cubicBezTo>
                    <a:pt x="965421" y="488115"/>
                    <a:pt x="1000221" y="477409"/>
                    <a:pt x="1000221" y="477409"/>
                  </a:cubicBezTo>
                  <a:cubicBezTo>
                    <a:pt x="1000221" y="477409"/>
                    <a:pt x="1009176" y="490968"/>
                    <a:pt x="1012426" y="500890"/>
                  </a:cubicBezTo>
                  <a:cubicBezTo>
                    <a:pt x="1015070" y="509333"/>
                    <a:pt x="1017402" y="519990"/>
                    <a:pt x="1016915" y="524861"/>
                  </a:cubicBezTo>
                  <a:cubicBezTo>
                    <a:pt x="1019123" y="521165"/>
                    <a:pt x="1020676" y="518377"/>
                    <a:pt x="1023117" y="515187"/>
                  </a:cubicBezTo>
                  <a:cubicBezTo>
                    <a:pt x="1047995" y="480441"/>
                    <a:pt x="1090337" y="479319"/>
                    <a:pt x="1090337" y="479319"/>
                  </a:cubicBezTo>
                  <a:cubicBezTo>
                    <a:pt x="1090337" y="479319"/>
                    <a:pt x="1096736" y="502294"/>
                    <a:pt x="1097198" y="514384"/>
                  </a:cubicBezTo>
                  <a:cubicBezTo>
                    <a:pt x="1097357" y="518238"/>
                    <a:pt x="1097134" y="521924"/>
                    <a:pt x="1096673" y="525174"/>
                  </a:cubicBezTo>
                  <a:cubicBezTo>
                    <a:pt x="1097466" y="524305"/>
                    <a:pt x="1098289" y="523472"/>
                    <a:pt x="1099083" y="522644"/>
                  </a:cubicBezTo>
                  <a:cubicBezTo>
                    <a:pt x="1128725" y="491910"/>
                    <a:pt x="1170713" y="496857"/>
                    <a:pt x="1170713" y="496857"/>
                  </a:cubicBezTo>
                  <a:cubicBezTo>
                    <a:pt x="1170713" y="496857"/>
                    <a:pt x="1173770" y="520521"/>
                    <a:pt x="1172441" y="532526"/>
                  </a:cubicBezTo>
                  <a:cubicBezTo>
                    <a:pt x="1171621" y="540900"/>
                    <a:pt x="1170372" y="547235"/>
                    <a:pt x="1167926" y="552161"/>
                  </a:cubicBezTo>
                  <a:cubicBezTo>
                    <a:pt x="1201784" y="527515"/>
                    <a:pt x="1240495" y="538999"/>
                    <a:pt x="1240495" y="538999"/>
                  </a:cubicBezTo>
                  <a:cubicBezTo>
                    <a:pt x="1240495" y="538999"/>
                    <a:pt x="1239909" y="562926"/>
                    <a:pt x="1236774" y="574619"/>
                  </a:cubicBezTo>
                  <a:cubicBezTo>
                    <a:pt x="1235429" y="579644"/>
                    <a:pt x="1233419" y="584020"/>
                    <a:pt x="1231589" y="587681"/>
                  </a:cubicBezTo>
                  <a:cubicBezTo>
                    <a:pt x="1267178" y="576281"/>
                    <a:pt x="1299231" y="593496"/>
                    <a:pt x="1299231" y="593496"/>
                  </a:cubicBezTo>
                  <a:cubicBezTo>
                    <a:pt x="1299231" y="593496"/>
                    <a:pt x="1296437" y="612659"/>
                    <a:pt x="1287636" y="627393"/>
                  </a:cubicBezTo>
                  <a:cubicBezTo>
                    <a:pt x="1284105" y="633207"/>
                    <a:pt x="1280676" y="638159"/>
                    <a:pt x="1277247" y="641715"/>
                  </a:cubicBezTo>
                  <a:cubicBezTo>
                    <a:pt x="1319589" y="636819"/>
                    <a:pt x="1348951" y="667364"/>
                    <a:pt x="1348951" y="667364"/>
                  </a:cubicBezTo>
                  <a:cubicBezTo>
                    <a:pt x="1348951" y="667364"/>
                    <a:pt x="1340201" y="683661"/>
                    <a:pt x="1331577" y="692158"/>
                  </a:cubicBezTo>
                  <a:cubicBezTo>
                    <a:pt x="1322154" y="701371"/>
                    <a:pt x="1311880" y="708812"/>
                    <a:pt x="1306038" y="712458"/>
                  </a:cubicBezTo>
                  <a:cubicBezTo>
                    <a:pt x="1308705" y="713069"/>
                    <a:pt x="1311512" y="713565"/>
                    <a:pt x="1311778" y="713589"/>
                  </a:cubicBezTo>
                  <a:cubicBezTo>
                    <a:pt x="1346640" y="719825"/>
                    <a:pt x="1365677" y="754676"/>
                    <a:pt x="1365677" y="754676"/>
                  </a:cubicBezTo>
                  <a:cubicBezTo>
                    <a:pt x="1365677" y="754676"/>
                    <a:pt x="1353498" y="765480"/>
                    <a:pt x="1342538" y="770674"/>
                  </a:cubicBezTo>
                  <a:cubicBezTo>
                    <a:pt x="1326929" y="778057"/>
                    <a:pt x="1313556" y="782299"/>
                    <a:pt x="1310165" y="782755"/>
                  </a:cubicBezTo>
                  <a:cubicBezTo>
                    <a:pt x="1318192" y="783822"/>
                    <a:pt x="1321608" y="785895"/>
                    <a:pt x="1328428" y="788326"/>
                  </a:cubicBezTo>
                  <a:cubicBezTo>
                    <a:pt x="1365575" y="801779"/>
                    <a:pt x="1380168" y="840068"/>
                    <a:pt x="1380168" y="840068"/>
                  </a:cubicBezTo>
                  <a:moveTo>
                    <a:pt x="1056950" y="852108"/>
                  </a:moveTo>
                  <a:lnTo>
                    <a:pt x="1059148" y="862650"/>
                  </a:lnTo>
                  <a:lnTo>
                    <a:pt x="1049592" y="865677"/>
                  </a:lnTo>
                  <a:lnTo>
                    <a:pt x="1024471" y="850065"/>
                  </a:lnTo>
                  <a:lnTo>
                    <a:pt x="1028871" y="842013"/>
                  </a:lnTo>
                  <a:close/>
                  <a:moveTo>
                    <a:pt x="328587" y="748613"/>
                  </a:moveTo>
                  <a:lnTo>
                    <a:pt x="325536" y="739024"/>
                  </a:lnTo>
                  <a:lnTo>
                    <a:pt x="335299" y="734747"/>
                  </a:lnTo>
                  <a:lnTo>
                    <a:pt x="359875" y="751600"/>
                  </a:lnTo>
                  <a:lnTo>
                    <a:pt x="355896" y="759924"/>
                  </a:lnTo>
                  <a:close/>
                  <a:moveTo>
                    <a:pt x="346917" y="805069"/>
                  </a:moveTo>
                  <a:lnTo>
                    <a:pt x="317574" y="808889"/>
                  </a:lnTo>
                  <a:lnTo>
                    <a:pt x="310082" y="802202"/>
                  </a:lnTo>
                  <a:lnTo>
                    <a:pt x="316522" y="793560"/>
                  </a:lnTo>
                  <a:lnTo>
                    <a:pt x="346198" y="795892"/>
                  </a:lnTo>
                  <a:close/>
                  <a:moveTo>
                    <a:pt x="321543" y="862650"/>
                  </a:moveTo>
                  <a:lnTo>
                    <a:pt x="323784" y="852108"/>
                  </a:lnTo>
                  <a:lnTo>
                    <a:pt x="351769" y="842013"/>
                  </a:lnTo>
                  <a:lnTo>
                    <a:pt x="356130" y="850065"/>
                  </a:lnTo>
                  <a:lnTo>
                    <a:pt x="331068" y="865677"/>
                  </a:lnTo>
                  <a:close/>
                  <a:moveTo>
                    <a:pt x="1055139" y="739024"/>
                  </a:moveTo>
                  <a:lnTo>
                    <a:pt x="1052088" y="748613"/>
                  </a:lnTo>
                  <a:lnTo>
                    <a:pt x="1024793" y="759924"/>
                  </a:lnTo>
                  <a:lnTo>
                    <a:pt x="1020744" y="751600"/>
                  </a:lnTo>
                  <a:lnTo>
                    <a:pt x="1045415" y="734747"/>
                  </a:lnTo>
                  <a:close/>
                  <a:moveTo>
                    <a:pt x="1015427" y="697576"/>
                  </a:moveTo>
                  <a:lnTo>
                    <a:pt x="1017585" y="707289"/>
                  </a:lnTo>
                  <a:lnTo>
                    <a:pt x="1000221" y="729524"/>
                  </a:lnTo>
                  <a:lnTo>
                    <a:pt x="992210" y="725828"/>
                  </a:lnTo>
                  <a:lnTo>
                    <a:pt x="1004671" y="698831"/>
                  </a:lnTo>
                  <a:close/>
                  <a:moveTo>
                    <a:pt x="950712" y="685933"/>
                  </a:moveTo>
                  <a:lnTo>
                    <a:pt x="956655" y="693920"/>
                  </a:lnTo>
                  <a:lnTo>
                    <a:pt x="950191" y="719047"/>
                  </a:lnTo>
                  <a:lnTo>
                    <a:pt x="940948" y="717881"/>
                  </a:lnTo>
                  <a:lnTo>
                    <a:pt x="941484" y="691513"/>
                  </a:lnTo>
                  <a:close/>
                  <a:moveTo>
                    <a:pt x="437628" y="691513"/>
                  </a:moveTo>
                  <a:lnTo>
                    <a:pt x="438114" y="717881"/>
                  </a:lnTo>
                  <a:lnTo>
                    <a:pt x="428912" y="719047"/>
                  </a:lnTo>
                  <a:lnTo>
                    <a:pt x="422472" y="693920"/>
                  </a:lnTo>
                  <a:lnTo>
                    <a:pt x="428460" y="685933"/>
                  </a:lnTo>
                  <a:close/>
                  <a:moveTo>
                    <a:pt x="374352" y="698831"/>
                  </a:moveTo>
                  <a:lnTo>
                    <a:pt x="387011" y="725828"/>
                  </a:lnTo>
                  <a:lnTo>
                    <a:pt x="378906" y="729524"/>
                  </a:lnTo>
                  <a:lnTo>
                    <a:pt x="361553" y="707289"/>
                  </a:lnTo>
                  <a:lnTo>
                    <a:pt x="363635" y="697576"/>
                  </a:lnTo>
                  <a:lnTo>
                    <a:pt x="374352" y="698831"/>
                  </a:lnTo>
                </a:path>
              </a:pathLst>
            </a:custGeom>
            <a:solidFill>
              <a:schemeClr val="bg1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51">
                <a:solidFill>
                  <a:srgbClr val="008AD1"/>
                </a:solidFill>
              </a:endParaRPr>
            </a:p>
          </p:txBody>
        </p:sp>
      </p:grpSp>
      <p:sp>
        <p:nvSpPr>
          <p:cNvPr id="7381" name="Прямоугольник 7380">
            <a:extLst>
              <a:ext uri="{FF2B5EF4-FFF2-40B4-BE49-F238E27FC236}">
                <a16:creationId xmlns:a16="http://schemas.microsoft.com/office/drawing/2014/main" id="{CA4D3843-BF54-4857-BBEA-C6E01C7B6072}"/>
              </a:ext>
            </a:extLst>
          </p:cNvPr>
          <p:cNvSpPr/>
          <p:nvPr/>
        </p:nvSpPr>
        <p:spPr>
          <a:xfrm>
            <a:off x="-21305" y="6221317"/>
            <a:ext cx="12235090" cy="330825"/>
          </a:xfrm>
          <a:prstGeom prst="rect">
            <a:avLst/>
          </a:prstGeom>
          <a:gradFill flip="none" rotWithShape="1">
            <a:gsLst>
              <a:gs pos="100000">
                <a:srgbClr val="549AE6"/>
              </a:gs>
              <a:gs pos="6000">
                <a:srgbClr val="A59BED"/>
              </a:gs>
            </a:gsLst>
            <a:lin ang="13800000" scaled="0"/>
            <a:tileRect/>
          </a:gradFill>
          <a:ln>
            <a:noFill/>
          </a:ln>
          <a:effectLst>
            <a:outerShdw blurRad="177800" sx="102000" sy="102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sz="2200">
              <a:solidFill>
                <a:srgbClr val="F8CA5A"/>
              </a:solidFill>
              <a:latin typeface="Mulish ExtraBold" pitchFamily="2" charset="-52"/>
              <a:ea typeface="Jura SemiBold" pitchFamily="2" charset="0"/>
            </a:endParaRPr>
          </a:p>
        </p:txBody>
      </p:sp>
      <p:pic>
        <p:nvPicPr>
          <p:cNvPr id="323" name="Рисунок 322">
            <a:extLst>
              <a:ext uri="{FF2B5EF4-FFF2-40B4-BE49-F238E27FC236}">
                <a16:creationId xmlns:a16="http://schemas.microsoft.com/office/drawing/2014/main" id="{4ECE0203-2B5E-4C1D-9981-390FB6BCDC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84" t="33067" r="18390" b="47647"/>
          <a:stretch/>
        </p:blipFill>
        <p:spPr>
          <a:xfrm>
            <a:off x="460374" y="354519"/>
            <a:ext cx="2273301" cy="6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48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19400</TotalTime>
  <Words>606</Words>
  <Application>Microsoft Office PowerPoint</Application>
  <PresentationFormat>Широкоэкранный</PresentationFormat>
  <Paragraphs>97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Suisse Intl SemiBold</vt:lpstr>
      <vt:lpstr>Arial</vt:lpstr>
      <vt:lpstr>Wingdings</vt:lpstr>
      <vt:lpstr>Geologica SemiBold</vt:lpstr>
      <vt:lpstr>Geologica</vt:lpstr>
      <vt:lpstr>Geologica Roman Light</vt:lpstr>
      <vt:lpstr>Calibri Light</vt:lpstr>
      <vt:lpstr>Mulish ExtraBold</vt:lpstr>
      <vt:lpstr>Roboto</vt:lpstr>
      <vt:lpstr>Calibri</vt:lpstr>
      <vt:lpstr>Unbounded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Майя</dc:creator>
  <cp:lastModifiedBy>Суглобова Светлана Николаевна</cp:lastModifiedBy>
  <cp:revision>941</cp:revision>
  <cp:lastPrinted>2025-08-01T11:29:03Z</cp:lastPrinted>
  <dcterms:created xsi:type="dcterms:W3CDTF">2023-05-17T20:32:32Z</dcterms:created>
  <dcterms:modified xsi:type="dcterms:W3CDTF">2025-08-13T12:26:07Z</dcterms:modified>
</cp:coreProperties>
</file>